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1" r:id="rId1"/>
    <p:sldMasterId id="2147483674" r:id="rId2"/>
    <p:sldMasterId id="2147483687" r:id="rId3"/>
  </p:sldMasterIdLst>
  <p:notesMasterIdLst>
    <p:notesMasterId r:id="rId88"/>
  </p:notesMasterIdLst>
  <p:sldIdLst>
    <p:sldId id="256" r:id="rId4"/>
    <p:sldId id="257" r:id="rId5"/>
    <p:sldId id="258" r:id="rId6"/>
    <p:sldId id="329" r:id="rId7"/>
    <p:sldId id="330" r:id="rId8"/>
    <p:sldId id="331"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327"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332" r:id="rId40"/>
    <p:sldId id="288" r:id="rId41"/>
    <p:sldId id="289" r:id="rId42"/>
    <p:sldId id="290" r:id="rId43"/>
    <p:sldId id="291" r:id="rId44"/>
    <p:sldId id="328" r:id="rId45"/>
    <p:sldId id="292" r:id="rId46"/>
    <p:sldId id="293" r:id="rId47"/>
    <p:sldId id="294" r:id="rId48"/>
    <p:sldId id="295" r:id="rId49"/>
    <p:sldId id="296" r:id="rId50"/>
    <p:sldId id="297" r:id="rId51"/>
    <p:sldId id="298" r:id="rId52"/>
    <p:sldId id="333" r:id="rId53"/>
    <p:sldId id="299" r:id="rId54"/>
    <p:sldId id="300" r:id="rId55"/>
    <p:sldId id="301" r:id="rId56"/>
    <p:sldId id="302" r:id="rId57"/>
    <p:sldId id="303" r:id="rId58"/>
    <p:sldId id="304" r:id="rId59"/>
    <p:sldId id="305" r:id="rId60"/>
    <p:sldId id="306" r:id="rId61"/>
    <p:sldId id="307" r:id="rId62"/>
    <p:sldId id="308" r:id="rId63"/>
    <p:sldId id="311" r:id="rId64"/>
    <p:sldId id="309" r:id="rId65"/>
    <p:sldId id="310" r:id="rId66"/>
    <p:sldId id="312" r:id="rId67"/>
    <p:sldId id="313" r:id="rId68"/>
    <p:sldId id="314" r:id="rId69"/>
    <p:sldId id="315" r:id="rId70"/>
    <p:sldId id="317" r:id="rId71"/>
    <p:sldId id="319" r:id="rId72"/>
    <p:sldId id="318" r:id="rId73"/>
    <p:sldId id="320" r:id="rId74"/>
    <p:sldId id="321" r:id="rId75"/>
    <p:sldId id="322" r:id="rId76"/>
    <p:sldId id="334" r:id="rId77"/>
    <p:sldId id="340" r:id="rId78"/>
    <p:sldId id="335" r:id="rId79"/>
    <p:sldId id="336" r:id="rId80"/>
    <p:sldId id="337" r:id="rId81"/>
    <p:sldId id="338" r:id="rId82"/>
    <p:sldId id="339" r:id="rId83"/>
    <p:sldId id="325" r:id="rId84"/>
    <p:sldId id="323" r:id="rId85"/>
    <p:sldId id="342" r:id="rId86"/>
    <p:sldId id="341" r:id="rId8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1CB1C6C-8AFD-4E1C-989B-83436EA21256}">
          <p14:sldIdLst>
            <p14:sldId id="256"/>
            <p14:sldId id="257"/>
            <p14:sldId id="258"/>
            <p14:sldId id="329"/>
            <p14:sldId id="330"/>
            <p14:sldId id="331"/>
            <p14:sldId id="259"/>
            <p14:sldId id="260"/>
            <p14:sldId id="261"/>
            <p14:sldId id="262"/>
            <p14:sldId id="263"/>
            <p14:sldId id="264"/>
            <p14:sldId id="265"/>
            <p14:sldId id="266"/>
            <p14:sldId id="267"/>
            <p14:sldId id="268"/>
            <p14:sldId id="269"/>
            <p14:sldId id="270"/>
            <p14:sldId id="271"/>
            <p14:sldId id="327"/>
            <p14:sldId id="272"/>
            <p14:sldId id="273"/>
            <p14:sldId id="274"/>
            <p14:sldId id="275"/>
            <p14:sldId id="276"/>
            <p14:sldId id="277"/>
            <p14:sldId id="278"/>
            <p14:sldId id="279"/>
            <p14:sldId id="280"/>
            <p14:sldId id="281"/>
            <p14:sldId id="282"/>
            <p14:sldId id="283"/>
            <p14:sldId id="284"/>
            <p14:sldId id="285"/>
            <p14:sldId id="286"/>
            <p14:sldId id="287"/>
            <p14:sldId id="332"/>
            <p14:sldId id="288"/>
            <p14:sldId id="289"/>
            <p14:sldId id="290"/>
            <p14:sldId id="291"/>
            <p14:sldId id="328"/>
            <p14:sldId id="292"/>
            <p14:sldId id="293"/>
            <p14:sldId id="294"/>
            <p14:sldId id="295"/>
            <p14:sldId id="296"/>
            <p14:sldId id="297"/>
            <p14:sldId id="298"/>
            <p14:sldId id="333"/>
            <p14:sldId id="299"/>
            <p14:sldId id="300"/>
            <p14:sldId id="301"/>
            <p14:sldId id="302"/>
            <p14:sldId id="303"/>
            <p14:sldId id="304"/>
            <p14:sldId id="305"/>
            <p14:sldId id="306"/>
            <p14:sldId id="307"/>
            <p14:sldId id="308"/>
            <p14:sldId id="311"/>
            <p14:sldId id="309"/>
            <p14:sldId id="310"/>
            <p14:sldId id="312"/>
            <p14:sldId id="313"/>
            <p14:sldId id="314"/>
            <p14:sldId id="315"/>
            <p14:sldId id="317"/>
            <p14:sldId id="319"/>
            <p14:sldId id="318"/>
            <p14:sldId id="320"/>
            <p14:sldId id="321"/>
            <p14:sldId id="322"/>
            <p14:sldId id="334"/>
            <p14:sldId id="340"/>
            <p14:sldId id="335"/>
            <p14:sldId id="336"/>
            <p14:sldId id="337"/>
            <p14:sldId id="338"/>
            <p14:sldId id="339"/>
            <p14:sldId id="325"/>
            <p14:sldId id="323"/>
            <p14:sldId id="342"/>
            <p14:sldId id="34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611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3817" autoAdjust="0"/>
  </p:normalViewPr>
  <p:slideViewPr>
    <p:cSldViewPr snapToGrid="0">
      <p:cViewPr varScale="1">
        <p:scale>
          <a:sx n="74" d="100"/>
          <a:sy n="74" d="100"/>
        </p:scale>
        <p:origin x="1084" y="52"/>
      </p:cViewPr>
      <p:guideLst/>
    </p:cSldViewPr>
  </p:slideViewPr>
  <p:outlineViewPr>
    <p:cViewPr>
      <p:scale>
        <a:sx n="33" d="100"/>
        <a:sy n="33" d="100"/>
      </p:scale>
      <p:origin x="0" y="-691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84" Type="http://schemas.openxmlformats.org/officeDocument/2006/relationships/slide" Target="slides/slide81.xml"/><Relationship Id="rId89" Type="http://schemas.openxmlformats.org/officeDocument/2006/relationships/presProps" Target="presProps.xml"/><Relationship Id="rId16" Type="http://schemas.openxmlformats.org/officeDocument/2006/relationships/slide" Target="slides/slide13.xml"/><Relationship Id="rId11" Type="http://schemas.openxmlformats.org/officeDocument/2006/relationships/slide" Target="slides/slide8.xml"/><Relationship Id="rId32" Type="http://schemas.openxmlformats.org/officeDocument/2006/relationships/slide" Target="slides/slide29.xml"/><Relationship Id="rId37" Type="http://schemas.openxmlformats.org/officeDocument/2006/relationships/slide" Target="slides/slide34.xml"/><Relationship Id="rId53" Type="http://schemas.openxmlformats.org/officeDocument/2006/relationships/slide" Target="slides/slide50.xml"/><Relationship Id="rId58" Type="http://schemas.openxmlformats.org/officeDocument/2006/relationships/slide" Target="slides/slide55.xml"/><Relationship Id="rId74" Type="http://schemas.openxmlformats.org/officeDocument/2006/relationships/slide" Target="slides/slide71.xml"/><Relationship Id="rId79" Type="http://schemas.openxmlformats.org/officeDocument/2006/relationships/slide" Target="slides/slide76.xml"/><Relationship Id="rId5" Type="http://schemas.openxmlformats.org/officeDocument/2006/relationships/slide" Target="slides/slide2.xml"/><Relationship Id="rId90" Type="http://schemas.openxmlformats.org/officeDocument/2006/relationships/viewProps" Target="viewProps.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slide" Target="slides/slide82.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notesMaster" Target="notesMasters/notes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tableStyles" Target="tableStyles.xml"/><Relationship Id="rId2" Type="http://schemas.openxmlformats.org/officeDocument/2006/relationships/slideMaster" Target="slideMasters/slideMaster2.xml"/><Relationship Id="rId29" Type="http://schemas.openxmlformats.org/officeDocument/2006/relationships/slide" Target="slides/slide26.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 Id="rId87" Type="http://schemas.openxmlformats.org/officeDocument/2006/relationships/slide" Target="slides/slide84.xml"/><Relationship Id="rId61" Type="http://schemas.openxmlformats.org/officeDocument/2006/relationships/slide" Target="slides/slide58.xml"/><Relationship Id="rId82" Type="http://schemas.openxmlformats.org/officeDocument/2006/relationships/slide" Target="slides/slide79.xml"/><Relationship Id="rId19" Type="http://schemas.openxmlformats.org/officeDocument/2006/relationships/slide" Target="slides/slide1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8" name="PlaceHolder 1"/>
          <p:cNvSpPr>
            <a:spLocks noGrp="1"/>
          </p:cNvSpPr>
          <p:nvPr>
            <p:ph type="body"/>
          </p:nvPr>
        </p:nvSpPr>
        <p:spPr>
          <a:xfrm>
            <a:off x="795951" y="5001895"/>
            <a:ext cx="6367242" cy="4738438"/>
          </a:xfrm>
          <a:prstGeom prst="rect">
            <a:avLst/>
          </a:prstGeom>
        </p:spPr>
        <p:txBody>
          <a:bodyPr lIns="0" tIns="0" rIns="0" bIns="0"/>
          <a:lstStyle/>
          <a:p>
            <a:r>
              <a:rPr lang="en-US" sz="2100" spc="-1">
                <a:latin typeface="Arial"/>
              </a:rPr>
              <a:t>Click to edit the notes format</a:t>
            </a:r>
            <a:endParaRPr/>
          </a:p>
        </p:txBody>
      </p:sp>
      <p:sp>
        <p:nvSpPr>
          <p:cNvPr id="119" name="PlaceHolder 2"/>
          <p:cNvSpPr>
            <a:spLocks noGrp="1"/>
          </p:cNvSpPr>
          <p:nvPr>
            <p:ph type="hdr"/>
          </p:nvPr>
        </p:nvSpPr>
        <p:spPr>
          <a:xfrm>
            <a:off x="0" y="0"/>
            <a:ext cx="3454038" cy="526158"/>
          </a:xfrm>
          <a:prstGeom prst="rect">
            <a:avLst/>
          </a:prstGeom>
        </p:spPr>
        <p:txBody>
          <a:bodyPr lIns="0" tIns="0" rIns="0" bIns="0"/>
          <a:lstStyle/>
          <a:p>
            <a:r>
              <a:rPr lang="en-US" sz="1500" spc="-1">
                <a:latin typeface="Times New Roman"/>
              </a:rPr>
              <a:t>&lt;header&gt;</a:t>
            </a:r>
            <a:endParaRPr/>
          </a:p>
        </p:txBody>
      </p:sp>
      <p:sp>
        <p:nvSpPr>
          <p:cNvPr id="120" name="PlaceHolder 3"/>
          <p:cNvSpPr>
            <a:spLocks noGrp="1"/>
          </p:cNvSpPr>
          <p:nvPr>
            <p:ph type="dt"/>
          </p:nvPr>
        </p:nvSpPr>
        <p:spPr>
          <a:xfrm>
            <a:off x="4505107" y="0"/>
            <a:ext cx="3454038" cy="526158"/>
          </a:xfrm>
          <a:prstGeom prst="rect">
            <a:avLst/>
          </a:prstGeom>
        </p:spPr>
        <p:txBody>
          <a:bodyPr lIns="0" tIns="0" rIns="0" bIns="0"/>
          <a:lstStyle/>
          <a:p>
            <a:pPr algn="r"/>
            <a:r>
              <a:rPr lang="en-US" sz="1500" spc="-1">
                <a:latin typeface="Times New Roman"/>
              </a:rPr>
              <a:t>&lt;date/time&gt;</a:t>
            </a:r>
            <a:endParaRPr/>
          </a:p>
        </p:txBody>
      </p:sp>
      <p:sp>
        <p:nvSpPr>
          <p:cNvPr id="121" name="PlaceHolder 4"/>
          <p:cNvSpPr>
            <a:spLocks noGrp="1"/>
          </p:cNvSpPr>
          <p:nvPr>
            <p:ph type="ftr"/>
          </p:nvPr>
        </p:nvSpPr>
        <p:spPr>
          <a:xfrm>
            <a:off x="0" y="10004166"/>
            <a:ext cx="3454038" cy="526158"/>
          </a:xfrm>
          <a:prstGeom prst="rect">
            <a:avLst/>
          </a:prstGeom>
        </p:spPr>
        <p:txBody>
          <a:bodyPr lIns="0" tIns="0" rIns="0" bIns="0" anchor="b"/>
          <a:lstStyle/>
          <a:p>
            <a:r>
              <a:rPr lang="en-US" sz="1500" spc="-1">
                <a:latin typeface="Times New Roman"/>
              </a:rPr>
              <a:t>&lt;footer&gt;</a:t>
            </a:r>
            <a:endParaRPr/>
          </a:p>
        </p:txBody>
      </p:sp>
      <p:sp>
        <p:nvSpPr>
          <p:cNvPr id="122" name="PlaceHolder 5"/>
          <p:cNvSpPr>
            <a:spLocks noGrp="1"/>
          </p:cNvSpPr>
          <p:nvPr>
            <p:ph type="sldNum"/>
          </p:nvPr>
        </p:nvSpPr>
        <p:spPr>
          <a:xfrm>
            <a:off x="4505107" y="10004166"/>
            <a:ext cx="3454038" cy="526158"/>
          </a:xfrm>
          <a:prstGeom prst="rect">
            <a:avLst/>
          </a:prstGeom>
        </p:spPr>
        <p:txBody>
          <a:bodyPr lIns="0" tIns="0" rIns="0" bIns="0" anchor="b"/>
          <a:lstStyle/>
          <a:p>
            <a:pPr algn="r"/>
            <a:fld id="{05CF18E8-3C68-46DC-A62F-B89B373B2BDF}" type="slidenum">
              <a:rPr lang="en-US" sz="1500" spc="-1">
                <a:latin typeface="Times New Roman"/>
              </a:rPr>
              <a:t>‹#›</a:t>
            </a:fld>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0" name="PlaceHolder 1"/>
          <p:cNvSpPr>
            <a:spLocks noGrp="1"/>
          </p:cNvSpPr>
          <p:nvPr>
            <p:ph type="body"/>
          </p:nvPr>
        </p:nvSpPr>
        <p:spPr>
          <a:xfrm>
            <a:off x="702310" y="4421840"/>
            <a:ext cx="5618111" cy="4188535"/>
          </a:xfrm>
          <a:prstGeom prst="rect">
            <a:avLst/>
          </a:prstGeom>
        </p:spPr>
        <p:txBody>
          <a:bodyPr/>
          <a:lstStyle/>
          <a:p>
            <a:endParaRPr/>
          </a:p>
        </p:txBody>
      </p:sp>
      <p:sp>
        <p:nvSpPr>
          <p:cNvPr id="571" name="TextShape 2"/>
          <p:cNvSpPr txBox="1"/>
          <p:nvPr/>
        </p:nvSpPr>
        <p:spPr>
          <a:xfrm>
            <a:off x="3978283" y="8842170"/>
            <a:ext cx="3042975" cy="465100"/>
          </a:xfrm>
          <a:prstGeom prst="rect">
            <a:avLst/>
          </a:prstGeom>
          <a:noFill/>
          <a:ln>
            <a:noFill/>
          </a:ln>
        </p:spPr>
        <p:txBody>
          <a:bodyPr lIns="94804" tIns="47402" rIns="94804" bIns="47402" anchor="b"/>
          <a:lstStyle/>
          <a:p>
            <a:pPr algn="r">
              <a:lnSpc>
                <a:spcPct val="100000"/>
              </a:lnSpc>
            </a:pPr>
            <a:fld id="{AD42AF58-1E9D-44F1-8F27-03ED8AA506E6}" type="slidenum">
              <a:rPr lang="en-US" sz="1200" spc="-1">
                <a:solidFill>
                  <a:srgbClr val="000000"/>
                </a:solidFill>
                <a:uFill>
                  <a:solidFill>
                    <a:srgbClr val="FFFFFF"/>
                  </a:solidFill>
                </a:uFill>
              </a:rPr>
              <a:t>21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67" name="PlaceHolder 2"/>
          <p:cNvSpPr>
            <a:spLocks noGrp="1"/>
          </p:cNvSpPr>
          <p:nvPr>
            <p:ph type="body"/>
          </p:nvPr>
        </p:nvSpPr>
        <p:spPr>
          <a:xfrm>
            <a:off x="457200" y="1604520"/>
            <a:ext cx="8229240" cy="1896840"/>
          </a:xfrm>
          <a:prstGeom prst="rect">
            <a:avLst/>
          </a:prstGeom>
        </p:spPr>
        <p:txBody>
          <a:bodyPr lIns="0" tIns="0" rIns="0" bIns="0"/>
          <a:lstStyle/>
          <a:p>
            <a:endParaRPr/>
          </a:p>
        </p:txBody>
      </p:sp>
      <p:sp>
        <p:nvSpPr>
          <p:cNvPr id="68" name="PlaceHolder 3"/>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70"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71"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72" name="PlaceHolder 4"/>
          <p:cNvSpPr>
            <a:spLocks noGrp="1"/>
          </p:cNvSpPr>
          <p:nvPr>
            <p:ph type="body"/>
          </p:nvPr>
        </p:nvSpPr>
        <p:spPr>
          <a:xfrm>
            <a:off x="4674240" y="3682080"/>
            <a:ext cx="4015800" cy="1896840"/>
          </a:xfrm>
          <a:prstGeom prst="rect">
            <a:avLst/>
          </a:prstGeom>
        </p:spPr>
        <p:txBody>
          <a:bodyPr lIns="0" tIns="0" rIns="0" bIns="0"/>
          <a:lstStyle/>
          <a:p>
            <a:endParaRPr/>
          </a:p>
        </p:txBody>
      </p:sp>
      <p:sp>
        <p:nvSpPr>
          <p:cNvPr id="73" name="PlaceHolder 5"/>
          <p:cNvSpPr>
            <a:spLocks noGrp="1"/>
          </p:cNvSpPr>
          <p:nvPr>
            <p:ph type="body"/>
          </p:nvPr>
        </p:nvSpPr>
        <p:spPr>
          <a:xfrm>
            <a:off x="457200" y="3682080"/>
            <a:ext cx="4015800" cy="189684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75" name="PlaceHolder 2"/>
          <p:cNvSpPr>
            <a:spLocks noGrp="1"/>
          </p:cNvSpPr>
          <p:nvPr>
            <p:ph type="body"/>
          </p:nvPr>
        </p:nvSpPr>
        <p:spPr>
          <a:xfrm>
            <a:off x="457200" y="1604520"/>
            <a:ext cx="8229240" cy="3977280"/>
          </a:xfrm>
          <a:prstGeom prst="rect">
            <a:avLst/>
          </a:prstGeom>
        </p:spPr>
        <p:txBody>
          <a:bodyPr lIns="0" tIns="0" rIns="0" bIns="0"/>
          <a:lstStyle/>
          <a:p>
            <a:endParaRPr/>
          </a:p>
        </p:txBody>
      </p:sp>
      <p:sp>
        <p:nvSpPr>
          <p:cNvPr id="76" name="PlaceHolder 3"/>
          <p:cNvSpPr>
            <a:spLocks noGrp="1"/>
          </p:cNvSpPr>
          <p:nvPr>
            <p:ph type="body"/>
          </p:nvPr>
        </p:nvSpPr>
        <p:spPr>
          <a:xfrm>
            <a:off x="457200" y="1604520"/>
            <a:ext cx="8229240" cy="3977280"/>
          </a:xfrm>
          <a:prstGeom prst="rect">
            <a:avLst/>
          </a:prstGeom>
        </p:spPr>
        <p:txBody>
          <a:bodyPr lIns="0" tIns="0" rIns="0" bIns="0"/>
          <a:lstStyle/>
          <a:p>
            <a:endParaRPr/>
          </a:p>
        </p:txBody>
      </p:sp>
      <p:pic>
        <p:nvPicPr>
          <p:cNvPr id="77" name="Picture 76"/>
          <p:cNvPicPr/>
          <p:nvPr/>
        </p:nvPicPr>
        <p:blipFill>
          <a:blip r:embed="rId2"/>
          <a:stretch/>
        </p:blipFill>
        <p:spPr>
          <a:xfrm>
            <a:off x="2079000" y="1604520"/>
            <a:ext cx="4984920" cy="3977280"/>
          </a:xfrm>
          <a:prstGeom prst="rect">
            <a:avLst/>
          </a:prstGeom>
          <a:ln>
            <a:noFill/>
          </a:ln>
        </p:spPr>
      </p:pic>
      <p:pic>
        <p:nvPicPr>
          <p:cNvPr id="78" name="Picture 77"/>
          <p:cNvPicPr/>
          <p:nvPr/>
        </p:nvPicPr>
        <p:blipFill>
          <a:blip r:embed="rId2"/>
          <a:stretch/>
        </p:blipFill>
        <p:spPr>
          <a:xfrm>
            <a:off x="2079000" y="1604520"/>
            <a:ext cx="4984920" cy="397728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989353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4"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85"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6"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87" name="PlaceHolder 2"/>
          <p:cNvSpPr>
            <a:spLocks noGrp="1"/>
          </p:cNvSpPr>
          <p:nvPr>
            <p:ph type="body"/>
          </p:nvPr>
        </p:nvSpPr>
        <p:spPr>
          <a:xfrm>
            <a:off x="457200" y="1604520"/>
            <a:ext cx="8229240" cy="3977280"/>
          </a:xfrm>
          <a:prstGeom prst="rect">
            <a:avLst/>
          </a:prstGeom>
        </p:spPr>
        <p:txBody>
          <a:bodyPr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89"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90" name="PlaceHolder 3"/>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92"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46"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3"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94"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95" name="PlaceHolder 3"/>
          <p:cNvSpPr>
            <a:spLocks noGrp="1"/>
          </p:cNvSpPr>
          <p:nvPr>
            <p:ph type="body"/>
          </p:nvPr>
        </p:nvSpPr>
        <p:spPr>
          <a:xfrm>
            <a:off x="457200" y="3682080"/>
            <a:ext cx="4015800" cy="1896840"/>
          </a:xfrm>
          <a:prstGeom prst="rect">
            <a:avLst/>
          </a:prstGeom>
        </p:spPr>
        <p:txBody>
          <a:bodyPr lIns="0" tIns="0" rIns="0" bIns="0"/>
          <a:lstStyle/>
          <a:p>
            <a:endParaRPr/>
          </a:p>
        </p:txBody>
      </p:sp>
      <p:sp>
        <p:nvSpPr>
          <p:cNvPr id="96" name="PlaceHolder 4"/>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7"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98"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99"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100" name="PlaceHolder 4"/>
          <p:cNvSpPr>
            <a:spLocks noGrp="1"/>
          </p:cNvSpPr>
          <p:nvPr>
            <p:ph type="body"/>
          </p:nvPr>
        </p:nvSpPr>
        <p:spPr>
          <a:xfrm>
            <a:off x="4674240" y="3682080"/>
            <a:ext cx="4015800" cy="1896840"/>
          </a:xfrm>
          <a:prstGeom prst="rect">
            <a:avLst/>
          </a:prstGeom>
        </p:spPr>
        <p:txBody>
          <a:bodyPr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102"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103"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104" name="PlaceHolder 4"/>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106" name="PlaceHolder 2"/>
          <p:cNvSpPr>
            <a:spLocks noGrp="1"/>
          </p:cNvSpPr>
          <p:nvPr>
            <p:ph type="body"/>
          </p:nvPr>
        </p:nvSpPr>
        <p:spPr>
          <a:xfrm>
            <a:off x="457200" y="1604520"/>
            <a:ext cx="8229240" cy="1896840"/>
          </a:xfrm>
          <a:prstGeom prst="rect">
            <a:avLst/>
          </a:prstGeom>
        </p:spPr>
        <p:txBody>
          <a:bodyPr lIns="0" tIns="0" rIns="0" bIns="0"/>
          <a:lstStyle/>
          <a:p>
            <a:endParaRPr/>
          </a:p>
        </p:txBody>
      </p:sp>
      <p:sp>
        <p:nvSpPr>
          <p:cNvPr id="107" name="PlaceHolder 3"/>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109"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110"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111" name="PlaceHolder 4"/>
          <p:cNvSpPr>
            <a:spLocks noGrp="1"/>
          </p:cNvSpPr>
          <p:nvPr>
            <p:ph type="body"/>
          </p:nvPr>
        </p:nvSpPr>
        <p:spPr>
          <a:xfrm>
            <a:off x="4674240" y="3682080"/>
            <a:ext cx="4015800" cy="1896840"/>
          </a:xfrm>
          <a:prstGeom prst="rect">
            <a:avLst/>
          </a:prstGeom>
        </p:spPr>
        <p:txBody>
          <a:bodyPr lIns="0" tIns="0" rIns="0" bIns="0"/>
          <a:lstStyle/>
          <a:p>
            <a:endParaRPr/>
          </a:p>
        </p:txBody>
      </p:sp>
      <p:sp>
        <p:nvSpPr>
          <p:cNvPr id="112" name="PlaceHolder 5"/>
          <p:cNvSpPr>
            <a:spLocks noGrp="1"/>
          </p:cNvSpPr>
          <p:nvPr>
            <p:ph type="body"/>
          </p:nvPr>
        </p:nvSpPr>
        <p:spPr>
          <a:xfrm>
            <a:off x="457200" y="3682080"/>
            <a:ext cx="4015800" cy="1896840"/>
          </a:xfrm>
          <a:prstGeom prst="rect">
            <a:avLst/>
          </a:prstGeom>
        </p:spPr>
        <p:txBody>
          <a:bodyPr lIns="0" tIns="0" rIns="0" bIns="0"/>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3"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114" name="PlaceHolder 2"/>
          <p:cNvSpPr>
            <a:spLocks noGrp="1"/>
          </p:cNvSpPr>
          <p:nvPr>
            <p:ph type="body"/>
          </p:nvPr>
        </p:nvSpPr>
        <p:spPr>
          <a:xfrm>
            <a:off x="457200" y="1604520"/>
            <a:ext cx="8229240" cy="3977280"/>
          </a:xfrm>
          <a:prstGeom prst="rect">
            <a:avLst/>
          </a:prstGeom>
        </p:spPr>
        <p:txBody>
          <a:bodyPr lIns="0" tIns="0" rIns="0" bIns="0"/>
          <a:lstStyle/>
          <a:p>
            <a:endParaRPr/>
          </a:p>
        </p:txBody>
      </p:sp>
      <p:sp>
        <p:nvSpPr>
          <p:cNvPr id="115" name="PlaceHolder 3"/>
          <p:cNvSpPr>
            <a:spLocks noGrp="1"/>
          </p:cNvSpPr>
          <p:nvPr>
            <p:ph type="body"/>
          </p:nvPr>
        </p:nvSpPr>
        <p:spPr>
          <a:xfrm>
            <a:off x="457200" y="1604520"/>
            <a:ext cx="8229240" cy="3977280"/>
          </a:xfrm>
          <a:prstGeom prst="rect">
            <a:avLst/>
          </a:prstGeom>
        </p:spPr>
        <p:txBody>
          <a:bodyPr lIns="0" tIns="0" rIns="0" bIns="0"/>
          <a:lstStyle/>
          <a:p>
            <a:endParaRPr/>
          </a:p>
        </p:txBody>
      </p:sp>
      <p:pic>
        <p:nvPicPr>
          <p:cNvPr id="116" name="Picture 115"/>
          <p:cNvPicPr/>
          <p:nvPr/>
        </p:nvPicPr>
        <p:blipFill>
          <a:blip r:embed="rId2"/>
          <a:stretch/>
        </p:blipFill>
        <p:spPr>
          <a:xfrm>
            <a:off x="2079000" y="1604520"/>
            <a:ext cx="4984920" cy="3977280"/>
          </a:xfrm>
          <a:prstGeom prst="rect">
            <a:avLst/>
          </a:prstGeom>
          <a:ln>
            <a:noFill/>
          </a:ln>
        </p:spPr>
      </p:pic>
      <p:pic>
        <p:nvPicPr>
          <p:cNvPr id="117" name="Picture 116"/>
          <p:cNvPicPr/>
          <p:nvPr/>
        </p:nvPicPr>
        <p:blipFill>
          <a:blip r:embed="rId2"/>
          <a:stretch/>
        </p:blipFill>
        <p:spPr>
          <a:xfrm>
            <a:off x="2079000" y="1604520"/>
            <a:ext cx="4984920" cy="3977280"/>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48" name="PlaceHolder 2"/>
          <p:cNvSpPr>
            <a:spLocks noGrp="1"/>
          </p:cNvSpPr>
          <p:nvPr>
            <p:ph type="body"/>
          </p:nvPr>
        </p:nvSpPr>
        <p:spPr>
          <a:xfrm>
            <a:off x="457200" y="1604520"/>
            <a:ext cx="8229240" cy="397728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50"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51" name="PlaceHolder 3"/>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3"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55"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56" name="PlaceHolder 3"/>
          <p:cNvSpPr>
            <a:spLocks noGrp="1"/>
          </p:cNvSpPr>
          <p:nvPr>
            <p:ph type="body"/>
          </p:nvPr>
        </p:nvSpPr>
        <p:spPr>
          <a:xfrm>
            <a:off x="457200" y="3682080"/>
            <a:ext cx="4015800" cy="1896840"/>
          </a:xfrm>
          <a:prstGeom prst="rect">
            <a:avLst/>
          </a:prstGeom>
        </p:spPr>
        <p:txBody>
          <a:bodyPr lIns="0" tIns="0" rIns="0" bIns="0"/>
          <a:lstStyle/>
          <a:p>
            <a:endParaRPr/>
          </a:p>
        </p:txBody>
      </p:sp>
      <p:sp>
        <p:nvSpPr>
          <p:cNvPr id="57" name="PlaceHolder 4"/>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59"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60"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61" name="PlaceHolder 4"/>
          <p:cNvSpPr>
            <a:spLocks noGrp="1"/>
          </p:cNvSpPr>
          <p:nvPr>
            <p:ph type="body"/>
          </p:nvPr>
        </p:nvSpPr>
        <p:spPr>
          <a:xfrm>
            <a:off x="4674240" y="3682080"/>
            <a:ext cx="4015800" cy="189684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63"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64"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65" name="PlaceHolder 4"/>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 name="PlaceHolder 1"/>
          <p:cNvSpPr>
            <a:spLocks noGrp="1"/>
          </p:cNvSpPr>
          <p:nvPr>
            <p:ph type="dt"/>
          </p:nvPr>
        </p:nvSpPr>
        <p:spPr>
          <a:xfrm>
            <a:off x="457200" y="6356520"/>
            <a:ext cx="2133360" cy="364680"/>
          </a:xfrm>
          <a:prstGeom prst="rect">
            <a:avLst/>
          </a:prstGeom>
        </p:spPr>
        <p:txBody>
          <a:bodyPr anchor="ctr"/>
          <a:lstStyle/>
          <a:p>
            <a:pPr>
              <a:lnSpc>
                <a:spcPct val="100000"/>
              </a:lnSpc>
            </a:pPr>
            <a:endParaRPr/>
          </a:p>
        </p:txBody>
      </p:sp>
      <p:sp>
        <p:nvSpPr>
          <p:cNvPr id="41" name="PlaceHolder 2"/>
          <p:cNvSpPr>
            <a:spLocks noGrp="1"/>
          </p:cNvSpPr>
          <p:nvPr>
            <p:ph type="ftr"/>
          </p:nvPr>
        </p:nvSpPr>
        <p:spPr>
          <a:xfrm>
            <a:off x="3124080" y="6356520"/>
            <a:ext cx="2895120" cy="364680"/>
          </a:xfrm>
          <a:prstGeom prst="rect">
            <a:avLst/>
          </a:prstGeom>
        </p:spPr>
        <p:txBody>
          <a:bodyPr anchor="ctr"/>
          <a:lstStyle/>
          <a:p>
            <a:pPr algn="ctr">
              <a:lnSpc>
                <a:spcPct val="100000"/>
              </a:lnSpc>
            </a:pPr>
            <a:endParaRPr/>
          </a:p>
        </p:txBody>
      </p:sp>
      <p:sp>
        <p:nvSpPr>
          <p:cNvPr id="42" name="PlaceHolder 3"/>
          <p:cNvSpPr>
            <a:spLocks noGrp="1"/>
          </p:cNvSpPr>
          <p:nvPr>
            <p:ph type="sldNum"/>
          </p:nvPr>
        </p:nvSpPr>
        <p:spPr>
          <a:xfrm>
            <a:off x="6553080" y="6356520"/>
            <a:ext cx="2133360" cy="364680"/>
          </a:xfrm>
          <a:prstGeom prst="rect">
            <a:avLst/>
          </a:prstGeom>
        </p:spPr>
        <p:txBody>
          <a:bodyPr anchor="ctr"/>
          <a:lstStyle/>
          <a:p>
            <a:pPr algn="r">
              <a:lnSpc>
                <a:spcPct val="100000"/>
              </a:lnSpc>
            </a:pPr>
            <a:fld id="{DFC285B4-A794-47EC-A5BE-39DBB141E9D7}" type="slidenum">
              <a:rPr lang="en-US" sz="1200" strike="noStrike" spc="-1">
                <a:solidFill>
                  <a:srgbClr val="8B8B8B"/>
                </a:solidFill>
                <a:uFill>
                  <a:solidFill>
                    <a:srgbClr val="FFFFFF"/>
                  </a:solidFill>
                </a:uFill>
                <a:latin typeface="Calibri"/>
              </a:rPr>
              <a:t>‹#›</a:t>
            </a:fld>
            <a:endParaRPr/>
          </a:p>
        </p:txBody>
      </p:sp>
      <p:sp>
        <p:nvSpPr>
          <p:cNvPr id="43" name="PlaceHolder 4"/>
          <p:cNvSpPr>
            <a:spLocks noGrp="1"/>
          </p:cNvSpPr>
          <p:nvPr>
            <p:ph type="title"/>
          </p:nvPr>
        </p:nvSpPr>
        <p:spPr>
          <a:xfrm>
            <a:off x="457200" y="273600"/>
            <a:ext cx="8229240" cy="1144800"/>
          </a:xfrm>
          <a:prstGeom prst="rect">
            <a:avLst/>
          </a:prstGeom>
        </p:spPr>
        <p:txBody>
          <a:bodyPr lIns="0" tIns="0" rIns="0" bIns="0" anchor="ctr"/>
          <a:lstStyle/>
          <a:p>
            <a:r>
              <a:rPr lang="en-US" sz="1800" spc="-1">
                <a:latin typeface="Calibri"/>
              </a:rPr>
              <a:t>Click to edit the title text format</a:t>
            </a:r>
            <a:endParaRPr/>
          </a:p>
        </p:txBody>
      </p:sp>
      <p:sp>
        <p:nvSpPr>
          <p:cNvPr id="44" name="PlaceHolder 5"/>
          <p:cNvSpPr>
            <a:spLocks noGrp="1"/>
          </p:cNvSpPr>
          <p:nvPr>
            <p:ph type="body"/>
          </p:nvPr>
        </p:nvSpPr>
        <p:spPr>
          <a:xfrm>
            <a:off x="457200" y="1604520"/>
            <a:ext cx="8229240" cy="3977280"/>
          </a:xfrm>
          <a:prstGeom prst="rect">
            <a:avLst/>
          </a:prstGeom>
        </p:spPr>
        <p:txBody>
          <a:bodyPr lIns="0" tIns="0" rIns="0" bIns="0"/>
          <a:lstStyle/>
          <a:p>
            <a:pPr marL="432000" indent="-324000">
              <a:buClr>
                <a:srgbClr val="FFFFFF"/>
              </a:buClr>
              <a:buSzPct val="45000"/>
              <a:buFont typeface="Wingdings" charset="2"/>
              <a:buChar char=""/>
            </a:pPr>
            <a:r>
              <a:rPr lang="en-US" sz="3200" spc="-1">
                <a:latin typeface="Calibri"/>
              </a:rPr>
              <a:t>Click to edit the outline text format</a:t>
            </a:r>
            <a:endParaRPr/>
          </a:p>
          <a:p>
            <a:pPr marL="864000" lvl="1" indent="-324000">
              <a:buClr>
                <a:srgbClr val="FFFFFF"/>
              </a:buClr>
              <a:buSzPct val="75000"/>
              <a:buFont typeface="Symbol" charset="2"/>
              <a:buChar char=""/>
            </a:pPr>
            <a:r>
              <a:rPr lang="en-US" sz="2400" spc="-1">
                <a:latin typeface="Calibri"/>
              </a:rPr>
              <a:t>Second Outline Level</a:t>
            </a:r>
            <a:endParaRPr/>
          </a:p>
          <a:p>
            <a:pPr marL="1296000" lvl="2" indent="-288000">
              <a:buClr>
                <a:srgbClr val="FFFFFF"/>
              </a:buClr>
              <a:buSzPct val="45000"/>
              <a:buFont typeface="Wingdings" charset="2"/>
              <a:buChar char=""/>
            </a:pPr>
            <a:r>
              <a:rPr lang="en-US" sz="2000" spc="-1">
                <a:latin typeface="Calibri"/>
              </a:rPr>
              <a:t>Third Outline Level</a:t>
            </a:r>
            <a:endParaRPr/>
          </a:p>
          <a:p>
            <a:pPr marL="1728000" lvl="3" indent="-216000">
              <a:buClr>
                <a:srgbClr val="FFFFFF"/>
              </a:buClr>
              <a:buSzPct val="75000"/>
              <a:buFont typeface="Symbol" charset="2"/>
              <a:buChar char=""/>
            </a:pPr>
            <a:r>
              <a:rPr lang="en-US" sz="2000" spc="-1">
                <a:latin typeface="Calibri"/>
              </a:rPr>
              <a:t>Fourth Outline Level</a:t>
            </a:r>
            <a:endParaRPr/>
          </a:p>
          <a:p>
            <a:pPr marL="2160000" lvl="4" indent="-216000">
              <a:buClr>
                <a:srgbClr val="FFFFFF"/>
              </a:buClr>
              <a:buSzPct val="45000"/>
              <a:buFont typeface="Wingdings" charset="2"/>
              <a:buChar char=""/>
            </a:pPr>
            <a:r>
              <a:rPr lang="en-US" sz="2000" spc="-1">
                <a:latin typeface="Calibri"/>
              </a:rPr>
              <a:t>Fifth Outline Level</a:t>
            </a:r>
            <a:endParaRPr/>
          </a:p>
          <a:p>
            <a:pPr marL="2592000" lvl="5" indent="-216000">
              <a:buClr>
                <a:srgbClr val="FFFFFF"/>
              </a:buClr>
              <a:buSzPct val="45000"/>
              <a:buFont typeface="Wingdings" charset="2"/>
              <a:buChar char=""/>
            </a:pPr>
            <a:r>
              <a:rPr lang="en-US" sz="2000" spc="-1">
                <a:latin typeface="Calibri"/>
              </a:rPr>
              <a:t>Sixth Outline Level</a:t>
            </a:r>
            <a:endParaRPr/>
          </a:p>
          <a:p>
            <a:pPr marL="3024000" lvl="6" indent="-216000">
              <a:buClr>
                <a:srgbClr val="FFFFFF"/>
              </a:buClr>
              <a:buSzPct val="45000"/>
              <a:buFont typeface="Wingdings" charset="2"/>
              <a:buChar char=""/>
            </a:pPr>
            <a:r>
              <a:rPr lang="en-US" sz="2000" spc="-1">
                <a:latin typeface="Calibri"/>
              </a:rPr>
              <a:t>Seventh Outline Level</a:t>
            </a:r>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702" r:id="rId13"/>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274680"/>
            <a:ext cx="8229240" cy="1142640"/>
          </a:xfrm>
          <a:prstGeom prst="rect">
            <a:avLst/>
          </a:prstGeom>
        </p:spPr>
        <p:txBody>
          <a:bodyPr anchor="ctr"/>
          <a:lstStyle/>
          <a:p>
            <a:pPr algn="ctr">
              <a:lnSpc>
                <a:spcPct val="100000"/>
              </a:lnSpc>
            </a:pPr>
            <a:r>
              <a:rPr lang="en-US" sz="4400" strike="noStrike" spc="-1">
                <a:solidFill>
                  <a:srgbClr val="000000"/>
                </a:solidFill>
                <a:uFill>
                  <a:solidFill>
                    <a:srgbClr val="FFFFFF"/>
                  </a:solidFill>
                </a:uFill>
                <a:latin typeface="Calibri"/>
              </a:rPr>
              <a:t>Click to edit Master title style</a:t>
            </a:r>
            <a:endParaRPr/>
          </a:p>
        </p:txBody>
      </p:sp>
      <p:sp>
        <p:nvSpPr>
          <p:cNvPr id="80" name="PlaceHolder 2"/>
          <p:cNvSpPr>
            <a:spLocks noGrp="1"/>
          </p:cNvSpPr>
          <p:nvPr>
            <p:ph type="body"/>
          </p:nvPr>
        </p:nvSpPr>
        <p:spPr>
          <a:xfrm>
            <a:off x="457200" y="1600200"/>
            <a:ext cx="8229240" cy="4525560"/>
          </a:xfrm>
          <a:prstGeom prst="rect">
            <a:avLst/>
          </a:prstGeom>
        </p:spPr>
        <p:txBody>
          <a:bodyPr/>
          <a:lstStyle/>
          <a:p>
            <a:pPr marL="432000" indent="-324000">
              <a:buClr>
                <a:srgbClr val="FFFFFF"/>
              </a:buClr>
              <a:buSzPct val="45000"/>
              <a:buFont typeface="Wingdings" charset="2"/>
              <a:buChar char=""/>
            </a:pPr>
            <a:r>
              <a:rPr lang="en-US" sz="3200" strike="noStrike" spc="-1">
                <a:solidFill>
                  <a:srgbClr val="000000"/>
                </a:solidFill>
                <a:uFill>
                  <a:solidFill>
                    <a:srgbClr val="FFFFFF"/>
                  </a:solidFill>
                </a:uFill>
                <a:latin typeface="Calibri"/>
              </a:rPr>
              <a:t>Click to edit the outline text format</a:t>
            </a:r>
            <a:endParaRPr/>
          </a:p>
          <a:p>
            <a:pPr marL="864000" lvl="1" indent="-324000">
              <a:buClr>
                <a:srgbClr val="FFFFFF"/>
              </a:buClr>
              <a:buSzPct val="75000"/>
              <a:buFont typeface="Symbol" charset="2"/>
              <a:buChar char=""/>
            </a:pPr>
            <a:r>
              <a:rPr lang="en-US" sz="3200" strike="noStrike" spc="-1">
                <a:solidFill>
                  <a:srgbClr val="000000"/>
                </a:solidFill>
                <a:uFill>
                  <a:solidFill>
                    <a:srgbClr val="FFFFFF"/>
                  </a:solidFill>
                </a:uFill>
                <a:latin typeface="Calibri"/>
              </a:rPr>
              <a:t>Second Outline Level</a:t>
            </a:r>
            <a:endParaRPr/>
          </a:p>
          <a:p>
            <a:pPr marL="1296000" lvl="2" indent="-288000">
              <a:buClr>
                <a:srgbClr val="FFFFFF"/>
              </a:buClr>
              <a:buSzPct val="45000"/>
              <a:buFont typeface="Wingdings" charset="2"/>
              <a:buChar char=""/>
            </a:pPr>
            <a:r>
              <a:rPr lang="en-US" sz="3200" strike="noStrike" spc="-1">
                <a:solidFill>
                  <a:srgbClr val="000000"/>
                </a:solidFill>
                <a:uFill>
                  <a:solidFill>
                    <a:srgbClr val="FFFFFF"/>
                  </a:solidFill>
                </a:uFill>
                <a:latin typeface="Calibri"/>
              </a:rPr>
              <a:t>Third Outline Level</a:t>
            </a:r>
            <a:endParaRPr/>
          </a:p>
          <a:p>
            <a:pPr marL="1728000" lvl="3" indent="-216000">
              <a:buClr>
                <a:srgbClr val="FFFFFF"/>
              </a:buClr>
              <a:buSzPct val="75000"/>
              <a:buFont typeface="Symbol" charset="2"/>
              <a:buChar char=""/>
            </a:pPr>
            <a:r>
              <a:rPr lang="en-US" sz="3200" strike="noStrike" spc="-1">
                <a:solidFill>
                  <a:srgbClr val="000000"/>
                </a:solidFill>
                <a:uFill>
                  <a:solidFill>
                    <a:srgbClr val="FFFFFF"/>
                  </a:solidFill>
                </a:uFill>
                <a:latin typeface="Calibri"/>
              </a:rPr>
              <a:t>Fourth Outline Level</a:t>
            </a:r>
            <a:endParaRPr/>
          </a:p>
          <a:p>
            <a:pPr marL="2160000" lvl="4" indent="-216000">
              <a:buClr>
                <a:srgbClr val="FFFFFF"/>
              </a:buClr>
              <a:buSzPct val="45000"/>
              <a:buFont typeface="Wingdings" charset="2"/>
              <a:buChar char=""/>
            </a:pPr>
            <a:r>
              <a:rPr lang="en-US" sz="3200" strike="noStrike" spc="-1">
                <a:solidFill>
                  <a:srgbClr val="000000"/>
                </a:solidFill>
                <a:uFill>
                  <a:solidFill>
                    <a:srgbClr val="FFFFFF"/>
                  </a:solidFill>
                </a:uFill>
                <a:latin typeface="Calibri"/>
              </a:rPr>
              <a:t>Fifth Outline Level</a:t>
            </a:r>
            <a:endParaRPr/>
          </a:p>
          <a:p>
            <a:pPr marL="2592000" lvl="5" indent="-216000">
              <a:buClr>
                <a:srgbClr val="FFFFFF"/>
              </a:buClr>
              <a:buSzPct val="45000"/>
              <a:buFont typeface="Wingdings" charset="2"/>
              <a:buChar char=""/>
            </a:pPr>
            <a:r>
              <a:rPr lang="en-US" sz="3200" strike="noStrike" spc="-1">
                <a:solidFill>
                  <a:srgbClr val="000000"/>
                </a:solidFill>
                <a:uFill>
                  <a:solidFill>
                    <a:srgbClr val="FFFFFF"/>
                  </a:solidFill>
                </a:uFill>
                <a:latin typeface="Calibri"/>
              </a:rPr>
              <a:t>Sixth Outline Level</a:t>
            </a:r>
            <a:endParaRPr/>
          </a:p>
          <a:p>
            <a:pPr marL="343080" indent="-342720">
              <a:lnSpc>
                <a:spcPct val="100000"/>
              </a:lnSpc>
              <a:buFont typeface="Arial"/>
              <a:buChar char="•"/>
            </a:pPr>
            <a:r>
              <a:rPr lang="en-US" sz="3200" strike="noStrike" spc="-1">
                <a:solidFill>
                  <a:srgbClr val="000000"/>
                </a:solidFill>
                <a:uFill>
                  <a:solidFill>
                    <a:srgbClr val="FFFFFF"/>
                  </a:solidFill>
                </a:uFill>
                <a:latin typeface="Calibri"/>
              </a:rPr>
              <a:t>Seventh Outline LevelClick to edit Master text styles</a:t>
            </a:r>
            <a:endParaRPr/>
          </a:p>
          <a:p>
            <a:pPr marL="743040" lvl="1" indent="-285480">
              <a:lnSpc>
                <a:spcPct val="100000"/>
              </a:lnSpc>
              <a:buFont typeface="Arial"/>
              <a:buChar char="–"/>
            </a:pPr>
            <a:r>
              <a:rPr lang="en-US" sz="2800" strike="noStrike" spc="-1">
                <a:solidFill>
                  <a:srgbClr val="000000"/>
                </a:solidFill>
                <a:uFill>
                  <a:solidFill>
                    <a:srgbClr val="FFFFFF"/>
                  </a:solidFill>
                </a:uFill>
                <a:latin typeface="Calibri"/>
              </a:rPr>
              <a:t>Second level</a:t>
            </a:r>
            <a:endParaRPr/>
          </a:p>
          <a:p>
            <a:pPr marL="1143000" lvl="2" indent="-228240">
              <a:lnSpc>
                <a:spcPct val="100000"/>
              </a:lnSpc>
              <a:buFont typeface="Arial"/>
              <a:buChar char="•"/>
            </a:pPr>
            <a:r>
              <a:rPr lang="en-US" sz="2400" strike="noStrike" spc="-1">
                <a:solidFill>
                  <a:srgbClr val="000000"/>
                </a:solidFill>
                <a:uFill>
                  <a:solidFill>
                    <a:srgbClr val="FFFFFF"/>
                  </a:solidFill>
                </a:uFill>
                <a:latin typeface="Calibri"/>
              </a:rPr>
              <a:t>Third level</a:t>
            </a:r>
            <a:endParaRPr/>
          </a:p>
          <a:p>
            <a:pPr marL="1600200" lvl="3" indent="-228240">
              <a:lnSpc>
                <a:spcPct val="100000"/>
              </a:lnSpc>
              <a:buFont typeface="Arial"/>
              <a:buChar char="–"/>
            </a:pPr>
            <a:r>
              <a:rPr lang="en-US" sz="2000" strike="noStrike" spc="-1">
                <a:solidFill>
                  <a:srgbClr val="000000"/>
                </a:solidFill>
                <a:uFill>
                  <a:solidFill>
                    <a:srgbClr val="FFFFFF"/>
                  </a:solidFill>
                </a:uFill>
                <a:latin typeface="Calibri"/>
              </a:rPr>
              <a:t>Fourth level</a:t>
            </a:r>
            <a:endParaRPr/>
          </a:p>
          <a:p>
            <a:pPr marL="2057400" lvl="4" indent="-228240">
              <a:lnSpc>
                <a:spcPct val="100000"/>
              </a:lnSpc>
              <a:buFont typeface="Arial"/>
              <a:buChar char="»"/>
            </a:pPr>
            <a:r>
              <a:rPr lang="en-US" sz="2000" strike="noStrike" spc="-1">
                <a:solidFill>
                  <a:srgbClr val="000000"/>
                </a:solidFill>
                <a:uFill>
                  <a:solidFill>
                    <a:srgbClr val="FFFFFF"/>
                  </a:solidFill>
                </a:uFill>
                <a:latin typeface="Calibri"/>
              </a:rPr>
              <a:t>Fifth level</a:t>
            </a:r>
            <a:endParaRPr/>
          </a:p>
        </p:txBody>
      </p:sp>
      <p:sp>
        <p:nvSpPr>
          <p:cNvPr id="81" name="PlaceHolder 3"/>
          <p:cNvSpPr>
            <a:spLocks noGrp="1"/>
          </p:cNvSpPr>
          <p:nvPr>
            <p:ph type="dt"/>
          </p:nvPr>
        </p:nvSpPr>
        <p:spPr>
          <a:xfrm>
            <a:off x="457200" y="6356520"/>
            <a:ext cx="2133360" cy="364680"/>
          </a:xfrm>
          <a:prstGeom prst="rect">
            <a:avLst/>
          </a:prstGeom>
        </p:spPr>
        <p:txBody>
          <a:bodyPr anchor="ctr"/>
          <a:lstStyle/>
          <a:p>
            <a:pPr>
              <a:lnSpc>
                <a:spcPct val="100000"/>
              </a:lnSpc>
            </a:pPr>
            <a:endParaRPr/>
          </a:p>
        </p:txBody>
      </p:sp>
      <p:sp>
        <p:nvSpPr>
          <p:cNvPr id="82" name="PlaceHolder 4"/>
          <p:cNvSpPr>
            <a:spLocks noGrp="1"/>
          </p:cNvSpPr>
          <p:nvPr>
            <p:ph type="ftr"/>
          </p:nvPr>
        </p:nvSpPr>
        <p:spPr>
          <a:xfrm>
            <a:off x="3124080" y="6356520"/>
            <a:ext cx="2895120" cy="364680"/>
          </a:xfrm>
          <a:prstGeom prst="rect">
            <a:avLst/>
          </a:prstGeom>
        </p:spPr>
        <p:txBody>
          <a:bodyPr anchor="ctr"/>
          <a:lstStyle/>
          <a:p>
            <a:pPr algn="ctr">
              <a:lnSpc>
                <a:spcPct val="100000"/>
              </a:lnSpc>
            </a:pPr>
            <a:endParaRPr/>
          </a:p>
        </p:txBody>
      </p:sp>
      <p:sp>
        <p:nvSpPr>
          <p:cNvPr id="83" name="PlaceHolder 5"/>
          <p:cNvSpPr>
            <a:spLocks noGrp="1"/>
          </p:cNvSpPr>
          <p:nvPr>
            <p:ph type="sldNum"/>
          </p:nvPr>
        </p:nvSpPr>
        <p:spPr>
          <a:xfrm>
            <a:off x="6553080" y="6356520"/>
            <a:ext cx="2133360" cy="364680"/>
          </a:xfrm>
          <a:prstGeom prst="rect">
            <a:avLst/>
          </a:prstGeom>
        </p:spPr>
        <p:txBody>
          <a:bodyPr anchor="ctr"/>
          <a:lstStyle/>
          <a:p>
            <a:pPr algn="r">
              <a:lnSpc>
                <a:spcPct val="100000"/>
              </a:lnSpc>
            </a:pPr>
            <a:fld id="{62BCF552-254B-4163-BD9D-DAE96C6D5502}" type="slidenum">
              <a:rPr lang="en-US" sz="1200" strike="noStrike" spc="-1">
                <a:solidFill>
                  <a:srgbClr val="8B8B8B"/>
                </a:solidFill>
                <a:uFill>
                  <a:solidFill>
                    <a:srgbClr val="FFFFFF"/>
                  </a:solidFill>
                </a:uFill>
                <a:latin typeface="Calibri"/>
              </a:rPr>
              <a:t>‹#›</a:t>
            </a:fld>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3.png"/><Relationship Id="rId3" Type="http://schemas.openxmlformats.org/officeDocument/2006/relationships/image" Target="../media/image3.jpeg"/><Relationship Id="rId7" Type="http://schemas.openxmlformats.org/officeDocument/2006/relationships/image" Target="../media/image7.wmf"/><Relationship Id="rId12" Type="http://schemas.openxmlformats.org/officeDocument/2006/relationships/image" Target="../media/image12.jpeg"/><Relationship Id="rId2" Type="http://schemas.openxmlformats.org/officeDocument/2006/relationships/image" Target="../media/image2.jpeg"/><Relationship Id="rId1" Type="http://schemas.openxmlformats.org/officeDocument/2006/relationships/slideLayout" Target="../slideLayouts/slideLayout13.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wmf"/><Relationship Id="rId10" Type="http://schemas.openxmlformats.org/officeDocument/2006/relationships/image" Target="../media/image10.jpeg"/><Relationship Id="rId4" Type="http://schemas.openxmlformats.org/officeDocument/2006/relationships/image" Target="../media/image4.png"/><Relationship Id="rId9" Type="http://schemas.openxmlformats.org/officeDocument/2006/relationships/image" Target="../media/image9.jpeg"/></Relationships>
</file>

<file path=ppt/slides/_rels/slide10.xml.rels><?xml version="1.0" encoding="UTF-8" standalone="yes"?>
<Relationships xmlns="http://schemas.openxmlformats.org/package/2006/relationships"><Relationship Id="rId3" Type="http://schemas.openxmlformats.org/officeDocument/2006/relationships/hyperlink" Target="https://www.kingjamesbibleonline.org/Daniel-1-20/" TargetMode="External"/><Relationship Id="rId2" Type="http://schemas.openxmlformats.org/officeDocument/2006/relationships/hyperlink" Target="https://www.kingjamesbibleonline.org/Daniel-1-19/"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hyperlink" Target="https://www.kingjamesbibleonline.org/Daniel-2-31/" TargetMode="External"/><Relationship Id="rId3" Type="http://schemas.openxmlformats.org/officeDocument/2006/relationships/hyperlink" Target="https://www.kingjamesbibleonline.org/Daniel-2-17/" TargetMode="External"/><Relationship Id="rId7" Type="http://schemas.openxmlformats.org/officeDocument/2006/relationships/hyperlink" Target="https://www.kingjamesbibleonline.org/Daniel-2-30/" TargetMode="External"/><Relationship Id="rId2" Type="http://schemas.openxmlformats.org/officeDocument/2006/relationships/hyperlink" Target="https://www.kingjamesbibleonline.org/Daniel-2-1/" TargetMode="External"/><Relationship Id="rId1" Type="http://schemas.openxmlformats.org/officeDocument/2006/relationships/slideLayout" Target="../slideLayouts/slideLayout1.xml"/><Relationship Id="rId6" Type="http://schemas.openxmlformats.org/officeDocument/2006/relationships/hyperlink" Target="https://www.kingjamesbibleonline.org/Daniel-2-29/" TargetMode="External"/><Relationship Id="rId5" Type="http://schemas.openxmlformats.org/officeDocument/2006/relationships/hyperlink" Target="https://www.kingjamesbibleonline.org/Daniel-2-19/" TargetMode="External"/><Relationship Id="rId4" Type="http://schemas.openxmlformats.org/officeDocument/2006/relationships/hyperlink" Target="https://www.kingjamesbibleonline.org/Daniel-2-18/"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www.kingjamesbibleonline.org/Daniel-2-38/" TargetMode="External"/><Relationship Id="rId3" Type="http://schemas.openxmlformats.org/officeDocument/2006/relationships/hyperlink" Target="https://www.kingjamesbibleonline.org/Daniel-2-33/" TargetMode="External"/><Relationship Id="rId7" Type="http://schemas.openxmlformats.org/officeDocument/2006/relationships/hyperlink" Target="https://www.kingjamesbibleonline.org/Daniel-2-37/" TargetMode="External"/><Relationship Id="rId2" Type="http://schemas.openxmlformats.org/officeDocument/2006/relationships/hyperlink" Target="https://www.kingjamesbibleonline.org/Daniel-2-32/" TargetMode="External"/><Relationship Id="rId1" Type="http://schemas.openxmlformats.org/officeDocument/2006/relationships/slideLayout" Target="../slideLayouts/slideLayout1.xml"/><Relationship Id="rId6" Type="http://schemas.openxmlformats.org/officeDocument/2006/relationships/hyperlink" Target="https://www.kingjamesbibleonline.org/Daniel-2-36/" TargetMode="External"/><Relationship Id="rId5" Type="http://schemas.openxmlformats.org/officeDocument/2006/relationships/hyperlink" Target="https://www.kingjamesbibleonline.org/Daniel-2-35/" TargetMode="External"/><Relationship Id="rId4" Type="http://schemas.openxmlformats.org/officeDocument/2006/relationships/hyperlink" Target="https://www.kingjamesbibleonline.org/Daniel-2-34/" TargetMode="External"/><Relationship Id="rId9" Type="http://schemas.openxmlformats.org/officeDocument/2006/relationships/hyperlink" Target="https://www.kingjamesbibleonline.org/Daniel-2-39/"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kingjamesbibleonline.org/Daniel-2-41/" TargetMode="External"/><Relationship Id="rId7" Type="http://schemas.openxmlformats.org/officeDocument/2006/relationships/hyperlink" Target="https://www.kingjamesbibleonline.org/Daniel-2-45/" TargetMode="External"/><Relationship Id="rId2" Type="http://schemas.openxmlformats.org/officeDocument/2006/relationships/hyperlink" Target="https://www.kingjamesbibleonline.org/Daniel-2-40/" TargetMode="External"/><Relationship Id="rId1" Type="http://schemas.openxmlformats.org/officeDocument/2006/relationships/slideLayout" Target="../slideLayouts/slideLayout1.xml"/><Relationship Id="rId6" Type="http://schemas.openxmlformats.org/officeDocument/2006/relationships/hyperlink" Target="https://www.kingjamesbibleonline.org/Daniel-2-44/" TargetMode="External"/><Relationship Id="rId5" Type="http://schemas.openxmlformats.org/officeDocument/2006/relationships/hyperlink" Target="https://www.kingjamesbibleonline.org/Daniel-2-43/" TargetMode="External"/><Relationship Id="rId4" Type="http://schemas.openxmlformats.org/officeDocument/2006/relationships/hyperlink" Target="https://www.kingjamesbibleonline.org/Daniel-2-42/"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hyperlink" Target="https://www.kingjamesbibleonline.org/Daniel-2-42/" TargetMode="External"/><Relationship Id="rId2" Type="http://schemas.openxmlformats.org/officeDocument/2006/relationships/image" Target="../media/image15.jpeg"/><Relationship Id="rId1" Type="http://schemas.openxmlformats.org/officeDocument/2006/relationships/slideLayout" Target="../slideLayouts/slideLayout1.xml"/><Relationship Id="rId6" Type="http://schemas.openxmlformats.org/officeDocument/2006/relationships/image" Target="../media/image16.jpeg"/><Relationship Id="rId5" Type="http://schemas.openxmlformats.org/officeDocument/2006/relationships/hyperlink" Target="https://www.kingjamesbibleonline.org/Daniel-2-44/" TargetMode="External"/><Relationship Id="rId4" Type="http://schemas.openxmlformats.org/officeDocument/2006/relationships/hyperlink" Target="https://www.kingjamesbibleonline.org/Daniel-2-43/"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kingjamesbibleonline.org/Daniel-3-21/" TargetMode="External"/><Relationship Id="rId7" Type="http://schemas.openxmlformats.org/officeDocument/2006/relationships/hyperlink" Target="https://www.kingjamesbibleonline.org/Daniel-3-25/" TargetMode="External"/><Relationship Id="rId2" Type="http://schemas.openxmlformats.org/officeDocument/2006/relationships/hyperlink" Target="https://www.kingjamesbibleonline.org/Daniel-3-12/" TargetMode="External"/><Relationship Id="rId1" Type="http://schemas.openxmlformats.org/officeDocument/2006/relationships/slideLayout" Target="../slideLayouts/slideLayout1.xml"/><Relationship Id="rId6" Type="http://schemas.openxmlformats.org/officeDocument/2006/relationships/hyperlink" Target="https://www.kingjamesbibleonline.org/Daniel-3-24/" TargetMode="External"/><Relationship Id="rId5" Type="http://schemas.openxmlformats.org/officeDocument/2006/relationships/hyperlink" Target="https://www.kingjamesbibleonline.org/Daniel-3-23/" TargetMode="External"/><Relationship Id="rId4" Type="http://schemas.openxmlformats.org/officeDocument/2006/relationships/hyperlink" Target="https://www.kingjamesbibleonline.org/Daniel-3-22/"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kingjamesbibleonline.org/Daniel-4-19/" TargetMode="External"/><Relationship Id="rId2" Type="http://schemas.openxmlformats.org/officeDocument/2006/relationships/hyperlink" Target="https://www.kingjamesbibleonline.org/Daniel-4-9/" TargetMode="External"/><Relationship Id="rId1" Type="http://schemas.openxmlformats.org/officeDocument/2006/relationships/slideLayout" Target="../slideLayouts/slideLayout1.xml"/><Relationship Id="rId6" Type="http://schemas.openxmlformats.org/officeDocument/2006/relationships/hyperlink" Target="https://www.kingjamesbibleonline.org/Daniel-4-26/" TargetMode="External"/><Relationship Id="rId5" Type="http://schemas.openxmlformats.org/officeDocument/2006/relationships/hyperlink" Target="https://www.kingjamesbibleonline.org/Daniel-4-25/" TargetMode="External"/><Relationship Id="rId4" Type="http://schemas.openxmlformats.org/officeDocument/2006/relationships/hyperlink" Target="https://www.kingjamesbibleonline.org/Daniel-4-24/"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www.kingjamesbibleonline.org/Daniel-5-29/" TargetMode="External"/><Relationship Id="rId3" Type="http://schemas.openxmlformats.org/officeDocument/2006/relationships/hyperlink" Target="https://www.kingjamesbibleonline.org/Daniel-4-28/" TargetMode="External"/><Relationship Id="rId7" Type="http://schemas.openxmlformats.org/officeDocument/2006/relationships/hyperlink" Target="https://www.kingjamesbibleonline.org/Daniel-5-28/" TargetMode="External"/><Relationship Id="rId2" Type="http://schemas.openxmlformats.org/officeDocument/2006/relationships/hyperlink" Target="https://www.kingjamesbibleonline.org/Daniel-4-27/" TargetMode="External"/><Relationship Id="rId1" Type="http://schemas.openxmlformats.org/officeDocument/2006/relationships/slideLayout" Target="../slideLayouts/slideLayout1.xml"/><Relationship Id="rId6" Type="http://schemas.openxmlformats.org/officeDocument/2006/relationships/hyperlink" Target="https://www.kingjamesbibleonline.org/Daniel-5-27/" TargetMode="External"/><Relationship Id="rId5" Type="http://schemas.openxmlformats.org/officeDocument/2006/relationships/hyperlink" Target="https://www.kingjamesbibleonline.org/Daniel-5-26/" TargetMode="External"/><Relationship Id="rId10" Type="http://schemas.openxmlformats.org/officeDocument/2006/relationships/hyperlink" Target="https://www.kingjamesbibleonline.org/Daniel-5-31/" TargetMode="External"/><Relationship Id="rId4" Type="http://schemas.openxmlformats.org/officeDocument/2006/relationships/hyperlink" Target="https://www.kingjamesbibleonline.org/Daniel-5-25/" TargetMode="External"/><Relationship Id="rId9" Type="http://schemas.openxmlformats.org/officeDocument/2006/relationships/hyperlink" Target="https://www.kingjamesbibleonline.org/Daniel-5-30/"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kingjamesbibleonline.org/Daniel-6-8/" TargetMode="External"/><Relationship Id="rId2" Type="http://schemas.openxmlformats.org/officeDocument/2006/relationships/hyperlink" Target="https://www.kingjamesbibleonline.org/Daniel-6-7/" TargetMode="External"/><Relationship Id="rId1" Type="http://schemas.openxmlformats.org/officeDocument/2006/relationships/slideLayout" Target="../slideLayouts/slideLayout1.xml"/><Relationship Id="rId6" Type="http://schemas.openxmlformats.org/officeDocument/2006/relationships/hyperlink" Target="https://www.kingjamesbibleonline.org/Daniel-6-11/" TargetMode="External"/><Relationship Id="rId5" Type="http://schemas.openxmlformats.org/officeDocument/2006/relationships/hyperlink" Target="https://www.kingjamesbibleonline.org/Daniel-6-10/" TargetMode="External"/><Relationship Id="rId4" Type="http://schemas.openxmlformats.org/officeDocument/2006/relationships/hyperlink" Target="https://www.kingjamesbibleonline.org/Daniel-6-9/"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8" Type="http://schemas.openxmlformats.org/officeDocument/2006/relationships/hyperlink" Target="https://www.kingjamesbibleonline.org/Daniel-8-7/" TargetMode="External"/><Relationship Id="rId3" Type="http://schemas.openxmlformats.org/officeDocument/2006/relationships/hyperlink" Target="https://www.kingjamesbibleonline.org/Daniel-8-2/" TargetMode="External"/><Relationship Id="rId7" Type="http://schemas.openxmlformats.org/officeDocument/2006/relationships/hyperlink" Target="https://www.kingjamesbibleonline.org/Daniel-8-6/" TargetMode="External"/><Relationship Id="rId2" Type="http://schemas.openxmlformats.org/officeDocument/2006/relationships/hyperlink" Target="https://www.kingjamesbibleonline.org/Daniel-8-1/" TargetMode="External"/><Relationship Id="rId1" Type="http://schemas.openxmlformats.org/officeDocument/2006/relationships/slideLayout" Target="../slideLayouts/slideLayout1.xml"/><Relationship Id="rId6" Type="http://schemas.openxmlformats.org/officeDocument/2006/relationships/hyperlink" Target="https://www.kingjamesbibleonline.org/Daniel-8-5/" TargetMode="External"/><Relationship Id="rId5" Type="http://schemas.openxmlformats.org/officeDocument/2006/relationships/hyperlink" Target="https://www.kingjamesbibleonline.org/Daniel-8-4/" TargetMode="External"/><Relationship Id="rId4" Type="http://schemas.openxmlformats.org/officeDocument/2006/relationships/hyperlink" Target="https://www.kingjamesbibleonline.org/Daniel-8-3/"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www.kingjamesbibleonline.org/Daniel-8-14/" TargetMode="External"/><Relationship Id="rId3" Type="http://schemas.openxmlformats.org/officeDocument/2006/relationships/hyperlink" Target="https://www.kingjamesbibleonline.org/Daniel-8-9/" TargetMode="External"/><Relationship Id="rId7" Type="http://schemas.openxmlformats.org/officeDocument/2006/relationships/hyperlink" Target="https://www.kingjamesbibleonline.org/Daniel-8-13/" TargetMode="External"/><Relationship Id="rId2" Type="http://schemas.openxmlformats.org/officeDocument/2006/relationships/hyperlink" Target="https://www.kingjamesbibleonline.org/Daniel-8-8/" TargetMode="External"/><Relationship Id="rId1" Type="http://schemas.openxmlformats.org/officeDocument/2006/relationships/slideLayout" Target="../slideLayouts/slideLayout1.xml"/><Relationship Id="rId6" Type="http://schemas.openxmlformats.org/officeDocument/2006/relationships/hyperlink" Target="https://www.kingjamesbibleonline.org/Daniel-8-12/" TargetMode="External"/><Relationship Id="rId5" Type="http://schemas.openxmlformats.org/officeDocument/2006/relationships/hyperlink" Target="https://www.kingjamesbibleonline.org/Daniel-8-11/" TargetMode="External"/><Relationship Id="rId10" Type="http://schemas.openxmlformats.org/officeDocument/2006/relationships/hyperlink" Target="https://www.kingjamesbibleonline.org/Daniel-8-16/" TargetMode="External"/><Relationship Id="rId4" Type="http://schemas.openxmlformats.org/officeDocument/2006/relationships/hyperlink" Target="https://www.kingjamesbibleonline.org/Daniel-8-10/" TargetMode="External"/><Relationship Id="rId9" Type="http://schemas.openxmlformats.org/officeDocument/2006/relationships/hyperlink" Target="https://www.kingjamesbibleonline.org/Daniel-8-15/"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www.kingjamesbibleonline.org/Daniel-8-23/" TargetMode="External"/><Relationship Id="rId3" Type="http://schemas.openxmlformats.org/officeDocument/2006/relationships/hyperlink" Target="https://www.kingjamesbibleonline.org/Daniel-8-18/" TargetMode="External"/><Relationship Id="rId7" Type="http://schemas.openxmlformats.org/officeDocument/2006/relationships/hyperlink" Target="https://www.kingjamesbibleonline.org/Daniel-8-22/" TargetMode="External"/><Relationship Id="rId2" Type="http://schemas.openxmlformats.org/officeDocument/2006/relationships/hyperlink" Target="https://www.kingjamesbibleonline.org/Daniel-8-17/" TargetMode="External"/><Relationship Id="rId1" Type="http://schemas.openxmlformats.org/officeDocument/2006/relationships/slideLayout" Target="../slideLayouts/slideLayout1.xml"/><Relationship Id="rId6" Type="http://schemas.openxmlformats.org/officeDocument/2006/relationships/hyperlink" Target="https://www.kingjamesbibleonline.org/Daniel-8-21/" TargetMode="External"/><Relationship Id="rId5" Type="http://schemas.openxmlformats.org/officeDocument/2006/relationships/hyperlink" Target="https://www.kingjamesbibleonline.org/Daniel-8-20/" TargetMode="External"/><Relationship Id="rId10" Type="http://schemas.openxmlformats.org/officeDocument/2006/relationships/hyperlink" Target="https://www.kingjamesbibleonline.org/Daniel-8-25/" TargetMode="External"/><Relationship Id="rId4" Type="http://schemas.openxmlformats.org/officeDocument/2006/relationships/hyperlink" Target="https://www.kingjamesbibleonline.org/Daniel-8-19/" TargetMode="External"/><Relationship Id="rId9" Type="http://schemas.openxmlformats.org/officeDocument/2006/relationships/hyperlink" Target="https://www.kingjamesbibleonline.org/Daniel-8-24/"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www.kingjamesbibleonline.org/Daniel-8-27/" TargetMode="External"/><Relationship Id="rId2" Type="http://schemas.openxmlformats.org/officeDocument/2006/relationships/hyperlink" Target="https://www.kingjamesbibleonline.org/Daniel-8-26/" TargetMode="External"/><Relationship Id="rId1" Type="http://schemas.openxmlformats.org/officeDocument/2006/relationships/slideLayout" Target="../slideLayouts/slideLayout1.xml"/><Relationship Id="rId4" Type="http://schemas.openxmlformats.org/officeDocument/2006/relationships/image" Target="../media/image17.jpeg"/></Relationships>
</file>

<file path=ppt/slides/_rels/slide3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1.xml"/><Relationship Id="rId4" Type="http://schemas.openxmlformats.org/officeDocument/2006/relationships/image" Target="../media/image20.jpeg"/></Relationships>
</file>

<file path=ppt/slides/_rels/slide32.xml.rels><?xml version="1.0" encoding="UTF-8" standalone="yes"?>
<Relationships xmlns="http://schemas.openxmlformats.org/package/2006/relationships"><Relationship Id="rId3" Type="http://schemas.openxmlformats.org/officeDocument/2006/relationships/hyperlink" Target="https://en.wikipedia.org/wiki/Ptolemaic_Kingdom" TargetMode="External"/><Relationship Id="rId2" Type="http://schemas.openxmlformats.org/officeDocument/2006/relationships/hyperlink" Target="https://en.wikipedia.org/wiki/Partition_of_Babylon" TargetMode="External"/><Relationship Id="rId1" Type="http://schemas.openxmlformats.org/officeDocument/2006/relationships/slideLayout" Target="../slideLayouts/slideLayout1.xml"/><Relationship Id="rId5" Type="http://schemas.openxmlformats.org/officeDocument/2006/relationships/hyperlink" Target="https://en.wikipedia.org/wiki/Pergamon" TargetMode="External"/><Relationship Id="rId4" Type="http://schemas.openxmlformats.org/officeDocument/2006/relationships/hyperlink" Target="https://en.wikipedia.org/wiki/Seleucid_Empire"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en.wikipedia.org/wiki/Seleucid_Empire" TargetMode="External"/><Relationship Id="rId2" Type="http://schemas.openxmlformats.org/officeDocument/2006/relationships/hyperlink" Target="https://en.wikipedia.org/wiki/Basileus" TargetMode="External"/><Relationship Id="rId1" Type="http://schemas.openxmlformats.org/officeDocument/2006/relationships/slideLayout" Target="../slideLayouts/slideLayout1.xml"/><Relationship Id="rId6" Type="http://schemas.openxmlformats.org/officeDocument/2006/relationships/image" Target="../media/image21.jpeg"/><Relationship Id="rId5" Type="http://schemas.openxmlformats.org/officeDocument/2006/relationships/hyperlink" Target="https://en.wikipedia.org/wiki/Berlin" TargetMode="External"/><Relationship Id="rId4" Type="http://schemas.openxmlformats.org/officeDocument/2006/relationships/hyperlink" Target="https://en.wikipedia.org/wiki/Altes_Museum"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en.wikipedia.org/wiki/Mattathias" TargetMode="External"/><Relationship Id="rId13" Type="http://schemas.openxmlformats.org/officeDocument/2006/relationships/hyperlink" Target="https://en.wikipedia.org/wiki/Seleucids" TargetMode="External"/><Relationship Id="rId18" Type="http://schemas.openxmlformats.org/officeDocument/2006/relationships/hyperlink" Target="https://en.wikipedia.org/wiki/Temple_of_Jerusalem" TargetMode="External"/><Relationship Id="rId3" Type="http://schemas.openxmlformats.org/officeDocument/2006/relationships/hyperlink" Target="https://en.wikipedia.org/wiki/Maccabees" TargetMode="External"/><Relationship Id="rId7" Type="http://schemas.openxmlformats.org/officeDocument/2006/relationships/hyperlink" Target="https://en.wikipedia.org/wiki/Modiin" TargetMode="External"/><Relationship Id="rId12" Type="http://schemas.openxmlformats.org/officeDocument/2006/relationships/hyperlink" Target="https://en.wikipedia.org/wiki/Judas_Maccabee" TargetMode="External"/><Relationship Id="rId17" Type="http://schemas.openxmlformats.org/officeDocument/2006/relationships/hyperlink" Target="https://en.wikipedia.org/wiki/Jerusalem" TargetMode="External"/><Relationship Id="rId2" Type="http://schemas.openxmlformats.org/officeDocument/2006/relationships/hyperlink" Target="https://en.wikipedia.org/wiki/Judea" TargetMode="External"/><Relationship Id="rId16" Type="http://schemas.openxmlformats.org/officeDocument/2006/relationships/hyperlink" Target="https://en.wikipedia.org/wiki/Guerrilla" TargetMode="External"/><Relationship Id="rId20" Type="http://schemas.openxmlformats.org/officeDocument/2006/relationships/hyperlink" Target="https://en.wikipedia.org/wiki/Jonathan_Maccabee" TargetMode="External"/><Relationship Id="rId1" Type="http://schemas.openxmlformats.org/officeDocument/2006/relationships/slideLayout" Target="../slideLayouts/slideLayout1.xml"/><Relationship Id="rId6" Type="http://schemas.openxmlformats.org/officeDocument/2006/relationships/hyperlink" Target="https://en.wikipedia.org/wiki/Priest" TargetMode="External"/><Relationship Id="rId11" Type="http://schemas.openxmlformats.org/officeDocument/2006/relationships/hyperlink" Target="https://en.wikipedia.org/wiki/Hellenistic_Judaism" TargetMode="External"/><Relationship Id="rId5" Type="http://schemas.openxmlformats.org/officeDocument/2006/relationships/hyperlink" Target="https://en.wikipedia.org/wiki/I_Maccabees" TargetMode="External"/><Relationship Id="rId15" Type="http://schemas.openxmlformats.org/officeDocument/2006/relationships/hyperlink" Target="https://en.wikipedia.org/wiki/Maccabean_Revolt" TargetMode="External"/><Relationship Id="rId10" Type="http://schemas.openxmlformats.org/officeDocument/2006/relationships/hyperlink" Target="https://en.wikipedia.org/wiki/Greek_gods" TargetMode="External"/><Relationship Id="rId19" Type="http://schemas.openxmlformats.org/officeDocument/2006/relationships/hyperlink" Target="https://en.wikipedia.org/wiki/Jewish_services" TargetMode="External"/><Relationship Id="rId4" Type="http://schemas.openxmlformats.org/officeDocument/2006/relationships/hyperlink" Target="https://en.wikipedia.org/wiki/Seleucid_Empire" TargetMode="External"/><Relationship Id="rId9" Type="http://schemas.openxmlformats.org/officeDocument/2006/relationships/hyperlink" Target="https://en.wikipedia.org/wiki/Hasmonean" TargetMode="External"/><Relationship Id="rId14" Type="http://schemas.openxmlformats.org/officeDocument/2006/relationships/hyperlink" Target="https://en.wikipedia.org/wiki/Guerrilla_warfare" TargetMode="External"/></Relationships>
</file>

<file path=ppt/slides/_rels/slide36.xml.rels><?xml version="1.0" encoding="UTF-8" standalone="yes"?>
<Relationships xmlns="http://schemas.openxmlformats.org/package/2006/relationships"><Relationship Id="rId8" Type="http://schemas.openxmlformats.org/officeDocument/2006/relationships/image" Target="../media/image19.jpeg"/><Relationship Id="rId3" Type="http://schemas.openxmlformats.org/officeDocument/2006/relationships/image" Target="../media/image8.jpeg"/><Relationship Id="rId7" Type="http://schemas.openxmlformats.org/officeDocument/2006/relationships/image" Target="../media/image10.jpeg"/><Relationship Id="rId2" Type="http://schemas.openxmlformats.org/officeDocument/2006/relationships/image" Target="../media/image18.jpeg"/><Relationship Id="rId1" Type="http://schemas.openxmlformats.org/officeDocument/2006/relationships/slideLayout" Target="../slideLayouts/slideLayout1.xml"/><Relationship Id="rId6" Type="http://schemas.openxmlformats.org/officeDocument/2006/relationships/image" Target="../media/image11.jpeg"/><Relationship Id="rId5" Type="http://schemas.openxmlformats.org/officeDocument/2006/relationships/image" Target="../media/image2.jpeg"/><Relationship Id="rId4" Type="http://schemas.openxmlformats.org/officeDocument/2006/relationships/image" Target="../media/image3.jpe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8" Type="http://schemas.openxmlformats.org/officeDocument/2006/relationships/hyperlink" Target="https://www.kingjamesbibleonline.org/Daniel-9-7/" TargetMode="External"/><Relationship Id="rId3" Type="http://schemas.openxmlformats.org/officeDocument/2006/relationships/hyperlink" Target="https://www.kingjamesbibleonline.org/Daniel-Chapter-9/" TargetMode="External"/><Relationship Id="rId7" Type="http://schemas.openxmlformats.org/officeDocument/2006/relationships/hyperlink" Target="https://www.kingjamesbibleonline.org/Daniel-9-6/" TargetMode="External"/><Relationship Id="rId2" Type="http://schemas.openxmlformats.org/officeDocument/2006/relationships/hyperlink" Target="https://www.kingjamesbibleonline.org/Daniel-9-2/" TargetMode="External"/><Relationship Id="rId1" Type="http://schemas.openxmlformats.org/officeDocument/2006/relationships/slideLayout" Target="../slideLayouts/slideLayout1.xml"/><Relationship Id="rId6" Type="http://schemas.openxmlformats.org/officeDocument/2006/relationships/hyperlink" Target="https://www.kingjamesbibleonline.org/Daniel-9-5/" TargetMode="External"/><Relationship Id="rId5" Type="http://schemas.openxmlformats.org/officeDocument/2006/relationships/hyperlink" Target="https://www.kingjamesbibleonline.org/Daniel-9-4/" TargetMode="External"/><Relationship Id="rId4" Type="http://schemas.openxmlformats.org/officeDocument/2006/relationships/hyperlink" Target="https://www.kingjamesbibleonline.org/Daniel-9-3/"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www.kingjamesbibleonline.org/Daniel-9-15/" TargetMode="External"/><Relationship Id="rId3" Type="http://schemas.openxmlformats.org/officeDocument/2006/relationships/hyperlink" Target="https://www.kingjamesbibleonline.org/Daniel-9-10/" TargetMode="External"/><Relationship Id="rId7" Type="http://schemas.openxmlformats.org/officeDocument/2006/relationships/hyperlink" Target="https://www.kingjamesbibleonline.org/Daniel-9-14/" TargetMode="External"/><Relationship Id="rId2" Type="http://schemas.openxmlformats.org/officeDocument/2006/relationships/hyperlink" Target="https://www.kingjamesbibleonline.org/Daniel-9-9/" TargetMode="External"/><Relationship Id="rId1" Type="http://schemas.openxmlformats.org/officeDocument/2006/relationships/slideLayout" Target="../slideLayouts/slideLayout1.xml"/><Relationship Id="rId6" Type="http://schemas.openxmlformats.org/officeDocument/2006/relationships/hyperlink" Target="https://www.kingjamesbibleonline.org/Daniel-9-13/" TargetMode="External"/><Relationship Id="rId5" Type="http://schemas.openxmlformats.org/officeDocument/2006/relationships/hyperlink" Target="https://www.kingjamesbibleonline.org/Daniel-9-12/" TargetMode="External"/><Relationship Id="rId4" Type="http://schemas.openxmlformats.org/officeDocument/2006/relationships/hyperlink" Target="https://www.kingjamesbibleonline.org/Daniel-9-11/"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www.kingjamesbibleonline.org/Daniel-9-23/" TargetMode="External"/><Relationship Id="rId3" Type="http://schemas.openxmlformats.org/officeDocument/2006/relationships/hyperlink" Target="https://www.kingjamesbibleonline.org/Daniel-9-18/" TargetMode="External"/><Relationship Id="rId7" Type="http://schemas.openxmlformats.org/officeDocument/2006/relationships/hyperlink" Target="https://www.kingjamesbibleonline.org/Daniel-9-22/" TargetMode="External"/><Relationship Id="rId2" Type="http://schemas.openxmlformats.org/officeDocument/2006/relationships/hyperlink" Target="https://www.kingjamesbibleonline.org/Daniel-9-17/" TargetMode="External"/><Relationship Id="rId1" Type="http://schemas.openxmlformats.org/officeDocument/2006/relationships/slideLayout" Target="../slideLayouts/slideLayout1.xml"/><Relationship Id="rId6" Type="http://schemas.openxmlformats.org/officeDocument/2006/relationships/hyperlink" Target="https://www.kingjamesbibleonline.org/Daniel-9-21/" TargetMode="External"/><Relationship Id="rId5" Type="http://schemas.openxmlformats.org/officeDocument/2006/relationships/hyperlink" Target="https://www.kingjamesbibleonline.org/Daniel-9-20/" TargetMode="External"/><Relationship Id="rId4" Type="http://schemas.openxmlformats.org/officeDocument/2006/relationships/hyperlink" Target="https://www.kingjamesbibleonline.org/Daniel-9-19/" TargetMode="External"/></Relationships>
</file>

<file path=ppt/slides/_rels/slide41.xml.rels><?xml version="1.0" encoding="UTF-8" standalone="yes"?>
<Relationships xmlns="http://schemas.openxmlformats.org/package/2006/relationships"><Relationship Id="rId13" Type="http://schemas.openxmlformats.org/officeDocument/2006/relationships/hyperlink" Target="http://www.apostolic-churches.net/bible/strongs/ref/?stgh=hebrew&amp;stnm=05771" TargetMode="External"/><Relationship Id="rId18" Type="http://schemas.openxmlformats.org/officeDocument/2006/relationships/hyperlink" Target="http://www.apostolic-churches.net/bible/strongs/ref/?stgh=hebrew&amp;stnm=02377" TargetMode="External"/><Relationship Id="rId26" Type="http://schemas.openxmlformats.org/officeDocument/2006/relationships/hyperlink" Target="http://www.apostolic-churches.net/bible/strongs/ref/?stgh=hebrew&amp;stnm=01129" TargetMode="External"/><Relationship Id="rId39" Type="http://schemas.openxmlformats.org/officeDocument/2006/relationships/hyperlink" Target="http://www.apostolic-churches.net/bible/strongs/ref/?stgh=hebrew&amp;stnm=07843" TargetMode="External"/><Relationship Id="rId21" Type="http://schemas.openxmlformats.org/officeDocument/2006/relationships/hyperlink" Target="http://www.apostolic-churches.net/bible/strongs/ref/?stgh=hebrew&amp;stnm=03045" TargetMode="External"/><Relationship Id="rId34" Type="http://schemas.openxmlformats.org/officeDocument/2006/relationships/hyperlink" Target="http://www.apostolic-churches.net/bible/strongs/ref/?stgh=hebrew&amp;stnm=02742" TargetMode="External"/><Relationship Id="rId42" Type="http://schemas.openxmlformats.org/officeDocument/2006/relationships/hyperlink" Target="http://www.apostolic-churches.net/bible/strongs/ref/?stgh=hebrew&amp;stnm=04421" TargetMode="External"/><Relationship Id="rId47" Type="http://schemas.openxmlformats.org/officeDocument/2006/relationships/hyperlink" Target="http://www.apostolic-churches.net/bible/strongs/ref/?stgh=hebrew&amp;stnm=07227" TargetMode="External"/><Relationship Id="rId50" Type="http://schemas.openxmlformats.org/officeDocument/2006/relationships/hyperlink" Target="http://www.apostolic-churches.net/bible/strongs/ref/?stgh=hebrew&amp;stnm=02077" TargetMode="External"/><Relationship Id="rId55" Type="http://schemas.openxmlformats.org/officeDocument/2006/relationships/hyperlink" Target="http://www.apostolic-churches.net/bible/strongs/ref/?stgh=hebrew&amp;stnm=03617" TargetMode="External"/><Relationship Id="rId7" Type="http://schemas.openxmlformats.org/officeDocument/2006/relationships/hyperlink" Target="http://www.apostolic-churches.net/bible/strongs/ref/?stgh=hebrew&amp;stnm=05892" TargetMode="External"/><Relationship Id="rId2" Type="http://schemas.openxmlformats.org/officeDocument/2006/relationships/hyperlink" Target="http://www.apostolic-churches.net/bible/strongs/ref/?stgh=hebrew&amp;stnm=07657" TargetMode="External"/><Relationship Id="rId16" Type="http://schemas.openxmlformats.org/officeDocument/2006/relationships/hyperlink" Target="http://www.apostolic-churches.net/bible/strongs/ref/?stgh=hebrew&amp;stnm=06664" TargetMode="External"/><Relationship Id="rId29" Type="http://schemas.openxmlformats.org/officeDocument/2006/relationships/hyperlink" Target="http://www.apostolic-churches.net/bible/strongs/ref/?stgh=hebrew&amp;stnm=05057" TargetMode="External"/><Relationship Id="rId11" Type="http://schemas.openxmlformats.org/officeDocument/2006/relationships/hyperlink" Target="http://www.apostolic-churches.net/bible/strongs/ref/?stgh=hebrew&amp;stnm=02403" TargetMode="External"/><Relationship Id="rId24" Type="http://schemas.openxmlformats.org/officeDocument/2006/relationships/hyperlink" Target="http://www.apostolic-churches.net/bible/strongs/ref/?stgh=hebrew&amp;stnm=01697" TargetMode="External"/><Relationship Id="rId32" Type="http://schemas.openxmlformats.org/officeDocument/2006/relationships/hyperlink" Target="http://www.apostolic-churches.net/bible/strongs/ref/?stgh=hebrew&amp;stnm=08147" TargetMode="External"/><Relationship Id="rId37" Type="http://schemas.openxmlformats.org/officeDocument/2006/relationships/hyperlink" Target="http://www.apostolic-churches.net/bible/strongs/ref/?stgh=hebrew&amp;stnm=0310" TargetMode="External"/><Relationship Id="rId40" Type="http://schemas.openxmlformats.org/officeDocument/2006/relationships/hyperlink" Target="http://www.apostolic-churches.net/bible/strongs/ref/?stgh=hebrew&amp;stnm=07093" TargetMode="External"/><Relationship Id="rId45" Type="http://schemas.openxmlformats.org/officeDocument/2006/relationships/hyperlink" Target="http://www.apostolic-churches.net/bible/strongs/ref/?stgh=hebrew&amp;stnm=01396" TargetMode="External"/><Relationship Id="rId53" Type="http://schemas.openxmlformats.org/officeDocument/2006/relationships/hyperlink" Target="http://www.apostolic-churches.net/bible/strongs/ref/?stgh=hebrew&amp;stnm=03671" TargetMode="External"/><Relationship Id="rId5" Type="http://schemas.openxmlformats.org/officeDocument/2006/relationships/hyperlink" Target="http://www.apostolic-churches.net/bible/strongs/ref/?stgh=hebrew&amp;stnm=05971" TargetMode="External"/><Relationship Id="rId10" Type="http://schemas.openxmlformats.org/officeDocument/2006/relationships/hyperlink" Target="http://www.apostolic-churches.net/bible/strongs/ref/?stgh=hebrew&amp;stnm=08552" TargetMode="External"/><Relationship Id="rId19" Type="http://schemas.openxmlformats.org/officeDocument/2006/relationships/hyperlink" Target="http://www.apostolic-churches.net/bible/strongs/ref/?stgh=hebrew&amp;stnm=05030" TargetMode="External"/><Relationship Id="rId31" Type="http://schemas.openxmlformats.org/officeDocument/2006/relationships/hyperlink" Target="http://www.apostolic-churches.net/bible/strongs/ref/?stgh=hebrew&amp;stnm=08346" TargetMode="External"/><Relationship Id="rId44" Type="http://schemas.openxmlformats.org/officeDocument/2006/relationships/hyperlink" Target="http://www.apostolic-churches.net/bible/strongs/ref/?stgh=hebrew&amp;stnm=02782" TargetMode="External"/><Relationship Id="rId52" Type="http://schemas.openxmlformats.org/officeDocument/2006/relationships/hyperlink" Target="http://www.apostolic-churches.net/bible/strongs/ref/?stgh=hebrew&amp;stnm=07673" TargetMode="External"/><Relationship Id="rId4" Type="http://schemas.openxmlformats.org/officeDocument/2006/relationships/hyperlink" Target="http://www.apostolic-churches.net/bible/strongs/ref/?stgh=hebrew&amp;stnm=02852" TargetMode="External"/><Relationship Id="rId9" Type="http://schemas.openxmlformats.org/officeDocument/2006/relationships/hyperlink" Target="http://www.apostolic-churches.net/bible/strongs/ref/?stgh=hebrew&amp;stnm=06588" TargetMode="External"/><Relationship Id="rId14" Type="http://schemas.openxmlformats.org/officeDocument/2006/relationships/hyperlink" Target="http://www.apostolic-churches.net/bible/strongs/ref/?stgh=hebrew&amp;stnm=0935" TargetMode="External"/><Relationship Id="rId22" Type="http://schemas.openxmlformats.org/officeDocument/2006/relationships/hyperlink" Target="http://www.apostolic-churches.net/bible/strongs/ref/?stgh=hebrew&amp;stnm=07919" TargetMode="External"/><Relationship Id="rId27" Type="http://schemas.openxmlformats.org/officeDocument/2006/relationships/hyperlink" Target="http://www.apostolic-churches.net/bible/strongs/ref/?stgh=hebrew&amp;stnm=03389" TargetMode="External"/><Relationship Id="rId30" Type="http://schemas.openxmlformats.org/officeDocument/2006/relationships/hyperlink" Target="http://www.apostolic-churches.net/bible/strongs/ref/?stgh=hebrew&amp;stnm=07651" TargetMode="External"/><Relationship Id="rId35" Type="http://schemas.openxmlformats.org/officeDocument/2006/relationships/hyperlink" Target="http://www.apostolic-churches.net/bible/strongs/ref/?stgh=hebrew&amp;stnm=06695" TargetMode="External"/><Relationship Id="rId43" Type="http://schemas.openxmlformats.org/officeDocument/2006/relationships/hyperlink" Target="http://www.apostolic-churches.net/bible/strongs/ref/?stgh=hebrew&amp;stnm=08074" TargetMode="External"/><Relationship Id="rId48" Type="http://schemas.openxmlformats.org/officeDocument/2006/relationships/hyperlink" Target="http://www.apostolic-churches.net/bible/strongs/ref/?stgh=hebrew&amp;stnm=0259" TargetMode="External"/><Relationship Id="rId56" Type="http://schemas.openxmlformats.org/officeDocument/2006/relationships/hyperlink" Target="http://www.apostolic-churches.net/bible/strongs/ref/?stgh=hebrew&amp;stnm=05413" TargetMode="External"/><Relationship Id="rId8" Type="http://schemas.openxmlformats.org/officeDocument/2006/relationships/hyperlink" Target="http://www.apostolic-churches.net/bible/strongs/ref/?stgh=hebrew&amp;stnm=03607" TargetMode="External"/><Relationship Id="rId51" Type="http://schemas.openxmlformats.org/officeDocument/2006/relationships/hyperlink" Target="http://www.apostolic-churches.net/bible/strongs/ref/?stgh=hebrew&amp;stnm=04503" TargetMode="External"/><Relationship Id="rId3" Type="http://schemas.openxmlformats.org/officeDocument/2006/relationships/hyperlink" Target="http://www.apostolic-churches.net/bible/strongs/ref/?stgh=hebrew&amp;stnm=07620" TargetMode="External"/><Relationship Id="rId12" Type="http://schemas.openxmlformats.org/officeDocument/2006/relationships/hyperlink" Target="http://www.apostolic-churches.net/bible/strongs/ref/?stgh=hebrew&amp;stnm=03722" TargetMode="External"/><Relationship Id="rId17" Type="http://schemas.openxmlformats.org/officeDocument/2006/relationships/hyperlink" Target="http://www.apostolic-churches.net/bible/strongs/ref/?stgh=hebrew&amp;stnm=02856" TargetMode="External"/><Relationship Id="rId25" Type="http://schemas.openxmlformats.org/officeDocument/2006/relationships/hyperlink" Target="http://www.apostolic-churches.net/bible/strongs/ref/?stgh=hebrew&amp;stnm=07725" TargetMode="External"/><Relationship Id="rId33" Type="http://schemas.openxmlformats.org/officeDocument/2006/relationships/hyperlink" Target="http://www.apostolic-churches.net/bible/strongs/ref/?stgh=hebrew&amp;stnm=07339" TargetMode="External"/><Relationship Id="rId38" Type="http://schemas.openxmlformats.org/officeDocument/2006/relationships/hyperlink" Target="http://www.apostolic-churches.net/bible/strongs/ref/?stgh=hebrew&amp;stnm=03772" TargetMode="External"/><Relationship Id="rId46" Type="http://schemas.openxmlformats.org/officeDocument/2006/relationships/hyperlink" Target="http://www.apostolic-churches.net/bible/strongs/ref/?stgh=hebrew&amp;stnm=01285" TargetMode="External"/><Relationship Id="rId20" Type="http://schemas.openxmlformats.org/officeDocument/2006/relationships/hyperlink" Target="http://www.apostolic-churches.net/bible/strongs/ref/?stgh=hebrew&amp;stnm=04886" TargetMode="External"/><Relationship Id="rId41" Type="http://schemas.openxmlformats.org/officeDocument/2006/relationships/hyperlink" Target="http://www.apostolic-churches.net/bible/strongs/ref/?stgh=hebrew&amp;stnm=07858" TargetMode="External"/><Relationship Id="rId54" Type="http://schemas.openxmlformats.org/officeDocument/2006/relationships/hyperlink" Target="http://www.apostolic-churches.net/bible/strongs/ref/?stgh=hebrew&amp;stnm=08251" TargetMode="External"/><Relationship Id="rId1" Type="http://schemas.openxmlformats.org/officeDocument/2006/relationships/slideLayout" Target="../slideLayouts/slideLayout1.xml"/><Relationship Id="rId6" Type="http://schemas.openxmlformats.org/officeDocument/2006/relationships/hyperlink" Target="http://www.apostolic-churches.net/bible/strongs/ref/?stgh=hebrew&amp;stnm=06944" TargetMode="External"/><Relationship Id="rId15" Type="http://schemas.openxmlformats.org/officeDocument/2006/relationships/hyperlink" Target="http://www.apostolic-churches.net/bible/strongs/ref/?stgh=hebrew&amp;stnm=05769" TargetMode="External"/><Relationship Id="rId23" Type="http://schemas.openxmlformats.org/officeDocument/2006/relationships/hyperlink" Target="http://www.apostolic-churches.net/bible/strongs/ref/?stgh=hebrew&amp;stnm=04161" TargetMode="External"/><Relationship Id="rId28" Type="http://schemas.openxmlformats.org/officeDocument/2006/relationships/hyperlink" Target="http://www.apostolic-churches.net/bible/strongs/ref/?stgh=hebrew&amp;stnm=04899" TargetMode="External"/><Relationship Id="rId36" Type="http://schemas.openxmlformats.org/officeDocument/2006/relationships/hyperlink" Target="http://www.apostolic-churches.net/bible/strongs/ref/?stgh=hebrew&amp;stnm=06256" TargetMode="External"/><Relationship Id="rId49" Type="http://schemas.openxmlformats.org/officeDocument/2006/relationships/hyperlink" Target="http://www.apostolic-churches.net/bible/strongs/ref/?stgh=hebrew&amp;stnm=02677"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www.apostolic-churches.net/bible/strongs/ref/?stgh=hebrew&amp;stnm=02403" TargetMode="External"/><Relationship Id="rId2" Type="http://schemas.openxmlformats.org/officeDocument/2006/relationships/hyperlink" Target="http://www.apostolic-churches.net/bible/strongs/ref/?stgh=hebrew&amp;stnm=06588" TargetMode="External"/><Relationship Id="rId1" Type="http://schemas.openxmlformats.org/officeDocument/2006/relationships/slideLayout" Target="../slideLayouts/slideLayout1.xml"/><Relationship Id="rId4" Type="http://schemas.openxmlformats.org/officeDocument/2006/relationships/hyperlink" Target="http://www.apostolic-churches.net/bible/strongs/ref/?stgh=hebrew&amp;stnm=05771"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www.apostolic-churches.net/bible/strongs/ref/?stgh=hebrew&amp;stnm=07093" TargetMode="External"/><Relationship Id="rId13" Type="http://schemas.openxmlformats.org/officeDocument/2006/relationships/hyperlink" Target="http://www.apostolic-churches.net/bible/strongs/ref/?stgh=hebrew&amp;stnm=01396" TargetMode="External"/><Relationship Id="rId18" Type="http://schemas.openxmlformats.org/officeDocument/2006/relationships/hyperlink" Target="http://www.apostolic-churches.net/bible/strongs/ref/?stgh=hebrew&amp;stnm=02677" TargetMode="External"/><Relationship Id="rId3" Type="http://schemas.openxmlformats.org/officeDocument/2006/relationships/hyperlink" Target="http://www.apostolic-churches.net/bible/strongs/ref/?stgh=hebrew&amp;stnm=05057" TargetMode="External"/><Relationship Id="rId21" Type="http://schemas.openxmlformats.org/officeDocument/2006/relationships/hyperlink" Target="http://www.apostolic-churches.net/bible/strongs/ref/?stgh=hebrew&amp;stnm=07673" TargetMode="External"/><Relationship Id="rId7" Type="http://schemas.openxmlformats.org/officeDocument/2006/relationships/hyperlink" Target="http://www.apostolic-churches.net/bible/strongs/ref/?stgh=hebrew&amp;stnm=06944" TargetMode="External"/><Relationship Id="rId12" Type="http://schemas.openxmlformats.org/officeDocument/2006/relationships/hyperlink" Target="http://www.apostolic-churches.net/bible/strongs/ref/?stgh=hebrew&amp;stnm=02782" TargetMode="External"/><Relationship Id="rId17" Type="http://schemas.openxmlformats.org/officeDocument/2006/relationships/hyperlink" Target="http://www.apostolic-churches.net/bible/strongs/ref/?stgh=hebrew&amp;stnm=07620" TargetMode="External"/><Relationship Id="rId25" Type="http://schemas.openxmlformats.org/officeDocument/2006/relationships/hyperlink" Target="http://www.apostolic-churches.net/bible/strongs/ref/?stgh=hebrew&amp;stnm=05413" TargetMode="External"/><Relationship Id="rId2" Type="http://schemas.openxmlformats.org/officeDocument/2006/relationships/hyperlink" Target="http://www.apostolic-churches.net/bible/strongs/ref/?stgh=hebrew&amp;stnm=05971" TargetMode="External"/><Relationship Id="rId16" Type="http://schemas.openxmlformats.org/officeDocument/2006/relationships/hyperlink" Target="http://www.apostolic-churches.net/bible/strongs/ref/?stgh=hebrew&amp;stnm=0259" TargetMode="External"/><Relationship Id="rId20" Type="http://schemas.openxmlformats.org/officeDocument/2006/relationships/hyperlink" Target="http://www.apostolic-churches.net/bible/strongs/ref/?stgh=hebrew&amp;stnm=04503" TargetMode="External"/><Relationship Id="rId1" Type="http://schemas.openxmlformats.org/officeDocument/2006/relationships/slideLayout" Target="../slideLayouts/slideLayout1.xml"/><Relationship Id="rId6" Type="http://schemas.openxmlformats.org/officeDocument/2006/relationships/hyperlink" Target="http://www.apostolic-churches.net/bible/strongs/ref/?stgh=hebrew&amp;stnm=05892" TargetMode="External"/><Relationship Id="rId11" Type="http://schemas.openxmlformats.org/officeDocument/2006/relationships/hyperlink" Target="http://www.apostolic-churches.net/bible/strongs/ref/?stgh=hebrew&amp;stnm=08074" TargetMode="External"/><Relationship Id="rId24" Type="http://schemas.openxmlformats.org/officeDocument/2006/relationships/hyperlink" Target="http://www.apostolic-churches.net/bible/strongs/ref/?stgh=hebrew&amp;stnm=03617" TargetMode="External"/><Relationship Id="rId5" Type="http://schemas.openxmlformats.org/officeDocument/2006/relationships/hyperlink" Target="http://www.apostolic-churches.net/bible/strongs/ref/?stgh=hebrew&amp;stnm=07843" TargetMode="External"/><Relationship Id="rId15" Type="http://schemas.openxmlformats.org/officeDocument/2006/relationships/hyperlink" Target="http://www.apostolic-churches.net/bible/strongs/ref/?stgh=hebrew&amp;stnm=07227" TargetMode="External"/><Relationship Id="rId23" Type="http://schemas.openxmlformats.org/officeDocument/2006/relationships/hyperlink" Target="http://www.apostolic-churches.net/bible/strongs/ref/?stgh=hebrew&amp;stnm=08251" TargetMode="External"/><Relationship Id="rId10" Type="http://schemas.openxmlformats.org/officeDocument/2006/relationships/hyperlink" Target="http://www.apostolic-churches.net/bible/strongs/ref/?stgh=hebrew&amp;stnm=04421" TargetMode="External"/><Relationship Id="rId19" Type="http://schemas.openxmlformats.org/officeDocument/2006/relationships/hyperlink" Target="http://www.apostolic-churches.net/bible/strongs/ref/?stgh=hebrew&amp;stnm=02077" TargetMode="External"/><Relationship Id="rId4" Type="http://schemas.openxmlformats.org/officeDocument/2006/relationships/hyperlink" Target="http://www.apostolic-churches.net/bible/strongs/ref/?stgh=hebrew&amp;stnm=0935" TargetMode="External"/><Relationship Id="rId9" Type="http://schemas.openxmlformats.org/officeDocument/2006/relationships/hyperlink" Target="http://www.apostolic-churches.net/bible/strongs/ref/?stgh=hebrew&amp;stnm=07858" TargetMode="External"/><Relationship Id="rId14" Type="http://schemas.openxmlformats.org/officeDocument/2006/relationships/hyperlink" Target="http://www.apostolic-churches.net/bible/strongs/ref/?stgh=hebrew&amp;stnm=01285" TargetMode="External"/><Relationship Id="rId22" Type="http://schemas.openxmlformats.org/officeDocument/2006/relationships/hyperlink" Target="http://www.apostolic-churches.net/bible/strongs/ref/?stgh=hebrew&amp;stnm=03671"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en.wikipedia.org/wiki/Nero" TargetMode="External"/><Relationship Id="rId13" Type="http://schemas.openxmlformats.org/officeDocument/2006/relationships/hyperlink" Target="https://en.wikipedia.org/wiki/Arch_of_Titus" TargetMode="External"/><Relationship Id="rId3" Type="http://schemas.openxmlformats.org/officeDocument/2006/relationships/hyperlink" Target="https://en.wikipedia.org/wiki/Roman_Emperor" TargetMode="External"/><Relationship Id="rId7" Type="http://schemas.openxmlformats.org/officeDocument/2006/relationships/hyperlink" Target="https://en.wikipedia.org/wiki/First_Jewish-Roman_War" TargetMode="External"/><Relationship Id="rId12" Type="http://schemas.openxmlformats.org/officeDocument/2006/relationships/hyperlink" Target="https://en.wikipedia.org/wiki/Roman_Triumph" TargetMode="External"/><Relationship Id="rId2" Type="http://schemas.openxmlformats.org/officeDocument/2006/relationships/hyperlink" Target="https://en.wikipedia.org/wiki/Latin_language" TargetMode="External"/><Relationship Id="rId1" Type="http://schemas.openxmlformats.org/officeDocument/2006/relationships/slideLayout" Target="../slideLayouts/slideLayout1.xml"/><Relationship Id="rId6" Type="http://schemas.openxmlformats.org/officeDocument/2006/relationships/hyperlink" Target="https://en.wikipedia.org/wiki/Iudaea_Province" TargetMode="External"/><Relationship Id="rId11" Type="http://schemas.openxmlformats.org/officeDocument/2006/relationships/hyperlink" Target="https://en.wikipedia.org/wiki/Second_Temple" TargetMode="External"/><Relationship Id="rId5" Type="http://schemas.openxmlformats.org/officeDocument/2006/relationships/hyperlink" Target="https://en.wikipedia.org/wiki/Vespasian" TargetMode="External"/><Relationship Id="rId10" Type="http://schemas.openxmlformats.org/officeDocument/2006/relationships/hyperlink" Target="https://en.wikipedia.org/wiki/Siege_of_Jerusalem_(70)" TargetMode="External"/><Relationship Id="rId4" Type="http://schemas.openxmlformats.org/officeDocument/2006/relationships/hyperlink" Target="https://en.wikipedia.org/wiki/Flavian_dynasty" TargetMode="External"/><Relationship Id="rId9" Type="http://schemas.openxmlformats.org/officeDocument/2006/relationships/hyperlink" Target="https://en.wikipedia.org/wiki/Year_of_the_Four_Emperors" TargetMode="External"/></Relationships>
</file>

<file path=ppt/slides/_rels/slide46.xml.rels><?xml version="1.0" encoding="UTF-8" standalone="yes"?>
<Relationships xmlns="http://schemas.openxmlformats.org/package/2006/relationships"><Relationship Id="rId13" Type="http://schemas.openxmlformats.org/officeDocument/2006/relationships/hyperlink" Target="http://www.apostolic-churches.net/bible/strongs/ref/?stgh=greek&amp;stnm=129" TargetMode="External"/><Relationship Id="rId18" Type="http://schemas.openxmlformats.org/officeDocument/2006/relationships/hyperlink" Target="http://www.apostolic-churches.net/bible/strongs/ref/?stgh=greek&amp;stnm=2839" TargetMode="External"/><Relationship Id="rId26" Type="http://schemas.openxmlformats.org/officeDocument/2006/relationships/hyperlink" Target="http://www.apostolic-churches.net/bible/strongs/ref/?stgh=greek&amp;stnm=1698" TargetMode="External"/><Relationship Id="rId39" Type="http://schemas.openxmlformats.org/officeDocument/2006/relationships/hyperlink" Target="http://www.apostolic-churches.net/bible/strongs/ref/?stgh=greek&amp;stnm=2198" TargetMode="External"/><Relationship Id="rId21" Type="http://schemas.openxmlformats.org/officeDocument/2006/relationships/hyperlink" Target="http://www.apostolic-churches.net/bible/strongs/ref/?stgh=greek&amp;stnm=5485" TargetMode="External"/><Relationship Id="rId34" Type="http://schemas.openxmlformats.org/officeDocument/2006/relationships/hyperlink" Target="http://www.apostolic-churches.net/bible/strongs/ref/?stgh=greek&amp;stnm=2992" TargetMode="External"/><Relationship Id="rId7" Type="http://schemas.openxmlformats.org/officeDocument/2006/relationships/hyperlink" Target="http://www.apostolic-churches.net/bible/strongs/ref/?stgh=greek&amp;stnm=3588" TargetMode="External"/><Relationship Id="rId12" Type="http://schemas.openxmlformats.org/officeDocument/2006/relationships/hyperlink" Target="http://www.apostolic-churches.net/bible/strongs/ref/?stgh=greek&amp;stnm=2233" TargetMode="External"/><Relationship Id="rId17" Type="http://schemas.openxmlformats.org/officeDocument/2006/relationships/hyperlink" Target="http://www.apostolic-churches.net/bible/strongs/ref/?stgh=greek&amp;stnm=37" TargetMode="External"/><Relationship Id="rId25" Type="http://schemas.openxmlformats.org/officeDocument/2006/relationships/hyperlink" Target="http://www.apostolic-churches.net/bible/strongs/ref/?stgh=greek&amp;stnm=1557" TargetMode="External"/><Relationship Id="rId33" Type="http://schemas.openxmlformats.org/officeDocument/2006/relationships/hyperlink" Target="http://www.apostolic-churches.net/bible/strongs/ref/?stgh=greek&amp;stnm=846" TargetMode="External"/><Relationship Id="rId38" Type="http://schemas.openxmlformats.org/officeDocument/2006/relationships/hyperlink" Target="http://www.apostolic-churches.net/bible/strongs/ref/?stgh=greek&amp;stnm=5495" TargetMode="External"/><Relationship Id="rId2" Type="http://schemas.openxmlformats.org/officeDocument/2006/relationships/hyperlink" Target="http://www.apostolic-churches.net/bible/strongs/ref/?stgh=greek&amp;stnm=4214" TargetMode="External"/><Relationship Id="rId16" Type="http://schemas.openxmlformats.org/officeDocument/2006/relationships/hyperlink" Target="http://www.apostolic-churches.net/bible/strongs/ref/?stgh=greek&amp;stnm=3739" TargetMode="External"/><Relationship Id="rId20" Type="http://schemas.openxmlformats.org/officeDocument/2006/relationships/hyperlink" Target="http://www.apostolic-churches.net/bible/strongs/ref/?stgh=greek&amp;stnm=4151" TargetMode="External"/><Relationship Id="rId29" Type="http://schemas.openxmlformats.org/officeDocument/2006/relationships/hyperlink" Target="http://www.apostolic-churches.net/bible/strongs/ref/?stgh=greek&amp;stnm=3004" TargetMode="External"/><Relationship Id="rId1" Type="http://schemas.openxmlformats.org/officeDocument/2006/relationships/slideLayout" Target="../slideLayouts/slideLayout1.xml"/><Relationship Id="rId6" Type="http://schemas.openxmlformats.org/officeDocument/2006/relationships/hyperlink" Target="http://www.apostolic-churches.net/bible/strongs/ref/?stgh=greek&amp;stnm=515" TargetMode="External"/><Relationship Id="rId11" Type="http://schemas.openxmlformats.org/officeDocument/2006/relationships/hyperlink" Target="http://www.apostolic-churches.net/bible/strongs/ref/?stgh=greek&amp;stnm=2532" TargetMode="External"/><Relationship Id="rId24" Type="http://schemas.openxmlformats.org/officeDocument/2006/relationships/hyperlink" Target="http://www.apostolic-churches.net/bible/strongs/ref/?stgh=greek&amp;stnm=2036" TargetMode="External"/><Relationship Id="rId32" Type="http://schemas.openxmlformats.org/officeDocument/2006/relationships/hyperlink" Target="http://www.apostolic-churches.net/bible/strongs/ref/?stgh=greek&amp;stnm=2919" TargetMode="External"/><Relationship Id="rId37" Type="http://schemas.openxmlformats.org/officeDocument/2006/relationships/hyperlink" Target="http://www.apostolic-churches.net/bible/strongs/ref/?stgh=greek&amp;stnm=1519" TargetMode="External"/><Relationship Id="rId5" Type="http://schemas.openxmlformats.org/officeDocument/2006/relationships/hyperlink" Target="http://www.apostolic-churches.net/bible/strongs/ref/?stgh=greek&amp;stnm=1380" TargetMode="External"/><Relationship Id="rId15" Type="http://schemas.openxmlformats.org/officeDocument/2006/relationships/hyperlink" Target="http://www.apostolic-churches.net/bible/strongs/ref/?stgh=greek&amp;stnm=1722" TargetMode="External"/><Relationship Id="rId23" Type="http://schemas.openxmlformats.org/officeDocument/2006/relationships/hyperlink" Target="http://www.apostolic-churches.net/bible/strongs/ref/?stgh=greek&amp;stnm=1492" TargetMode="External"/><Relationship Id="rId28" Type="http://schemas.openxmlformats.org/officeDocument/2006/relationships/hyperlink" Target="http://www.apostolic-churches.net/bible/strongs/ref/?stgh=greek&amp;stnm=467" TargetMode="External"/><Relationship Id="rId36" Type="http://schemas.openxmlformats.org/officeDocument/2006/relationships/hyperlink" Target="http://www.apostolic-churches.net/bible/strongs/ref/?stgh=greek&amp;stnm=1706" TargetMode="External"/><Relationship Id="rId10" Type="http://schemas.openxmlformats.org/officeDocument/2006/relationships/hyperlink" Target="http://www.apostolic-churches.net/bible/strongs/ref/?stgh=greek&amp;stnm=2316" TargetMode="External"/><Relationship Id="rId19" Type="http://schemas.openxmlformats.org/officeDocument/2006/relationships/hyperlink" Target="http://www.apostolic-churches.net/bible/strongs/ref/?stgh=greek&amp;stnm=1796" TargetMode="External"/><Relationship Id="rId31" Type="http://schemas.openxmlformats.org/officeDocument/2006/relationships/hyperlink" Target="http://www.apostolic-churches.net/bible/strongs/ref/?stgh=greek&amp;stnm=3825" TargetMode="External"/><Relationship Id="rId4" Type="http://schemas.openxmlformats.org/officeDocument/2006/relationships/hyperlink" Target="http://www.apostolic-churches.net/bible/strongs/ref/?stgh=greek&amp;stnm=5098" TargetMode="External"/><Relationship Id="rId9" Type="http://schemas.openxmlformats.org/officeDocument/2006/relationships/hyperlink" Target="http://www.apostolic-churches.net/bible/strongs/ref/?stgh=greek&amp;stnm=5207" TargetMode="External"/><Relationship Id="rId14" Type="http://schemas.openxmlformats.org/officeDocument/2006/relationships/hyperlink" Target="http://www.apostolic-churches.net/bible/strongs/ref/?stgh=greek&amp;stnm=1242" TargetMode="External"/><Relationship Id="rId22" Type="http://schemas.openxmlformats.org/officeDocument/2006/relationships/hyperlink" Target="http://www.apostolic-churches.net/bible/strongs/ref/?stgh=greek&amp;stnm=1063" TargetMode="External"/><Relationship Id="rId27" Type="http://schemas.openxmlformats.org/officeDocument/2006/relationships/hyperlink" Target="http://www.apostolic-churches.net/bible/strongs/ref/?stgh=greek&amp;stnm=1473" TargetMode="External"/><Relationship Id="rId30" Type="http://schemas.openxmlformats.org/officeDocument/2006/relationships/hyperlink" Target="http://www.apostolic-churches.net/bible/strongs/ref/?stgh=greek&amp;stnm=2962" TargetMode="External"/><Relationship Id="rId35" Type="http://schemas.openxmlformats.org/officeDocument/2006/relationships/hyperlink" Target="http://www.apostolic-churches.net/bible/strongs/ref/?stgh=greek&amp;stnm=5398" TargetMode="External"/><Relationship Id="rId8" Type="http://schemas.openxmlformats.org/officeDocument/2006/relationships/hyperlink" Target="http://www.apostolic-churches.net/bible/strongs/ref/?stgh=greek&amp;stnm=2662" TargetMode="External"/><Relationship Id="rId3" Type="http://schemas.openxmlformats.org/officeDocument/2006/relationships/hyperlink" Target="http://www.apostolic-churches.net/bible/strongs/ref/?stgh=greek&amp;stnm=5501"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www.apostolic-churches.net/bible/strongs/ref/?stgh=hebrew&amp;stnm=02077" TargetMode="External"/><Relationship Id="rId13" Type="http://schemas.openxmlformats.org/officeDocument/2006/relationships/hyperlink" Target="http://www.apostolic-churches.net/bible/strongs/ref/?stgh=hebrew&amp;stnm=08074" TargetMode="External"/><Relationship Id="rId3" Type="http://schemas.openxmlformats.org/officeDocument/2006/relationships/hyperlink" Target="http://www.apostolic-churches.net/bible/strongs/ref/?stgh=hebrew&amp;stnm=01285" TargetMode="External"/><Relationship Id="rId7" Type="http://schemas.openxmlformats.org/officeDocument/2006/relationships/hyperlink" Target="http://www.apostolic-churches.net/bible/strongs/ref/?stgh=hebrew&amp;stnm=02677" TargetMode="External"/><Relationship Id="rId12" Type="http://schemas.openxmlformats.org/officeDocument/2006/relationships/hyperlink" Target="http://www.apostolic-churches.net/bible/strongs/ref/?stgh=hebrew&amp;stnm=08251" TargetMode="External"/><Relationship Id="rId2" Type="http://schemas.openxmlformats.org/officeDocument/2006/relationships/hyperlink" Target="http://www.apostolic-churches.net/bible/strongs/ref/?stgh=hebrew&amp;stnm=01396" TargetMode="External"/><Relationship Id="rId16" Type="http://schemas.openxmlformats.org/officeDocument/2006/relationships/hyperlink" Target="http://www.apostolic-churches.net/bible/strongs/ref/?stgh=hebrew&amp;stnm=05413" TargetMode="External"/><Relationship Id="rId1" Type="http://schemas.openxmlformats.org/officeDocument/2006/relationships/slideLayout" Target="../slideLayouts/slideLayout1.xml"/><Relationship Id="rId6" Type="http://schemas.openxmlformats.org/officeDocument/2006/relationships/hyperlink" Target="http://www.apostolic-churches.net/bible/strongs/ref/?stgh=hebrew&amp;stnm=07620" TargetMode="External"/><Relationship Id="rId11" Type="http://schemas.openxmlformats.org/officeDocument/2006/relationships/hyperlink" Target="http://www.apostolic-churches.net/bible/strongs/ref/?stgh=hebrew&amp;stnm=03671" TargetMode="External"/><Relationship Id="rId5" Type="http://schemas.openxmlformats.org/officeDocument/2006/relationships/hyperlink" Target="http://www.apostolic-churches.net/bible/strongs/ref/?stgh=hebrew&amp;stnm=0259" TargetMode="External"/><Relationship Id="rId15" Type="http://schemas.openxmlformats.org/officeDocument/2006/relationships/hyperlink" Target="http://www.apostolic-churches.net/bible/strongs/ref/?stgh=hebrew&amp;stnm=02782" TargetMode="External"/><Relationship Id="rId10" Type="http://schemas.openxmlformats.org/officeDocument/2006/relationships/hyperlink" Target="http://www.apostolic-churches.net/bible/strongs/ref/?stgh=hebrew&amp;stnm=07673" TargetMode="External"/><Relationship Id="rId4" Type="http://schemas.openxmlformats.org/officeDocument/2006/relationships/hyperlink" Target="http://www.apostolic-churches.net/bible/strongs/ref/?stgh=hebrew&amp;stnm=07227" TargetMode="External"/><Relationship Id="rId9" Type="http://schemas.openxmlformats.org/officeDocument/2006/relationships/hyperlink" Target="http://www.apostolic-churches.net/bible/strongs/ref/?stgh=hebrew&amp;stnm=04503" TargetMode="External"/><Relationship Id="rId14" Type="http://schemas.openxmlformats.org/officeDocument/2006/relationships/hyperlink" Target="http://www.apostolic-churches.net/bible/strongs/ref/?stgh=hebrew&amp;stnm=03617" TargetMode="External"/></Relationships>
</file>

<file path=ppt/slides/_rels/slide4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22.jpeg"/></Relationships>
</file>

<file path=ppt/slides/_rels/slide4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8" Type="http://schemas.openxmlformats.org/officeDocument/2006/relationships/hyperlink" Target="https://www.kingjamesbibleonline.org/Daniel-10-7/" TargetMode="External"/><Relationship Id="rId3" Type="http://schemas.openxmlformats.org/officeDocument/2006/relationships/hyperlink" Target="https://www.kingjamesbibleonline.org/Daniel-10-2/" TargetMode="External"/><Relationship Id="rId7" Type="http://schemas.openxmlformats.org/officeDocument/2006/relationships/hyperlink" Target="https://www.kingjamesbibleonline.org/Daniel-10-6/" TargetMode="External"/><Relationship Id="rId2" Type="http://schemas.openxmlformats.org/officeDocument/2006/relationships/hyperlink" Target="https://www.kingjamesbibleonline.org/Daniel-Chapter-10/" TargetMode="External"/><Relationship Id="rId1" Type="http://schemas.openxmlformats.org/officeDocument/2006/relationships/slideLayout" Target="../slideLayouts/slideLayout1.xml"/><Relationship Id="rId6" Type="http://schemas.openxmlformats.org/officeDocument/2006/relationships/hyperlink" Target="https://www.kingjamesbibleonline.org/Daniel-10-5/" TargetMode="External"/><Relationship Id="rId11" Type="http://schemas.openxmlformats.org/officeDocument/2006/relationships/hyperlink" Target="https://www.kingjamesbibleonline.org/Daniel-10-10/" TargetMode="External"/><Relationship Id="rId5" Type="http://schemas.openxmlformats.org/officeDocument/2006/relationships/hyperlink" Target="https://www.kingjamesbibleonline.org/Daniel-10-4/" TargetMode="External"/><Relationship Id="rId10" Type="http://schemas.openxmlformats.org/officeDocument/2006/relationships/hyperlink" Target="https://www.kingjamesbibleonline.org/Daniel-10-9/" TargetMode="External"/><Relationship Id="rId4" Type="http://schemas.openxmlformats.org/officeDocument/2006/relationships/hyperlink" Target="https://www.kingjamesbibleonline.org/Daniel-10-3/" TargetMode="External"/><Relationship Id="rId9" Type="http://schemas.openxmlformats.org/officeDocument/2006/relationships/hyperlink" Target="https://www.kingjamesbibleonline.org/Daniel-10-8/"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www.kingjamesbibleonline.org/Daniel-Chapter-10/" TargetMode="External"/><Relationship Id="rId7" Type="http://schemas.openxmlformats.org/officeDocument/2006/relationships/hyperlink" Target="https://www.kingjamesbibleonline.org/Revelation-1-15/" TargetMode="External"/><Relationship Id="rId2" Type="http://schemas.openxmlformats.org/officeDocument/2006/relationships/hyperlink" Target="https://www.kingjamesbibleonline.org/Daniel-10-5/" TargetMode="External"/><Relationship Id="rId1" Type="http://schemas.openxmlformats.org/officeDocument/2006/relationships/slideLayout" Target="../slideLayouts/slideLayout1.xml"/><Relationship Id="rId6" Type="http://schemas.openxmlformats.org/officeDocument/2006/relationships/hyperlink" Target="https://www.kingjamesbibleonline.org/Revelation-1-14/" TargetMode="External"/><Relationship Id="rId5" Type="http://schemas.openxmlformats.org/officeDocument/2006/relationships/hyperlink" Target="https://www.kingjamesbibleonline.org/Revelation-1-13/" TargetMode="External"/><Relationship Id="rId4" Type="http://schemas.openxmlformats.org/officeDocument/2006/relationships/hyperlink" Target="https://www.kingjamesbibleonline.org/Daniel-10-6/"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www.kingjamesbibleonline.org/Daniel-10-19/" TargetMode="External"/><Relationship Id="rId3" Type="http://schemas.openxmlformats.org/officeDocument/2006/relationships/hyperlink" Target="https://www.kingjamesbibleonline.org/Daniel-10-14/" TargetMode="External"/><Relationship Id="rId7" Type="http://schemas.openxmlformats.org/officeDocument/2006/relationships/hyperlink" Target="https://www.kingjamesbibleonline.org/Daniel-10-18/" TargetMode="External"/><Relationship Id="rId2" Type="http://schemas.openxmlformats.org/officeDocument/2006/relationships/hyperlink" Target="https://www.kingjamesbibleonline.org/Daniel-10-13/" TargetMode="External"/><Relationship Id="rId1" Type="http://schemas.openxmlformats.org/officeDocument/2006/relationships/slideLayout" Target="../slideLayouts/slideLayout1.xml"/><Relationship Id="rId6" Type="http://schemas.openxmlformats.org/officeDocument/2006/relationships/hyperlink" Target="https://www.kingjamesbibleonline.org/Daniel-10-17/" TargetMode="External"/><Relationship Id="rId5" Type="http://schemas.openxmlformats.org/officeDocument/2006/relationships/hyperlink" Target="https://www.kingjamesbibleonline.org/Daniel-10-16/" TargetMode="External"/><Relationship Id="rId10" Type="http://schemas.openxmlformats.org/officeDocument/2006/relationships/hyperlink" Target="https://www.kingjamesbibleonline.org/Daniel-10-21/" TargetMode="External"/><Relationship Id="rId4" Type="http://schemas.openxmlformats.org/officeDocument/2006/relationships/hyperlink" Target="https://www.kingjamesbibleonline.org/Daniel-10-15/" TargetMode="External"/><Relationship Id="rId9" Type="http://schemas.openxmlformats.org/officeDocument/2006/relationships/hyperlink" Target="https://www.kingjamesbibleonline.org/Daniel-10-20/" TargetMode="External"/></Relationships>
</file>

<file path=ppt/slides/_rels/slide54.xml.rels><?xml version="1.0" encoding="UTF-8" standalone="yes"?>
<Relationships xmlns="http://schemas.openxmlformats.org/package/2006/relationships"><Relationship Id="rId13" Type="http://schemas.openxmlformats.org/officeDocument/2006/relationships/hyperlink" Target="http://www.apostolic-churches.net/bible/strongs/ref/?stgh=hebrew&amp;stnm=04428" TargetMode="External"/><Relationship Id="rId18" Type="http://schemas.openxmlformats.org/officeDocument/2006/relationships/hyperlink" Target="http://www.apostolic-churches.net/bible/strongs/ref/?stgh=hebrew&amp;stnm=01419" TargetMode="External"/><Relationship Id="rId26" Type="http://schemas.openxmlformats.org/officeDocument/2006/relationships/hyperlink" Target="http://www.apostolic-churches.net/bible/strongs/ref/?stgh=hebrew&amp;stnm=04474" TargetMode="External"/><Relationship Id="rId39" Type="http://schemas.openxmlformats.org/officeDocument/2006/relationships/hyperlink" Target="http://www.apostolic-churches.net/bible/strongs/ref/?stgh=hebrew&amp;stnm=08269" TargetMode="External"/><Relationship Id="rId21" Type="http://schemas.openxmlformats.org/officeDocument/2006/relationships/hyperlink" Target="http://www.apostolic-churches.net/bible/strongs/ref/?stgh=hebrew&amp;stnm=04438" TargetMode="External"/><Relationship Id="rId34" Type="http://schemas.openxmlformats.org/officeDocument/2006/relationships/hyperlink" Target="http://www.apostolic-churches.net/bible/strongs/ref/?stgh=hebrew&amp;stnm=0319" TargetMode="External"/><Relationship Id="rId42" Type="http://schemas.openxmlformats.org/officeDocument/2006/relationships/hyperlink" Target="http://www.apostolic-churches.net/bible/strongs/ref/?stgh=hebrew&amp;stnm=02266" TargetMode="External"/><Relationship Id="rId47" Type="http://schemas.openxmlformats.org/officeDocument/2006/relationships/hyperlink" Target="http://www.apostolic-churches.net/bible/strongs/ref/?stgh=hebrew&amp;stnm=06113" TargetMode="External"/><Relationship Id="rId50" Type="http://schemas.openxmlformats.org/officeDocument/2006/relationships/hyperlink" Target="http://www.apostolic-churches.net/bible/strongs/ref/?stgh=hebrew&amp;stnm=05414" TargetMode="External"/><Relationship Id="rId55" Type="http://schemas.openxmlformats.org/officeDocument/2006/relationships/hyperlink" Target="http://www.apostolic-churches.net/bible/strongs/ref/?stgh=hebrew&amp;stnm=03653" TargetMode="External"/><Relationship Id="rId7" Type="http://schemas.openxmlformats.org/officeDocument/2006/relationships/hyperlink" Target="http://www.apostolic-churches.net/bible/strongs/ref/?stgh=hebrew&amp;stnm=02388" TargetMode="External"/><Relationship Id="rId2" Type="http://schemas.openxmlformats.org/officeDocument/2006/relationships/hyperlink" Target="http://www.apostolic-churches.net/bible/strongs/ref/?stgh=hebrew&amp;stnm=0259" TargetMode="External"/><Relationship Id="rId16" Type="http://schemas.openxmlformats.org/officeDocument/2006/relationships/hyperlink" Target="http://www.apostolic-churches.net/bible/strongs/ref/?stgh=hebrew&amp;stnm=06239" TargetMode="External"/><Relationship Id="rId29" Type="http://schemas.openxmlformats.org/officeDocument/2006/relationships/hyperlink" Target="http://www.apostolic-churches.net/bible/strongs/ref/?stgh=hebrew&amp;stnm=07665" TargetMode="External"/><Relationship Id="rId11" Type="http://schemas.openxmlformats.org/officeDocument/2006/relationships/hyperlink" Target="http://www.apostolic-churches.net/bible/strongs/ref/?stgh=hebrew&amp;stnm=05975" TargetMode="External"/><Relationship Id="rId24" Type="http://schemas.openxmlformats.org/officeDocument/2006/relationships/hyperlink" Target="http://www.apostolic-churches.net/bible/strongs/ref/?stgh=hebrew&amp;stnm=04910" TargetMode="External"/><Relationship Id="rId32" Type="http://schemas.openxmlformats.org/officeDocument/2006/relationships/hyperlink" Target="http://www.apostolic-churches.net/bible/strongs/ref/?stgh=hebrew&amp;stnm=07307" TargetMode="External"/><Relationship Id="rId37" Type="http://schemas.openxmlformats.org/officeDocument/2006/relationships/hyperlink" Target="http://www.apostolic-churches.net/bible/strongs/ref/?stgh=hebrew&amp;stnm=0312" TargetMode="External"/><Relationship Id="rId40" Type="http://schemas.openxmlformats.org/officeDocument/2006/relationships/hyperlink" Target="http://www.apostolic-churches.net/bible/strongs/ref/?stgh=hebrew&amp;stnm=04475" TargetMode="External"/><Relationship Id="rId45" Type="http://schemas.openxmlformats.org/officeDocument/2006/relationships/hyperlink" Target="http://www.apostolic-churches.net/bible/strongs/ref/?stgh=hebrew&amp;stnm=06828" TargetMode="External"/><Relationship Id="rId53" Type="http://schemas.openxmlformats.org/officeDocument/2006/relationships/hyperlink" Target="http://www.apostolic-churches.net/bible/strongs/ref/?stgh=hebrew&amp;stnm=05342" TargetMode="External"/><Relationship Id="rId5" Type="http://schemas.openxmlformats.org/officeDocument/2006/relationships/hyperlink" Target="http://www.apostolic-churches.net/bible/strongs/ref/?stgh=hebrew&amp;stnm=04075" TargetMode="External"/><Relationship Id="rId10" Type="http://schemas.openxmlformats.org/officeDocument/2006/relationships/hyperlink" Target="http://www.apostolic-churches.net/bible/strongs/ref/?stgh=hebrew&amp;stnm=0571" TargetMode="External"/><Relationship Id="rId19" Type="http://schemas.openxmlformats.org/officeDocument/2006/relationships/hyperlink" Target="http://www.apostolic-churches.net/bible/strongs/ref/?stgh=hebrew&amp;stnm=02393" TargetMode="External"/><Relationship Id="rId31" Type="http://schemas.openxmlformats.org/officeDocument/2006/relationships/hyperlink" Target="http://www.apostolic-churches.net/bible/strongs/ref/?stgh=hebrew&amp;stnm=0702" TargetMode="External"/><Relationship Id="rId44" Type="http://schemas.openxmlformats.org/officeDocument/2006/relationships/hyperlink" Target="http://www.apostolic-churches.net/bible/strongs/ref/?stgh=hebrew&amp;stnm=0935" TargetMode="External"/><Relationship Id="rId52" Type="http://schemas.openxmlformats.org/officeDocument/2006/relationships/hyperlink" Target="http://www.apostolic-churches.net/bible/strongs/ref/?stgh=hebrew&amp;stnm=06256" TargetMode="External"/><Relationship Id="rId4" Type="http://schemas.openxmlformats.org/officeDocument/2006/relationships/hyperlink" Target="http://www.apostolic-churches.net/bible/strongs/ref/?stgh=hebrew&amp;stnm=01867" TargetMode="External"/><Relationship Id="rId9" Type="http://schemas.openxmlformats.org/officeDocument/2006/relationships/hyperlink" Target="http://www.apostolic-churches.net/bible/strongs/ref/?stgh=hebrew&amp;stnm=05046" TargetMode="External"/><Relationship Id="rId14" Type="http://schemas.openxmlformats.org/officeDocument/2006/relationships/hyperlink" Target="http://www.apostolic-churches.net/bible/strongs/ref/?stgh=hebrew&amp;stnm=06539" TargetMode="External"/><Relationship Id="rId22" Type="http://schemas.openxmlformats.org/officeDocument/2006/relationships/hyperlink" Target="http://www.apostolic-churches.net/bible/strongs/ref/?stgh=hebrew&amp;stnm=03120" TargetMode="External"/><Relationship Id="rId27" Type="http://schemas.openxmlformats.org/officeDocument/2006/relationships/hyperlink" Target="http://www.apostolic-churches.net/bible/strongs/ref/?stgh=hebrew&amp;stnm=06213" TargetMode="External"/><Relationship Id="rId30" Type="http://schemas.openxmlformats.org/officeDocument/2006/relationships/hyperlink" Target="http://www.apostolic-churches.net/bible/strongs/ref/?stgh=hebrew&amp;stnm=02673" TargetMode="External"/><Relationship Id="rId35" Type="http://schemas.openxmlformats.org/officeDocument/2006/relationships/hyperlink" Target="http://www.apostolic-churches.net/bible/strongs/ref/?stgh=hebrew&amp;stnm=04915" TargetMode="External"/><Relationship Id="rId43" Type="http://schemas.openxmlformats.org/officeDocument/2006/relationships/hyperlink" Target="http://www.apostolic-churches.net/bible/strongs/ref/?stgh=hebrew&amp;stnm=01323" TargetMode="External"/><Relationship Id="rId48" Type="http://schemas.openxmlformats.org/officeDocument/2006/relationships/hyperlink" Target="http://www.apostolic-churches.net/bible/strongs/ref/?stgh=hebrew&amp;stnm=03581" TargetMode="External"/><Relationship Id="rId56" Type="http://schemas.openxmlformats.org/officeDocument/2006/relationships/hyperlink" Target="http://www.apostolic-churches.net/bible/strongs/ref/?stgh=hebrew&amp;stnm=02428" TargetMode="External"/><Relationship Id="rId8" Type="http://schemas.openxmlformats.org/officeDocument/2006/relationships/hyperlink" Target="http://www.apostolic-churches.net/bible/strongs/ref/?stgh=hebrew&amp;stnm=04581" TargetMode="External"/><Relationship Id="rId51" Type="http://schemas.openxmlformats.org/officeDocument/2006/relationships/hyperlink" Target="http://www.apostolic-churches.net/bible/strongs/ref/?stgh=hebrew&amp;stnm=03205" TargetMode="External"/><Relationship Id="rId3" Type="http://schemas.openxmlformats.org/officeDocument/2006/relationships/hyperlink" Target="http://www.apostolic-churches.net/bible/strongs/ref/?stgh=hebrew&amp;stnm=08141" TargetMode="External"/><Relationship Id="rId12" Type="http://schemas.openxmlformats.org/officeDocument/2006/relationships/hyperlink" Target="http://www.apostolic-churches.net/bible/strongs/ref/?stgh=hebrew&amp;stnm=07969" TargetMode="External"/><Relationship Id="rId17" Type="http://schemas.openxmlformats.org/officeDocument/2006/relationships/hyperlink" Target="http://www.apostolic-churches.net/bible/strongs/ref/?stgh=hebrew&amp;stnm=06238" TargetMode="External"/><Relationship Id="rId25" Type="http://schemas.openxmlformats.org/officeDocument/2006/relationships/hyperlink" Target="http://www.apostolic-churches.net/bible/strongs/ref/?stgh=hebrew&amp;stnm=07227" TargetMode="External"/><Relationship Id="rId33" Type="http://schemas.openxmlformats.org/officeDocument/2006/relationships/hyperlink" Target="http://www.apostolic-churches.net/bible/strongs/ref/?stgh=hebrew&amp;stnm=08064" TargetMode="External"/><Relationship Id="rId38" Type="http://schemas.openxmlformats.org/officeDocument/2006/relationships/hyperlink" Target="http://www.apostolic-churches.net/bible/strongs/ref/?stgh=hebrew&amp;stnm=05045" TargetMode="External"/><Relationship Id="rId46" Type="http://schemas.openxmlformats.org/officeDocument/2006/relationships/hyperlink" Target="http://www.apostolic-churches.net/bible/strongs/ref/?stgh=hebrew&amp;stnm=04339" TargetMode="External"/><Relationship Id="rId20" Type="http://schemas.openxmlformats.org/officeDocument/2006/relationships/hyperlink" Target="http://www.apostolic-churches.net/bible/strongs/ref/?stgh=hebrew&amp;stnm=05782" TargetMode="External"/><Relationship Id="rId41" Type="http://schemas.openxmlformats.org/officeDocument/2006/relationships/hyperlink" Target="http://www.apostolic-churches.net/bible/strongs/ref/?stgh=hebrew&amp;stnm=07093" TargetMode="External"/><Relationship Id="rId54" Type="http://schemas.openxmlformats.org/officeDocument/2006/relationships/hyperlink" Target="http://www.apostolic-churches.net/bible/strongs/ref/?stgh=hebrew&amp;stnm=08328" TargetMode="External"/><Relationship Id="rId1" Type="http://schemas.openxmlformats.org/officeDocument/2006/relationships/slideLayout" Target="../slideLayouts/slideLayout1.xml"/><Relationship Id="rId6" Type="http://schemas.openxmlformats.org/officeDocument/2006/relationships/hyperlink" Target="http://www.apostolic-churches.net/bible/strongs/ref/?stgh=hebrew&amp;stnm=05977" TargetMode="External"/><Relationship Id="rId15" Type="http://schemas.openxmlformats.org/officeDocument/2006/relationships/hyperlink" Target="http://www.apostolic-churches.net/bible/strongs/ref/?stgh=hebrew&amp;stnm=07243" TargetMode="External"/><Relationship Id="rId23" Type="http://schemas.openxmlformats.org/officeDocument/2006/relationships/hyperlink" Target="http://www.apostolic-churches.net/bible/strongs/ref/?stgh=hebrew&amp;stnm=01368" TargetMode="External"/><Relationship Id="rId28" Type="http://schemas.openxmlformats.org/officeDocument/2006/relationships/hyperlink" Target="http://www.apostolic-churches.net/bible/strongs/ref/?stgh=hebrew&amp;stnm=07522" TargetMode="External"/><Relationship Id="rId36" Type="http://schemas.openxmlformats.org/officeDocument/2006/relationships/hyperlink" Target="http://www.apostolic-churches.net/bible/strongs/ref/?stgh=hebrew&amp;stnm=05428" TargetMode="External"/><Relationship Id="rId49" Type="http://schemas.openxmlformats.org/officeDocument/2006/relationships/hyperlink" Target="http://www.apostolic-churches.net/bible/strongs/ref/?stgh=hebrew&amp;stnm=02220" TargetMode="External"/></Relationships>
</file>

<file path=ppt/slides/_rels/slide55.xml.rels><?xml version="1.0" encoding="UTF-8" standalone="yes"?>
<Relationships xmlns="http://schemas.openxmlformats.org/package/2006/relationships"><Relationship Id="rId26" Type="http://schemas.openxmlformats.org/officeDocument/2006/relationships/hyperlink" Target="http://www.apostolic-churches.net/bible/strongs/ref/?stgh=hebrew&amp;stnm=05674" TargetMode="External"/><Relationship Id="rId21" Type="http://schemas.openxmlformats.org/officeDocument/2006/relationships/hyperlink" Target="http://www.apostolic-churches.net/bible/strongs/ref/?stgh=hebrew&amp;stnm=0622" TargetMode="External"/><Relationship Id="rId34" Type="http://schemas.openxmlformats.org/officeDocument/2006/relationships/hyperlink" Target="http://www.apostolic-churches.net/bible/strongs/ref/?stgh=hebrew&amp;stnm=03824" TargetMode="External"/><Relationship Id="rId42" Type="http://schemas.openxmlformats.org/officeDocument/2006/relationships/hyperlink" Target="http://www.apostolic-churches.net/bible/strongs/ref/?stgh=hebrew&amp;stnm=01419" TargetMode="External"/><Relationship Id="rId47" Type="http://schemas.openxmlformats.org/officeDocument/2006/relationships/hyperlink" Target="http://www.apostolic-churches.net/bible/strongs/ref/?stgh=hebrew&amp;stnm=03782" TargetMode="External"/><Relationship Id="rId50" Type="http://schemas.openxmlformats.org/officeDocument/2006/relationships/hyperlink" Target="http://www.apostolic-churches.net/bible/strongs/ref/?stgh=hebrew&amp;stnm=03920" TargetMode="External"/><Relationship Id="rId55" Type="http://schemas.openxmlformats.org/officeDocument/2006/relationships/hyperlink" Target="http://www.apostolic-churches.net/bible/strongs/ref/?stgh=hebrew&amp;stnm=03581" TargetMode="External"/><Relationship Id="rId63" Type="http://schemas.openxmlformats.org/officeDocument/2006/relationships/hyperlink" Target="http://www.apostolic-churches.net/bible/strongs/ref/?stgh=hebrew&amp;stnm=08633" TargetMode="External"/><Relationship Id="rId7" Type="http://schemas.openxmlformats.org/officeDocument/2006/relationships/hyperlink" Target="http://www.apostolic-churches.net/bible/strongs/ref/?stgh=hebrew&amp;stnm=02532" TargetMode="External"/><Relationship Id="rId2" Type="http://schemas.openxmlformats.org/officeDocument/2006/relationships/hyperlink" Target="http://www.apostolic-churches.net/bible/strongs/ref/?stgh=hebrew&amp;stnm=0935" TargetMode="External"/><Relationship Id="rId16" Type="http://schemas.openxmlformats.org/officeDocument/2006/relationships/hyperlink" Target="http://www.apostolic-churches.net/bible/strongs/ref/?stgh=hebrew&amp;stnm=04438" TargetMode="External"/><Relationship Id="rId29" Type="http://schemas.openxmlformats.org/officeDocument/2006/relationships/hyperlink" Target="http://www.apostolic-churches.net/bible/strongs/ref/?stgh=hebrew&amp;stnm=03318" TargetMode="External"/><Relationship Id="rId11" Type="http://schemas.openxmlformats.org/officeDocument/2006/relationships/hyperlink" Target="http://www.apostolic-churches.net/bible/strongs/ref/?stgh=hebrew&amp;stnm=05975" TargetMode="External"/><Relationship Id="rId24" Type="http://schemas.openxmlformats.org/officeDocument/2006/relationships/hyperlink" Target="http://www.apostolic-churches.net/bible/strongs/ref/?stgh=hebrew&amp;stnm=02428" TargetMode="External"/><Relationship Id="rId32" Type="http://schemas.openxmlformats.org/officeDocument/2006/relationships/hyperlink" Target="http://www.apostolic-churches.net/bible/strongs/ref/?stgh=hebrew&amp;stnm=03027" TargetMode="External"/><Relationship Id="rId37" Type="http://schemas.openxmlformats.org/officeDocument/2006/relationships/hyperlink" Target="http://www.apostolic-churches.net/bible/strongs/ref/?stgh=hebrew&amp;stnm=07239" TargetMode="External"/><Relationship Id="rId40" Type="http://schemas.openxmlformats.org/officeDocument/2006/relationships/hyperlink" Target="http://www.apostolic-churches.net/bible/strongs/ref/?stgh=hebrew&amp;stnm=07093" TargetMode="External"/><Relationship Id="rId45" Type="http://schemas.openxmlformats.org/officeDocument/2006/relationships/hyperlink" Target="http://www.apostolic-churches.net/bible/strongs/ref/?stgh=hebrew&amp;stnm=05971" TargetMode="External"/><Relationship Id="rId53" Type="http://schemas.openxmlformats.org/officeDocument/2006/relationships/hyperlink" Target="http://www.apostolic-churches.net/bible/strongs/ref/?stgh=hebrew&amp;stnm=02220" TargetMode="External"/><Relationship Id="rId58" Type="http://schemas.openxmlformats.org/officeDocument/2006/relationships/hyperlink" Target="http://www.apostolic-churches.net/bible/strongs/ref/?stgh=hebrew&amp;stnm=06440" TargetMode="External"/><Relationship Id="rId66" Type="http://schemas.openxmlformats.org/officeDocument/2006/relationships/hyperlink" Target="http://www.apostolic-churches.net/bible/strongs/ref/?stgh=hebrew&amp;stnm=0802" TargetMode="External"/><Relationship Id="rId5" Type="http://schemas.openxmlformats.org/officeDocument/2006/relationships/hyperlink" Target="http://www.apostolic-churches.net/bible/strongs/ref/?stgh=hebrew&amp;stnm=0430" TargetMode="External"/><Relationship Id="rId61" Type="http://schemas.openxmlformats.org/officeDocument/2006/relationships/hyperlink" Target="http://www.apostolic-churches.net/bible/strongs/ref/?stgh=hebrew&amp;stnm=03617" TargetMode="External"/><Relationship Id="rId19" Type="http://schemas.openxmlformats.org/officeDocument/2006/relationships/hyperlink" Target="http://www.apostolic-churches.net/bible/strongs/ref/?stgh=hebrew&amp;stnm=01121" TargetMode="External"/><Relationship Id="rId14" Type="http://schemas.openxmlformats.org/officeDocument/2006/relationships/hyperlink" Target="http://www.apostolic-churches.net/bible/strongs/ref/?stgh=hebrew&amp;stnm=06828" TargetMode="External"/><Relationship Id="rId22" Type="http://schemas.openxmlformats.org/officeDocument/2006/relationships/hyperlink" Target="http://www.apostolic-churches.net/bible/strongs/ref/?stgh=hebrew&amp;stnm=01995" TargetMode="External"/><Relationship Id="rId27" Type="http://schemas.openxmlformats.org/officeDocument/2006/relationships/hyperlink" Target="http://www.apostolic-churches.net/bible/strongs/ref/?stgh=hebrew&amp;stnm=04581" TargetMode="External"/><Relationship Id="rId30" Type="http://schemas.openxmlformats.org/officeDocument/2006/relationships/hyperlink" Target="http://www.apostolic-churches.net/bible/strongs/ref/?stgh=hebrew&amp;stnm=03898" TargetMode="External"/><Relationship Id="rId35" Type="http://schemas.openxmlformats.org/officeDocument/2006/relationships/hyperlink" Target="http://www.apostolic-churches.net/bible/strongs/ref/?stgh=hebrew&amp;stnm=07311" TargetMode="External"/><Relationship Id="rId43" Type="http://schemas.openxmlformats.org/officeDocument/2006/relationships/hyperlink" Target="http://www.apostolic-churches.net/bible/strongs/ref/?stgh=hebrew&amp;stnm=07399" TargetMode="External"/><Relationship Id="rId48" Type="http://schemas.openxmlformats.org/officeDocument/2006/relationships/hyperlink" Target="http://www.apostolic-churches.net/bible/strongs/ref/?stgh=hebrew&amp;stnm=08210" TargetMode="External"/><Relationship Id="rId56" Type="http://schemas.openxmlformats.org/officeDocument/2006/relationships/hyperlink" Target="http://www.apostolic-churches.net/bible/strongs/ref/?stgh=hebrew&amp;stnm=06213" TargetMode="External"/><Relationship Id="rId64" Type="http://schemas.openxmlformats.org/officeDocument/2006/relationships/hyperlink" Target="http://www.apostolic-churches.net/bible/strongs/ref/?stgh=hebrew&amp;stnm=03477" TargetMode="External"/><Relationship Id="rId8" Type="http://schemas.openxmlformats.org/officeDocument/2006/relationships/hyperlink" Target="http://www.apostolic-churches.net/bible/strongs/ref/?stgh=hebrew&amp;stnm=03627" TargetMode="External"/><Relationship Id="rId51" Type="http://schemas.openxmlformats.org/officeDocument/2006/relationships/hyperlink" Target="http://www.apostolic-churches.net/bible/strongs/ref/?stgh=hebrew&amp;stnm=04013" TargetMode="External"/><Relationship Id="rId3" Type="http://schemas.openxmlformats.org/officeDocument/2006/relationships/hyperlink" Target="http://www.apostolic-churches.net/bible/strongs/ref/?stgh=hebrew&amp;stnm=07628" TargetMode="External"/><Relationship Id="rId12" Type="http://schemas.openxmlformats.org/officeDocument/2006/relationships/hyperlink" Target="http://www.apostolic-churches.net/bible/strongs/ref/?stgh=hebrew&amp;stnm=08141" TargetMode="External"/><Relationship Id="rId17" Type="http://schemas.openxmlformats.org/officeDocument/2006/relationships/hyperlink" Target="http://www.apostolic-churches.net/bible/strongs/ref/?stgh=hebrew&amp;stnm=07725" TargetMode="External"/><Relationship Id="rId25" Type="http://schemas.openxmlformats.org/officeDocument/2006/relationships/hyperlink" Target="http://www.apostolic-churches.net/bible/strongs/ref/?stgh=hebrew&amp;stnm=07857" TargetMode="External"/><Relationship Id="rId33" Type="http://schemas.openxmlformats.org/officeDocument/2006/relationships/hyperlink" Target="http://www.apostolic-churches.net/bible/strongs/ref/?stgh=hebrew&amp;stnm=05375" TargetMode="External"/><Relationship Id="rId38" Type="http://schemas.openxmlformats.org/officeDocument/2006/relationships/hyperlink" Target="http://www.apostolic-churches.net/bible/strongs/ref/?stgh=hebrew&amp;stnm=05810" TargetMode="External"/><Relationship Id="rId46" Type="http://schemas.openxmlformats.org/officeDocument/2006/relationships/hyperlink" Target="http://www.apostolic-churches.net/bible/strongs/ref/?stgh=hebrew&amp;stnm=02377" TargetMode="External"/><Relationship Id="rId59" Type="http://schemas.openxmlformats.org/officeDocument/2006/relationships/hyperlink" Target="http://www.apostolic-churches.net/bible/strongs/ref/?stgh=hebrew&amp;stnm=06643" TargetMode="External"/><Relationship Id="rId67" Type="http://schemas.openxmlformats.org/officeDocument/2006/relationships/hyperlink" Target="http://www.apostolic-churches.net/bible/strongs/ref/?stgh=hebrew&amp;stnm=07843" TargetMode="External"/><Relationship Id="rId20" Type="http://schemas.openxmlformats.org/officeDocument/2006/relationships/hyperlink" Target="http://www.apostolic-churches.net/bible/strongs/ref/?stgh=hebrew&amp;stnm=01624" TargetMode="External"/><Relationship Id="rId41" Type="http://schemas.openxmlformats.org/officeDocument/2006/relationships/hyperlink" Target="http://www.apostolic-churches.net/bible/strongs/ref/?stgh=hebrew&amp;stnm=06256" TargetMode="External"/><Relationship Id="rId54" Type="http://schemas.openxmlformats.org/officeDocument/2006/relationships/hyperlink" Target="http://www.apostolic-churches.net/bible/strongs/ref/?stgh=hebrew&amp;stnm=04005" TargetMode="External"/><Relationship Id="rId62" Type="http://schemas.openxmlformats.org/officeDocument/2006/relationships/hyperlink" Target="http://www.apostolic-churches.net/bible/strongs/ref/?stgh=hebrew&amp;stnm=07760" TargetMode="External"/><Relationship Id="rId1" Type="http://schemas.openxmlformats.org/officeDocument/2006/relationships/slideLayout" Target="../slideLayouts/slideLayout1.xml"/><Relationship Id="rId6" Type="http://schemas.openxmlformats.org/officeDocument/2006/relationships/hyperlink" Target="http://www.apostolic-churches.net/bible/strongs/ref/?stgh=hebrew&amp;stnm=05257" TargetMode="External"/><Relationship Id="rId15" Type="http://schemas.openxmlformats.org/officeDocument/2006/relationships/hyperlink" Target="http://www.apostolic-churches.net/bible/strongs/ref/?stgh=hebrew&amp;stnm=05045" TargetMode="External"/><Relationship Id="rId23" Type="http://schemas.openxmlformats.org/officeDocument/2006/relationships/hyperlink" Target="http://www.apostolic-churches.net/bible/strongs/ref/?stgh=hebrew&amp;stnm=07227" TargetMode="External"/><Relationship Id="rId28" Type="http://schemas.openxmlformats.org/officeDocument/2006/relationships/hyperlink" Target="http://www.apostolic-churches.net/bible/strongs/ref/?stgh=hebrew&amp;stnm=04843" TargetMode="External"/><Relationship Id="rId36" Type="http://schemas.openxmlformats.org/officeDocument/2006/relationships/hyperlink" Target="http://www.apostolic-churches.net/bible/strongs/ref/?stgh=hebrew&amp;stnm=05307" TargetMode="External"/><Relationship Id="rId49" Type="http://schemas.openxmlformats.org/officeDocument/2006/relationships/hyperlink" Target="http://www.apostolic-churches.net/bible/strongs/ref/?stgh=hebrew&amp;stnm=05550" TargetMode="External"/><Relationship Id="rId57" Type="http://schemas.openxmlformats.org/officeDocument/2006/relationships/hyperlink" Target="http://www.apostolic-churches.net/bible/strongs/ref/?stgh=hebrew&amp;stnm=07522" TargetMode="External"/><Relationship Id="rId10" Type="http://schemas.openxmlformats.org/officeDocument/2006/relationships/hyperlink" Target="http://www.apostolic-churches.net/bible/strongs/ref/?stgh=hebrew&amp;stnm=02091" TargetMode="External"/><Relationship Id="rId31" Type="http://schemas.openxmlformats.org/officeDocument/2006/relationships/hyperlink" Target="http://www.apostolic-churches.net/bible/strongs/ref/?stgh=hebrew&amp;stnm=05414" TargetMode="External"/><Relationship Id="rId44" Type="http://schemas.openxmlformats.org/officeDocument/2006/relationships/hyperlink" Target="http://www.apostolic-churches.net/bible/strongs/ref/?stgh=hebrew&amp;stnm=06530" TargetMode="External"/><Relationship Id="rId52" Type="http://schemas.openxmlformats.org/officeDocument/2006/relationships/hyperlink" Target="http://www.apostolic-churches.net/bible/strongs/ref/?stgh=hebrew&amp;stnm=05892" TargetMode="External"/><Relationship Id="rId60" Type="http://schemas.openxmlformats.org/officeDocument/2006/relationships/hyperlink" Target="http://www.apostolic-churches.net/bible/strongs/ref/?stgh=hebrew&amp;stnm=0776" TargetMode="External"/><Relationship Id="rId65" Type="http://schemas.openxmlformats.org/officeDocument/2006/relationships/hyperlink" Target="http://www.apostolic-churches.net/bible/strongs/ref/?stgh=hebrew&amp;stnm=01323" TargetMode="External"/><Relationship Id="rId4" Type="http://schemas.openxmlformats.org/officeDocument/2006/relationships/hyperlink" Target="http://www.apostolic-churches.net/bible/strongs/ref/?stgh=hebrew&amp;stnm=04714" TargetMode="External"/><Relationship Id="rId9" Type="http://schemas.openxmlformats.org/officeDocument/2006/relationships/hyperlink" Target="http://www.apostolic-churches.net/bible/strongs/ref/?stgh=hebrew&amp;stnm=03701" TargetMode="External"/><Relationship Id="rId13" Type="http://schemas.openxmlformats.org/officeDocument/2006/relationships/hyperlink" Target="http://www.apostolic-churches.net/bible/strongs/ref/?stgh=hebrew&amp;stnm=04428" TargetMode="External"/><Relationship Id="rId18" Type="http://schemas.openxmlformats.org/officeDocument/2006/relationships/hyperlink" Target="http://www.apostolic-churches.net/bible/strongs/ref/?stgh=hebrew&amp;stnm=0127" TargetMode="External"/><Relationship Id="rId39" Type="http://schemas.openxmlformats.org/officeDocument/2006/relationships/hyperlink" Target="http://www.apostolic-churches.net/bible/strongs/ref/?stgh=hebrew&amp;stnm=07223" TargetMode="External"/></Relationships>
</file>

<file path=ppt/slides/_rels/slide56.xml.rels><?xml version="1.0" encoding="UTF-8" standalone="yes"?>
<Relationships xmlns="http://schemas.openxmlformats.org/package/2006/relationships"><Relationship Id="rId26" Type="http://schemas.openxmlformats.org/officeDocument/2006/relationships/hyperlink" Target="http://www.apostolic-churches.net/bible/strongs/ref/?stgh=hebrew&amp;stnm=0639" TargetMode="External"/><Relationship Id="rId21" Type="http://schemas.openxmlformats.org/officeDocument/2006/relationships/hyperlink" Target="http://www.apostolic-churches.net/bible/strongs/ref/?stgh=hebrew&amp;stnm=01925" TargetMode="External"/><Relationship Id="rId42" Type="http://schemas.openxmlformats.org/officeDocument/2006/relationships/hyperlink" Target="http://www.apostolic-churches.net/bible/strongs/ref/?stgh=hebrew&amp;stnm=04820" TargetMode="External"/><Relationship Id="rId47" Type="http://schemas.openxmlformats.org/officeDocument/2006/relationships/hyperlink" Target="http://www.apostolic-churches.net/bible/strongs/ref/?stgh=hebrew&amp;stnm=04924" TargetMode="External"/><Relationship Id="rId63" Type="http://schemas.openxmlformats.org/officeDocument/2006/relationships/hyperlink" Target="http://www.apostolic-churches.net/bible/strongs/ref/?stgh=hebrew&amp;stnm=01419" TargetMode="External"/><Relationship Id="rId68" Type="http://schemas.openxmlformats.org/officeDocument/2006/relationships/hyperlink" Target="http://www.apostolic-churches.net/bible/strongs/ref/?stgh=hebrew&amp;stnm=0398" TargetMode="External"/><Relationship Id="rId7" Type="http://schemas.openxmlformats.org/officeDocument/2006/relationships/hyperlink" Target="http://www.apostolic-churches.net/bible/strongs/ref/?stgh=hebrew&amp;stnm=07101" TargetMode="External"/><Relationship Id="rId2" Type="http://schemas.openxmlformats.org/officeDocument/2006/relationships/hyperlink" Target="http://www.apostolic-churches.net/bible/strongs/ref/?stgh=hebrew&amp;stnm=07760" TargetMode="External"/><Relationship Id="rId16" Type="http://schemas.openxmlformats.org/officeDocument/2006/relationships/hyperlink" Target="http://www.apostolic-churches.net/bible/strongs/ref/?stgh=hebrew&amp;stnm=04672" TargetMode="External"/><Relationship Id="rId29" Type="http://schemas.openxmlformats.org/officeDocument/2006/relationships/hyperlink" Target="http://www.apostolic-churches.net/bible/strongs/ref/?stgh=hebrew&amp;stnm=05414" TargetMode="External"/><Relationship Id="rId11" Type="http://schemas.openxmlformats.org/officeDocument/2006/relationships/hyperlink" Target="http://www.apostolic-churches.net/bible/strongs/ref/?stgh=hebrew&amp;stnm=07725" TargetMode="External"/><Relationship Id="rId24" Type="http://schemas.openxmlformats.org/officeDocument/2006/relationships/hyperlink" Target="http://www.apostolic-churches.net/bible/strongs/ref/?stgh=hebrew&amp;stnm=03117" TargetMode="External"/><Relationship Id="rId32" Type="http://schemas.openxmlformats.org/officeDocument/2006/relationships/hyperlink" Target="http://www.apostolic-churches.net/bible/strongs/ref/?stgh=hebrew&amp;stnm=07962" TargetMode="External"/><Relationship Id="rId37" Type="http://schemas.openxmlformats.org/officeDocument/2006/relationships/hyperlink" Target="http://www.apostolic-churches.net/bible/strongs/ref/?stgh=hebrew&amp;stnm=07857" TargetMode="External"/><Relationship Id="rId40" Type="http://schemas.openxmlformats.org/officeDocument/2006/relationships/hyperlink" Target="http://www.apostolic-churches.net/bible/strongs/ref/?stgh=hebrew&amp;stnm=02266" TargetMode="External"/><Relationship Id="rId45" Type="http://schemas.openxmlformats.org/officeDocument/2006/relationships/hyperlink" Target="http://www.apostolic-churches.net/bible/strongs/ref/?stgh=hebrew&amp;stnm=04592" TargetMode="External"/><Relationship Id="rId53" Type="http://schemas.openxmlformats.org/officeDocument/2006/relationships/hyperlink" Target="http://www.apostolic-churches.net/bible/strongs/ref/?stgh=hebrew&amp;stnm=07399" TargetMode="External"/><Relationship Id="rId58" Type="http://schemas.openxmlformats.org/officeDocument/2006/relationships/hyperlink" Target="http://www.apostolic-churches.net/bible/strongs/ref/?stgh=hebrew&amp;stnm=05782" TargetMode="External"/><Relationship Id="rId66" Type="http://schemas.openxmlformats.org/officeDocument/2006/relationships/hyperlink" Target="http://www.apostolic-churches.net/bible/strongs/ref/?stgh=hebrew&amp;stnm=03966" TargetMode="External"/><Relationship Id="rId5" Type="http://schemas.openxmlformats.org/officeDocument/2006/relationships/hyperlink" Target="http://www.apostolic-churches.net/bible/strongs/ref/?stgh=hebrew&amp;stnm=03920" TargetMode="External"/><Relationship Id="rId61" Type="http://schemas.openxmlformats.org/officeDocument/2006/relationships/hyperlink" Target="http://www.apostolic-churches.net/bible/strongs/ref/?stgh=hebrew&amp;stnm=04428" TargetMode="External"/><Relationship Id="rId19" Type="http://schemas.openxmlformats.org/officeDocument/2006/relationships/hyperlink" Target="http://www.apostolic-churches.net/bible/strongs/ref/?stgh=hebrew&amp;stnm=05674" TargetMode="External"/><Relationship Id="rId14" Type="http://schemas.openxmlformats.org/officeDocument/2006/relationships/hyperlink" Target="http://www.apostolic-churches.net/bible/strongs/ref/?stgh=hebrew&amp;stnm=03782" TargetMode="External"/><Relationship Id="rId22" Type="http://schemas.openxmlformats.org/officeDocument/2006/relationships/hyperlink" Target="http://www.apostolic-churches.net/bible/strongs/ref/?stgh=hebrew&amp;stnm=04438" TargetMode="External"/><Relationship Id="rId27" Type="http://schemas.openxmlformats.org/officeDocument/2006/relationships/hyperlink" Target="http://www.apostolic-churches.net/bible/strongs/ref/?stgh=hebrew&amp;stnm=04421" TargetMode="External"/><Relationship Id="rId30" Type="http://schemas.openxmlformats.org/officeDocument/2006/relationships/hyperlink" Target="http://www.apostolic-churches.net/bible/strongs/ref/?stgh=hebrew&amp;stnm=01935" TargetMode="External"/><Relationship Id="rId35" Type="http://schemas.openxmlformats.org/officeDocument/2006/relationships/hyperlink" Target="http://www.apostolic-churches.net/bible/strongs/ref/?stgh=hebrew&amp;stnm=02220" TargetMode="External"/><Relationship Id="rId43" Type="http://schemas.openxmlformats.org/officeDocument/2006/relationships/hyperlink" Target="http://www.apostolic-churches.net/bible/strongs/ref/?stgh=hebrew&amp;stnm=05927" TargetMode="External"/><Relationship Id="rId48" Type="http://schemas.openxmlformats.org/officeDocument/2006/relationships/hyperlink" Target="http://www.apostolic-churches.net/bible/strongs/ref/?stgh=hebrew&amp;stnm=04082" TargetMode="External"/><Relationship Id="rId56" Type="http://schemas.openxmlformats.org/officeDocument/2006/relationships/hyperlink" Target="http://www.apostolic-churches.net/bible/strongs/ref/?stgh=hebrew&amp;stnm=04013" TargetMode="External"/><Relationship Id="rId64" Type="http://schemas.openxmlformats.org/officeDocument/2006/relationships/hyperlink" Target="http://www.apostolic-churches.net/bible/strongs/ref/?stgh=hebrew&amp;stnm=02428" TargetMode="External"/><Relationship Id="rId69" Type="http://schemas.openxmlformats.org/officeDocument/2006/relationships/hyperlink" Target="http://www.apostolic-churches.net/bible/strongs/ref/?stgh=hebrew&amp;stnm=06598" TargetMode="External"/><Relationship Id="rId8" Type="http://schemas.openxmlformats.org/officeDocument/2006/relationships/hyperlink" Target="http://www.apostolic-churches.net/bible/strongs/ref/?stgh=hebrew&amp;stnm=02781" TargetMode="External"/><Relationship Id="rId51" Type="http://schemas.openxmlformats.org/officeDocument/2006/relationships/hyperlink" Target="http://www.apostolic-churches.net/bible/strongs/ref/?stgh=hebrew&amp;stnm=0961" TargetMode="External"/><Relationship Id="rId3" Type="http://schemas.openxmlformats.org/officeDocument/2006/relationships/hyperlink" Target="http://www.apostolic-churches.net/bible/strongs/ref/?stgh=hebrew&amp;stnm=06440" TargetMode="External"/><Relationship Id="rId12" Type="http://schemas.openxmlformats.org/officeDocument/2006/relationships/hyperlink" Target="http://www.apostolic-churches.net/bible/strongs/ref/?stgh=hebrew&amp;stnm=04581" TargetMode="External"/><Relationship Id="rId17" Type="http://schemas.openxmlformats.org/officeDocument/2006/relationships/hyperlink" Target="http://www.apostolic-churches.net/bible/strongs/ref/?stgh=hebrew&amp;stnm=05975" TargetMode="External"/><Relationship Id="rId25" Type="http://schemas.openxmlformats.org/officeDocument/2006/relationships/hyperlink" Target="http://www.apostolic-churches.net/bible/strongs/ref/?stgh=hebrew&amp;stnm=07665" TargetMode="External"/><Relationship Id="rId33" Type="http://schemas.openxmlformats.org/officeDocument/2006/relationships/hyperlink" Target="http://www.apostolic-churches.net/bible/strongs/ref/?stgh=hebrew&amp;stnm=02388" TargetMode="External"/><Relationship Id="rId38" Type="http://schemas.openxmlformats.org/officeDocument/2006/relationships/hyperlink" Target="http://www.apostolic-churches.net/bible/strongs/ref/?stgh=hebrew&amp;stnm=05057" TargetMode="External"/><Relationship Id="rId46" Type="http://schemas.openxmlformats.org/officeDocument/2006/relationships/hyperlink" Target="http://www.apostolic-churches.net/bible/strongs/ref/?stgh=hebrew&amp;stnm=01471" TargetMode="External"/><Relationship Id="rId59" Type="http://schemas.openxmlformats.org/officeDocument/2006/relationships/hyperlink" Target="http://www.apostolic-churches.net/bible/strongs/ref/?stgh=hebrew&amp;stnm=03581" TargetMode="External"/><Relationship Id="rId67" Type="http://schemas.openxmlformats.org/officeDocument/2006/relationships/hyperlink" Target="http://www.apostolic-churches.net/bible/strongs/ref/?stgh=hebrew&amp;stnm=06099" TargetMode="External"/><Relationship Id="rId20" Type="http://schemas.openxmlformats.org/officeDocument/2006/relationships/hyperlink" Target="http://www.apostolic-churches.net/bible/strongs/ref/?stgh=hebrew&amp;stnm=05065" TargetMode="External"/><Relationship Id="rId41" Type="http://schemas.openxmlformats.org/officeDocument/2006/relationships/hyperlink" Target="http://www.apostolic-churches.net/bible/strongs/ref/?stgh=hebrew&amp;stnm=06213" TargetMode="External"/><Relationship Id="rId54" Type="http://schemas.openxmlformats.org/officeDocument/2006/relationships/hyperlink" Target="http://www.apostolic-churches.net/bible/strongs/ref/?stgh=hebrew&amp;stnm=02803" TargetMode="External"/><Relationship Id="rId62" Type="http://schemas.openxmlformats.org/officeDocument/2006/relationships/hyperlink" Target="http://www.apostolic-churches.net/bible/strongs/ref/?stgh=hebrew&amp;stnm=05045" TargetMode="External"/><Relationship Id="rId70" Type="http://schemas.openxmlformats.org/officeDocument/2006/relationships/hyperlink" Target="http://www.apostolic-churches.net/bible/strongs/ref/?stgh=hebrew&amp;stnm=02491" TargetMode="External"/><Relationship Id="rId1" Type="http://schemas.openxmlformats.org/officeDocument/2006/relationships/slideLayout" Target="../slideLayouts/slideLayout1.xml"/><Relationship Id="rId6" Type="http://schemas.openxmlformats.org/officeDocument/2006/relationships/hyperlink" Target="http://www.apostolic-churches.net/bible/strongs/ref/?stgh=hebrew&amp;stnm=07227" TargetMode="External"/><Relationship Id="rId15" Type="http://schemas.openxmlformats.org/officeDocument/2006/relationships/hyperlink" Target="http://www.apostolic-churches.net/bible/strongs/ref/?stgh=hebrew&amp;stnm=05307" TargetMode="External"/><Relationship Id="rId23" Type="http://schemas.openxmlformats.org/officeDocument/2006/relationships/hyperlink" Target="http://www.apostolic-churches.net/bible/strongs/ref/?stgh=hebrew&amp;stnm=0259" TargetMode="External"/><Relationship Id="rId28" Type="http://schemas.openxmlformats.org/officeDocument/2006/relationships/hyperlink" Target="http://www.apostolic-churches.net/bible/strongs/ref/?stgh=hebrew&amp;stnm=0959" TargetMode="External"/><Relationship Id="rId36" Type="http://schemas.openxmlformats.org/officeDocument/2006/relationships/hyperlink" Target="http://www.apostolic-churches.net/bible/strongs/ref/?stgh=hebrew&amp;stnm=07858" TargetMode="External"/><Relationship Id="rId49" Type="http://schemas.openxmlformats.org/officeDocument/2006/relationships/hyperlink" Target="http://www.apostolic-churches.net/bible/strongs/ref/?stgh=hebrew&amp;stnm=01" TargetMode="External"/><Relationship Id="rId57" Type="http://schemas.openxmlformats.org/officeDocument/2006/relationships/hyperlink" Target="http://www.apostolic-churches.net/bible/strongs/ref/?stgh=hebrew&amp;stnm=06256" TargetMode="External"/><Relationship Id="rId10" Type="http://schemas.openxmlformats.org/officeDocument/2006/relationships/hyperlink" Target="http://www.apostolic-churches.net/bible/strongs/ref/?stgh=hebrew&amp;stnm=01115" TargetMode="External"/><Relationship Id="rId31" Type="http://schemas.openxmlformats.org/officeDocument/2006/relationships/hyperlink" Target="http://www.apostolic-churches.net/bible/strongs/ref/?stgh=hebrew&amp;stnm=0935" TargetMode="External"/><Relationship Id="rId44" Type="http://schemas.openxmlformats.org/officeDocument/2006/relationships/hyperlink" Target="http://www.apostolic-churches.net/bible/strongs/ref/?stgh=hebrew&amp;stnm=06105" TargetMode="External"/><Relationship Id="rId52" Type="http://schemas.openxmlformats.org/officeDocument/2006/relationships/hyperlink" Target="http://www.apostolic-churches.net/bible/strongs/ref/?stgh=hebrew&amp;stnm=07998" TargetMode="External"/><Relationship Id="rId60" Type="http://schemas.openxmlformats.org/officeDocument/2006/relationships/hyperlink" Target="http://www.apostolic-churches.net/bible/strongs/ref/?stgh=hebrew&amp;stnm=03824" TargetMode="External"/><Relationship Id="rId65" Type="http://schemas.openxmlformats.org/officeDocument/2006/relationships/hyperlink" Target="http://www.apostolic-churches.net/bible/strongs/ref/?stgh=hebrew&amp;stnm=01624" TargetMode="External"/><Relationship Id="rId4" Type="http://schemas.openxmlformats.org/officeDocument/2006/relationships/hyperlink" Target="http://www.apostolic-churches.net/bible/strongs/ref/?stgh=hebrew&amp;stnm=0339" TargetMode="External"/><Relationship Id="rId9" Type="http://schemas.openxmlformats.org/officeDocument/2006/relationships/hyperlink" Target="http://www.apostolic-churches.net/bible/strongs/ref/?stgh=hebrew&amp;stnm=07673" TargetMode="External"/><Relationship Id="rId13" Type="http://schemas.openxmlformats.org/officeDocument/2006/relationships/hyperlink" Target="http://www.apostolic-churches.net/bible/strongs/ref/?stgh=hebrew&amp;stnm=0776" TargetMode="External"/><Relationship Id="rId18" Type="http://schemas.openxmlformats.org/officeDocument/2006/relationships/hyperlink" Target="http://www.apostolic-churches.net/bible/strongs/ref/?stgh=hebrew&amp;stnm=03653" TargetMode="External"/><Relationship Id="rId39" Type="http://schemas.openxmlformats.org/officeDocument/2006/relationships/hyperlink" Target="http://www.apostolic-churches.net/bible/strongs/ref/?stgh=hebrew&amp;stnm=01285" TargetMode="External"/><Relationship Id="rId34" Type="http://schemas.openxmlformats.org/officeDocument/2006/relationships/hyperlink" Target="http://www.apostolic-churches.net/bible/strongs/ref/?stgh=hebrew&amp;stnm=02519" TargetMode="External"/><Relationship Id="rId50" Type="http://schemas.openxmlformats.org/officeDocument/2006/relationships/hyperlink" Target="http://www.apostolic-churches.net/bible/strongs/ref/?stgh=hebrew&amp;stnm=0967" TargetMode="External"/><Relationship Id="rId55" Type="http://schemas.openxmlformats.org/officeDocument/2006/relationships/hyperlink" Target="http://www.apostolic-churches.net/bible/strongs/ref/?stgh=hebrew&amp;stnm=04284" TargetMode="External"/></Relationships>
</file>

<file path=ppt/slides/_rels/slide57.xml.rels><?xml version="1.0" encoding="UTF-8" standalone="yes"?>
<Relationships xmlns="http://schemas.openxmlformats.org/package/2006/relationships"><Relationship Id="rId13" Type="http://schemas.openxmlformats.org/officeDocument/2006/relationships/hyperlink" Target="http://www.apostolic-churches.net/bible/strongs/ref/?stgh=hebrew&amp;stnm=04150" TargetMode="External"/><Relationship Id="rId18" Type="http://schemas.openxmlformats.org/officeDocument/2006/relationships/hyperlink" Target="http://www.apostolic-churches.net/bible/strongs/ref/?stgh=hebrew&amp;stnm=06944" TargetMode="External"/><Relationship Id="rId26" Type="http://schemas.openxmlformats.org/officeDocument/2006/relationships/hyperlink" Target="http://www.apostolic-churches.net/bible/strongs/ref/?stgh=hebrew&amp;stnm=06716" TargetMode="External"/><Relationship Id="rId39" Type="http://schemas.openxmlformats.org/officeDocument/2006/relationships/hyperlink" Target="http://www.apostolic-churches.net/bible/strongs/ref/?stgh=hebrew&amp;stnm=05414" TargetMode="External"/><Relationship Id="rId21" Type="http://schemas.openxmlformats.org/officeDocument/2006/relationships/hyperlink" Target="http://www.apostolic-churches.net/bible/strongs/ref/?stgh=hebrew&amp;stnm=0935" TargetMode="External"/><Relationship Id="rId34" Type="http://schemas.openxmlformats.org/officeDocument/2006/relationships/hyperlink" Target="http://www.apostolic-churches.net/bible/strongs/ref/?stgh=hebrew&amp;stnm=02490" TargetMode="External"/><Relationship Id="rId42" Type="http://schemas.openxmlformats.org/officeDocument/2006/relationships/hyperlink" Target="http://www.apostolic-churches.net/bible/strongs/ref/?stgh=hebrew&amp;stnm=07561" TargetMode="External"/><Relationship Id="rId47" Type="http://schemas.openxmlformats.org/officeDocument/2006/relationships/hyperlink" Target="http://www.apostolic-churches.net/bible/strongs/ref/?stgh=hebrew&amp;stnm=0430" TargetMode="External"/><Relationship Id="rId50" Type="http://schemas.openxmlformats.org/officeDocument/2006/relationships/hyperlink" Target="http://www.apostolic-churches.net/bible/strongs/ref/?stgh=hebrew&amp;stnm=07227" TargetMode="External"/><Relationship Id="rId55" Type="http://schemas.openxmlformats.org/officeDocument/2006/relationships/hyperlink" Target="http://www.apostolic-churches.net/bible/strongs/ref/?stgh=hebrew&amp;stnm=0961" TargetMode="External"/><Relationship Id="rId7" Type="http://schemas.openxmlformats.org/officeDocument/2006/relationships/hyperlink" Target="http://www.apostolic-churches.net/bible/strongs/ref/?stgh=hebrew&amp;stnm=01696" TargetMode="External"/><Relationship Id="rId2" Type="http://schemas.openxmlformats.org/officeDocument/2006/relationships/hyperlink" Target="http://www.apostolic-churches.net/bible/strongs/ref/?stgh=hebrew&amp;stnm=08147" TargetMode="External"/><Relationship Id="rId16" Type="http://schemas.openxmlformats.org/officeDocument/2006/relationships/hyperlink" Target="http://www.apostolic-churches.net/bible/strongs/ref/?stgh=hebrew&amp;stnm=01419" TargetMode="External"/><Relationship Id="rId29" Type="http://schemas.openxmlformats.org/officeDocument/2006/relationships/hyperlink" Target="http://www.apostolic-churches.net/bible/strongs/ref/?stgh=hebrew&amp;stnm=02194" TargetMode="External"/><Relationship Id="rId11" Type="http://schemas.openxmlformats.org/officeDocument/2006/relationships/hyperlink" Target="http://www.apostolic-churches.net/bible/strongs/ref/?stgh=hebrew&amp;stnm=06743" TargetMode="External"/><Relationship Id="rId24" Type="http://schemas.openxmlformats.org/officeDocument/2006/relationships/hyperlink" Target="http://www.apostolic-churches.net/bible/strongs/ref/?stgh=hebrew&amp;stnm=0314" TargetMode="External"/><Relationship Id="rId32" Type="http://schemas.openxmlformats.org/officeDocument/2006/relationships/hyperlink" Target="http://www.apostolic-churches.net/bible/strongs/ref/?stgh=hebrew&amp;stnm=02220" TargetMode="External"/><Relationship Id="rId37" Type="http://schemas.openxmlformats.org/officeDocument/2006/relationships/hyperlink" Target="http://www.apostolic-churches.net/bible/strongs/ref/?stgh=hebrew&amp;stnm=05493" TargetMode="External"/><Relationship Id="rId40" Type="http://schemas.openxmlformats.org/officeDocument/2006/relationships/hyperlink" Target="http://www.apostolic-churches.net/bible/strongs/ref/?stgh=hebrew&amp;stnm=08251" TargetMode="External"/><Relationship Id="rId45" Type="http://schemas.openxmlformats.org/officeDocument/2006/relationships/hyperlink" Target="http://www.apostolic-churches.net/bible/strongs/ref/?stgh=hebrew&amp;stnm=05971" TargetMode="External"/><Relationship Id="rId53" Type="http://schemas.openxmlformats.org/officeDocument/2006/relationships/hyperlink" Target="http://www.apostolic-churches.net/bible/strongs/ref/?stgh=hebrew&amp;stnm=03852" TargetMode="External"/><Relationship Id="rId5" Type="http://schemas.openxmlformats.org/officeDocument/2006/relationships/hyperlink" Target="http://www.apostolic-churches.net/bible/strongs/ref/?stgh=hebrew&amp;stnm=04827" TargetMode="External"/><Relationship Id="rId10" Type="http://schemas.openxmlformats.org/officeDocument/2006/relationships/hyperlink" Target="http://www.apostolic-churches.net/bible/strongs/ref/?stgh=hebrew&amp;stnm=07979" TargetMode="External"/><Relationship Id="rId19" Type="http://schemas.openxmlformats.org/officeDocument/2006/relationships/hyperlink" Target="http://www.apostolic-churches.net/bible/strongs/ref/?stgh=hebrew&amp;stnm=01285" TargetMode="External"/><Relationship Id="rId31" Type="http://schemas.openxmlformats.org/officeDocument/2006/relationships/hyperlink" Target="http://www.apostolic-churches.net/bible/strongs/ref/?stgh=hebrew&amp;stnm=05800" TargetMode="External"/><Relationship Id="rId44" Type="http://schemas.openxmlformats.org/officeDocument/2006/relationships/hyperlink" Target="http://www.apostolic-churches.net/bible/strongs/ref/?stgh=hebrew&amp;stnm=02514" TargetMode="External"/><Relationship Id="rId52" Type="http://schemas.openxmlformats.org/officeDocument/2006/relationships/hyperlink" Target="http://www.apostolic-churches.net/bible/strongs/ref/?stgh=hebrew&amp;stnm=02719" TargetMode="External"/><Relationship Id="rId4" Type="http://schemas.openxmlformats.org/officeDocument/2006/relationships/hyperlink" Target="http://www.apostolic-churches.net/bible/strongs/ref/?stgh=hebrew&amp;stnm=03824" TargetMode="External"/><Relationship Id="rId9" Type="http://schemas.openxmlformats.org/officeDocument/2006/relationships/hyperlink" Target="http://www.apostolic-churches.net/bible/strongs/ref/?stgh=hebrew&amp;stnm=0259" TargetMode="External"/><Relationship Id="rId14" Type="http://schemas.openxmlformats.org/officeDocument/2006/relationships/hyperlink" Target="http://www.apostolic-churches.net/bible/strongs/ref/?stgh=hebrew&amp;stnm=07725" TargetMode="External"/><Relationship Id="rId22" Type="http://schemas.openxmlformats.org/officeDocument/2006/relationships/hyperlink" Target="http://www.apostolic-churches.net/bible/strongs/ref/?stgh=hebrew&amp;stnm=05045" TargetMode="External"/><Relationship Id="rId27" Type="http://schemas.openxmlformats.org/officeDocument/2006/relationships/hyperlink" Target="http://www.apostolic-churches.net/bible/strongs/ref/?stgh=hebrew&amp;stnm=03794" TargetMode="External"/><Relationship Id="rId30" Type="http://schemas.openxmlformats.org/officeDocument/2006/relationships/hyperlink" Target="http://www.apostolic-churches.net/bible/strongs/ref/?stgh=hebrew&amp;stnm=0995" TargetMode="External"/><Relationship Id="rId35" Type="http://schemas.openxmlformats.org/officeDocument/2006/relationships/hyperlink" Target="http://www.apostolic-churches.net/bible/strongs/ref/?stgh=hebrew&amp;stnm=04720" TargetMode="External"/><Relationship Id="rId43" Type="http://schemas.openxmlformats.org/officeDocument/2006/relationships/hyperlink" Target="http://www.apostolic-churches.net/bible/strongs/ref/?stgh=hebrew&amp;stnm=02610" TargetMode="External"/><Relationship Id="rId48" Type="http://schemas.openxmlformats.org/officeDocument/2006/relationships/hyperlink" Target="http://www.apostolic-churches.net/bible/strongs/ref/?stgh=hebrew&amp;stnm=02388" TargetMode="External"/><Relationship Id="rId56" Type="http://schemas.openxmlformats.org/officeDocument/2006/relationships/hyperlink" Target="http://www.apostolic-churches.net/bible/strongs/ref/?stgh=hebrew&amp;stnm=03117" TargetMode="External"/><Relationship Id="rId8" Type="http://schemas.openxmlformats.org/officeDocument/2006/relationships/hyperlink" Target="http://www.apostolic-churches.net/bible/strongs/ref/?stgh=hebrew&amp;stnm=03577" TargetMode="External"/><Relationship Id="rId51" Type="http://schemas.openxmlformats.org/officeDocument/2006/relationships/hyperlink" Target="http://www.apostolic-churches.net/bible/strongs/ref/?stgh=hebrew&amp;stnm=03782" TargetMode="External"/><Relationship Id="rId3" Type="http://schemas.openxmlformats.org/officeDocument/2006/relationships/hyperlink" Target="http://www.apostolic-churches.net/bible/strongs/ref/?stgh=hebrew&amp;stnm=04428" TargetMode="External"/><Relationship Id="rId12" Type="http://schemas.openxmlformats.org/officeDocument/2006/relationships/hyperlink" Target="http://www.apostolic-churches.net/bible/strongs/ref/?stgh=hebrew&amp;stnm=07093" TargetMode="External"/><Relationship Id="rId17" Type="http://schemas.openxmlformats.org/officeDocument/2006/relationships/hyperlink" Target="http://www.apostolic-churches.net/bible/strongs/ref/?stgh=hebrew&amp;stnm=07399" TargetMode="External"/><Relationship Id="rId25" Type="http://schemas.openxmlformats.org/officeDocument/2006/relationships/hyperlink" Target="https://en.wikipedia.org/wiki/Gaius_Popillius_Laenas" TargetMode="External"/><Relationship Id="rId33" Type="http://schemas.openxmlformats.org/officeDocument/2006/relationships/hyperlink" Target="http://www.apostolic-churches.net/bible/strongs/ref/?stgh=hebrew&amp;stnm=05975" TargetMode="External"/><Relationship Id="rId38" Type="http://schemas.openxmlformats.org/officeDocument/2006/relationships/hyperlink" Target="http://www.apostolic-churches.net/bible/strongs/ref/?stgh=hebrew&amp;stnm=08548" TargetMode="External"/><Relationship Id="rId46" Type="http://schemas.openxmlformats.org/officeDocument/2006/relationships/hyperlink" Target="http://www.apostolic-churches.net/bible/strongs/ref/?stgh=hebrew&amp;stnm=03045" TargetMode="External"/><Relationship Id="rId20" Type="http://schemas.openxmlformats.org/officeDocument/2006/relationships/hyperlink" Target="http://www.apostolic-churches.net/bible/strongs/ref/?stgh=hebrew&amp;stnm=06213" TargetMode="External"/><Relationship Id="rId41" Type="http://schemas.openxmlformats.org/officeDocument/2006/relationships/hyperlink" Target="http://www.apostolic-churches.net/bible/strongs/ref/?stgh=hebrew&amp;stnm=08074" TargetMode="External"/><Relationship Id="rId54" Type="http://schemas.openxmlformats.org/officeDocument/2006/relationships/hyperlink" Target="http://www.apostolic-churches.net/bible/strongs/ref/?stgh=hebrew&amp;stnm=07628" TargetMode="External"/><Relationship Id="rId1" Type="http://schemas.openxmlformats.org/officeDocument/2006/relationships/slideLayout" Target="../slideLayouts/slideLayout1.xml"/><Relationship Id="rId6" Type="http://schemas.openxmlformats.org/officeDocument/2006/relationships/hyperlink" Target="http://www.apostolic-churches.net/bible/strongs/ref/?stgh=hebrew&amp;stnm=07451" TargetMode="External"/><Relationship Id="rId15" Type="http://schemas.openxmlformats.org/officeDocument/2006/relationships/hyperlink" Target="http://www.apostolic-churches.net/bible/strongs/ref/?stgh=hebrew&amp;stnm=0776" TargetMode="External"/><Relationship Id="rId23" Type="http://schemas.openxmlformats.org/officeDocument/2006/relationships/hyperlink" Target="http://www.apostolic-churches.net/bible/strongs/ref/?stgh=hebrew&amp;stnm=07223" TargetMode="External"/><Relationship Id="rId28" Type="http://schemas.openxmlformats.org/officeDocument/2006/relationships/hyperlink" Target="http://www.apostolic-churches.net/bible/strongs/ref/?stgh=hebrew&amp;stnm=03512" TargetMode="External"/><Relationship Id="rId36" Type="http://schemas.openxmlformats.org/officeDocument/2006/relationships/hyperlink" Target="http://www.apostolic-churches.net/bible/strongs/ref/?stgh=hebrew&amp;stnm=04581" TargetMode="External"/><Relationship Id="rId49" Type="http://schemas.openxmlformats.org/officeDocument/2006/relationships/hyperlink" Target="http://www.apostolic-churches.net/bible/strongs/ref/?stgh=hebrew&amp;stnm=07919"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www.kingjamesbibleonline.org/Daniel-11-33/" TargetMode="External"/><Relationship Id="rId2" Type="http://schemas.openxmlformats.org/officeDocument/2006/relationships/hyperlink" Target="https://www.kingjamesbibleonline.org/Daniel-11-32/" TargetMode="External"/><Relationship Id="rId1" Type="http://schemas.openxmlformats.org/officeDocument/2006/relationships/slideLayout" Target="../slideLayouts/slideLayout1.xml"/><Relationship Id="rId5" Type="http://schemas.openxmlformats.org/officeDocument/2006/relationships/hyperlink" Target="https://www.kingjamesbibleonline.org/Daniel-11-35/" TargetMode="External"/><Relationship Id="rId4" Type="http://schemas.openxmlformats.org/officeDocument/2006/relationships/hyperlink" Target="https://www.kingjamesbibleonline.org/Daniel-11-34/" TargetMode="External"/></Relationships>
</file>

<file path=ppt/slides/_rels/slide59.xml.rels><?xml version="1.0" encoding="UTF-8" standalone="yes"?>
<Relationships xmlns="http://schemas.openxmlformats.org/package/2006/relationships"><Relationship Id="rId13" Type="http://schemas.openxmlformats.org/officeDocument/2006/relationships/hyperlink" Target="http://www.apostolic-churches.net/bible/strongs/ref/?stgh=hebrew&amp;stnm=06256" TargetMode="External"/><Relationship Id="rId18" Type="http://schemas.openxmlformats.org/officeDocument/2006/relationships/hyperlink" Target="http://www.apostolic-churches.net/bible/strongs/ref/?stgh=hebrew&amp;stnm=07522" TargetMode="External"/><Relationship Id="rId26" Type="http://schemas.openxmlformats.org/officeDocument/2006/relationships/hyperlink" Target="http://www.apostolic-churches.net/bible/strongs/ref/?stgh=hebrew&amp;stnm=03615" TargetMode="External"/><Relationship Id="rId39" Type="http://schemas.openxmlformats.org/officeDocument/2006/relationships/hyperlink" Target="http://www.apostolic-churches.net/bible/strongs/ref/?stgh=hebrew&amp;stnm=03701" TargetMode="External"/><Relationship Id="rId21" Type="http://schemas.openxmlformats.org/officeDocument/2006/relationships/hyperlink" Target="http://www.apostolic-churches.net/bible/strongs/ref/?stgh=hebrew&amp;stnm=0410" TargetMode="External"/><Relationship Id="rId34" Type="http://schemas.openxmlformats.org/officeDocument/2006/relationships/hyperlink" Target="http://www.apostolic-churches.net/bible/strongs/ref/?stgh=hebrew&amp;stnm=03653" TargetMode="External"/><Relationship Id="rId42" Type="http://schemas.openxmlformats.org/officeDocument/2006/relationships/hyperlink" Target="http://www.apostolic-churches.net/bible/strongs/ref/?stgh=hebrew&amp;stnm=04013" TargetMode="External"/><Relationship Id="rId47" Type="http://schemas.openxmlformats.org/officeDocument/2006/relationships/hyperlink" Target="http://www.apostolic-churches.net/bible/strongs/ref/?stgh=hebrew&amp;stnm=04910" TargetMode="External"/><Relationship Id="rId50" Type="http://schemas.openxmlformats.org/officeDocument/2006/relationships/hyperlink" Target="http://www.apostolic-churches.net/bible/strongs/ref/?stgh=hebrew&amp;stnm=04242" TargetMode="External"/><Relationship Id="rId55" Type="http://schemas.openxmlformats.org/officeDocument/2006/relationships/hyperlink" Target="http://www.apostolic-churches.net/bible/strongs/ref/?stgh=hebrew&amp;stnm=07393" TargetMode="External"/><Relationship Id="rId7" Type="http://schemas.openxmlformats.org/officeDocument/2006/relationships/hyperlink" Target="http://www.apostolic-churches.net/bible/strongs/ref/?stgh=hebrew&amp;stnm=03867" TargetMode="External"/><Relationship Id="rId2" Type="http://schemas.openxmlformats.org/officeDocument/2006/relationships/hyperlink" Target="http://www.apostolic-churches.net/bible/strongs/ref/?stgh=hebrew&amp;stnm=03782" TargetMode="External"/><Relationship Id="rId16" Type="http://schemas.openxmlformats.org/officeDocument/2006/relationships/hyperlink" Target="http://www.apostolic-churches.net/bible/strongs/ref/?stgh=hebrew&amp;stnm=04428" TargetMode="External"/><Relationship Id="rId29" Type="http://schemas.openxmlformats.org/officeDocument/2006/relationships/hyperlink" Target="http://www.apostolic-churches.net/bible/strongs/ref/?stgh=hebrew&amp;stnm=0430" TargetMode="External"/><Relationship Id="rId11" Type="http://schemas.openxmlformats.org/officeDocument/2006/relationships/hyperlink" Target="http://www.apostolic-churches.net/bible/strongs/ref/?stgh=hebrew&amp;stnm=01305" TargetMode="External"/><Relationship Id="rId24" Type="http://schemas.openxmlformats.org/officeDocument/2006/relationships/hyperlink" Target="http://www.apostolic-churches.net/bible/strongs/ref/?stgh=hebrew&amp;stnm=06743" TargetMode="External"/><Relationship Id="rId32" Type="http://schemas.openxmlformats.org/officeDocument/2006/relationships/hyperlink" Target="http://www.apostolic-churches.net/bible/strongs/ref/?stgh=hebrew&amp;stnm=0802" TargetMode="External"/><Relationship Id="rId37" Type="http://schemas.openxmlformats.org/officeDocument/2006/relationships/hyperlink" Target="http://www.apostolic-churches.net/bible/strongs/ref/?stgh=hebrew&amp;stnm=03045" TargetMode="External"/><Relationship Id="rId40" Type="http://schemas.openxmlformats.org/officeDocument/2006/relationships/hyperlink" Target="http://www.apostolic-churches.net/bible/strongs/ref/?stgh=hebrew&amp;stnm=03368" TargetMode="External"/><Relationship Id="rId45" Type="http://schemas.openxmlformats.org/officeDocument/2006/relationships/hyperlink" Target="http://www.apostolic-churches.net/bible/strongs/ref/?stgh=hebrew&amp;stnm=07235" TargetMode="External"/><Relationship Id="rId53" Type="http://schemas.openxmlformats.org/officeDocument/2006/relationships/hyperlink" Target="http://www.apostolic-churches.net/bible/strongs/ref/?stgh=hebrew&amp;stnm=06828" TargetMode="External"/><Relationship Id="rId58" Type="http://schemas.openxmlformats.org/officeDocument/2006/relationships/hyperlink" Target="http://www.apostolic-churches.net/bible/strongs/ref/?stgh=hebrew&amp;stnm=0935" TargetMode="External"/><Relationship Id="rId5" Type="http://schemas.openxmlformats.org/officeDocument/2006/relationships/hyperlink" Target="http://www.apostolic-churches.net/bible/strongs/ref/?stgh=hebrew&amp;stnm=05828" TargetMode="External"/><Relationship Id="rId61" Type="http://schemas.openxmlformats.org/officeDocument/2006/relationships/hyperlink" Target="http://www.apostolic-churches.net/bible/strongs/ref/?stgh=hebrew&amp;stnm=05674" TargetMode="External"/><Relationship Id="rId19" Type="http://schemas.openxmlformats.org/officeDocument/2006/relationships/hyperlink" Target="http://www.apostolic-churches.net/bible/strongs/ref/?stgh=hebrew&amp;stnm=07311" TargetMode="External"/><Relationship Id="rId14" Type="http://schemas.openxmlformats.org/officeDocument/2006/relationships/hyperlink" Target="http://www.apostolic-churches.net/bible/strongs/ref/?stgh=hebrew&amp;stnm=07093" TargetMode="External"/><Relationship Id="rId22" Type="http://schemas.openxmlformats.org/officeDocument/2006/relationships/hyperlink" Target="http://www.apostolic-churches.net/bible/strongs/ref/?stgh=hebrew&amp;stnm=01696" TargetMode="External"/><Relationship Id="rId27" Type="http://schemas.openxmlformats.org/officeDocument/2006/relationships/hyperlink" Target="http://www.apostolic-churches.net/bible/strongs/ref/?stgh=hebrew&amp;stnm=02782" TargetMode="External"/><Relationship Id="rId30" Type="http://schemas.openxmlformats.org/officeDocument/2006/relationships/hyperlink" Target="http://www.apostolic-churches.net/bible/strongs/ref/?stgh=hebrew&amp;stnm=01" TargetMode="External"/><Relationship Id="rId35" Type="http://schemas.openxmlformats.org/officeDocument/2006/relationships/hyperlink" Target="http://www.apostolic-churches.net/bible/strongs/ref/?stgh=hebrew&amp;stnm=03513" TargetMode="External"/><Relationship Id="rId43" Type="http://schemas.openxmlformats.org/officeDocument/2006/relationships/hyperlink" Target="http://www.apostolic-churches.net/bible/strongs/ref/?stgh=hebrew&amp;stnm=05236" TargetMode="External"/><Relationship Id="rId48" Type="http://schemas.openxmlformats.org/officeDocument/2006/relationships/hyperlink" Target="http://www.apostolic-churches.net/bible/strongs/ref/?stgh=hebrew&amp;stnm=02505" TargetMode="External"/><Relationship Id="rId56" Type="http://schemas.openxmlformats.org/officeDocument/2006/relationships/hyperlink" Target="http://www.apostolic-churches.net/bible/strongs/ref/?stgh=hebrew&amp;stnm=06571" TargetMode="External"/><Relationship Id="rId8" Type="http://schemas.openxmlformats.org/officeDocument/2006/relationships/hyperlink" Target="http://www.apostolic-churches.net/bible/strongs/ref/?stgh=hebrew&amp;stnm=02519" TargetMode="External"/><Relationship Id="rId51" Type="http://schemas.openxmlformats.org/officeDocument/2006/relationships/hyperlink" Target="http://www.apostolic-churches.net/bible/strongs/ref/?stgh=hebrew&amp;stnm=05045" TargetMode="External"/><Relationship Id="rId3" Type="http://schemas.openxmlformats.org/officeDocument/2006/relationships/hyperlink" Target="http://www.apostolic-churches.net/bible/strongs/ref/?stgh=hebrew&amp;stnm=05826" TargetMode="External"/><Relationship Id="rId12" Type="http://schemas.openxmlformats.org/officeDocument/2006/relationships/hyperlink" Target="http://www.apostolic-churches.net/bible/strongs/ref/?stgh=hebrew&amp;stnm=03835" TargetMode="External"/><Relationship Id="rId17" Type="http://schemas.openxmlformats.org/officeDocument/2006/relationships/hyperlink" Target="http://www.apostolic-churches.net/bible/strongs/ref/?stgh=hebrew&amp;stnm=06213" TargetMode="External"/><Relationship Id="rId25" Type="http://schemas.openxmlformats.org/officeDocument/2006/relationships/hyperlink" Target="http://www.apostolic-churches.net/bible/strongs/ref/?stgh=hebrew&amp;stnm=02195" TargetMode="External"/><Relationship Id="rId33" Type="http://schemas.openxmlformats.org/officeDocument/2006/relationships/hyperlink" Target="http://www.apostolic-churches.net/bible/strongs/ref/?stgh=hebrew&amp;stnm=0433" TargetMode="External"/><Relationship Id="rId38" Type="http://schemas.openxmlformats.org/officeDocument/2006/relationships/hyperlink" Target="http://www.apostolic-churches.net/bible/strongs/ref/?stgh=hebrew&amp;stnm=02091" TargetMode="External"/><Relationship Id="rId46" Type="http://schemas.openxmlformats.org/officeDocument/2006/relationships/hyperlink" Target="http://www.apostolic-churches.net/bible/strongs/ref/?stgh=hebrew&amp;stnm=03519" TargetMode="External"/><Relationship Id="rId59" Type="http://schemas.openxmlformats.org/officeDocument/2006/relationships/hyperlink" Target="http://www.apostolic-churches.net/bible/strongs/ref/?stgh=hebrew&amp;stnm=0776" TargetMode="External"/><Relationship Id="rId20" Type="http://schemas.openxmlformats.org/officeDocument/2006/relationships/hyperlink" Target="http://www.apostolic-churches.net/bible/strongs/ref/?stgh=hebrew&amp;stnm=01431" TargetMode="External"/><Relationship Id="rId41" Type="http://schemas.openxmlformats.org/officeDocument/2006/relationships/hyperlink" Target="http://www.apostolic-churches.net/bible/strongs/ref/?stgh=hebrew&amp;stnm=068" TargetMode="External"/><Relationship Id="rId54" Type="http://schemas.openxmlformats.org/officeDocument/2006/relationships/hyperlink" Target="http://www.apostolic-churches.net/bible/strongs/ref/?stgh=hebrew&amp;stnm=08175" TargetMode="External"/><Relationship Id="rId1" Type="http://schemas.openxmlformats.org/officeDocument/2006/relationships/slideLayout" Target="../slideLayouts/slideLayout1.xml"/><Relationship Id="rId6" Type="http://schemas.openxmlformats.org/officeDocument/2006/relationships/hyperlink" Target="http://www.apostolic-churches.net/bible/strongs/ref/?stgh=hebrew&amp;stnm=07227" TargetMode="External"/><Relationship Id="rId15" Type="http://schemas.openxmlformats.org/officeDocument/2006/relationships/hyperlink" Target="http://www.apostolic-churches.net/bible/strongs/ref/?stgh=hebrew&amp;stnm=04150" TargetMode="External"/><Relationship Id="rId23" Type="http://schemas.openxmlformats.org/officeDocument/2006/relationships/hyperlink" Target="http://www.apostolic-churches.net/bible/strongs/ref/?stgh=hebrew&amp;stnm=06381" TargetMode="External"/><Relationship Id="rId28" Type="http://schemas.openxmlformats.org/officeDocument/2006/relationships/hyperlink" Target="http://www.apostolic-churches.net/bible/strongs/ref/?stgh=hebrew&amp;stnm=0995" TargetMode="External"/><Relationship Id="rId36" Type="http://schemas.openxmlformats.org/officeDocument/2006/relationships/hyperlink" Target="http://www.apostolic-churches.net/bible/strongs/ref/?stgh=hebrew&amp;stnm=04581" TargetMode="External"/><Relationship Id="rId49" Type="http://schemas.openxmlformats.org/officeDocument/2006/relationships/hyperlink" Target="http://www.apostolic-churches.net/bible/strongs/ref/?stgh=hebrew&amp;stnm=0127" TargetMode="External"/><Relationship Id="rId57" Type="http://schemas.openxmlformats.org/officeDocument/2006/relationships/hyperlink" Target="http://www.apostolic-churches.net/bible/strongs/ref/?stgh=hebrew&amp;stnm=0591" TargetMode="External"/><Relationship Id="rId10" Type="http://schemas.openxmlformats.org/officeDocument/2006/relationships/hyperlink" Target="http://www.apostolic-churches.net/bible/strongs/ref/?stgh=hebrew&amp;stnm=06884" TargetMode="External"/><Relationship Id="rId31" Type="http://schemas.openxmlformats.org/officeDocument/2006/relationships/hyperlink" Target="http://www.apostolic-churches.net/bible/strongs/ref/?stgh=hebrew&amp;stnm=02532" TargetMode="External"/><Relationship Id="rId44" Type="http://schemas.openxmlformats.org/officeDocument/2006/relationships/hyperlink" Target="http://www.apostolic-churches.net/bible/strongs/ref/?stgh=hebrew&amp;stnm=05234" TargetMode="External"/><Relationship Id="rId52" Type="http://schemas.openxmlformats.org/officeDocument/2006/relationships/hyperlink" Target="http://www.apostolic-churches.net/bible/strongs/ref/?stgh=hebrew&amp;stnm=05055" TargetMode="External"/><Relationship Id="rId60" Type="http://schemas.openxmlformats.org/officeDocument/2006/relationships/hyperlink" Target="http://www.apostolic-churches.net/bible/strongs/ref/?stgh=hebrew&amp;stnm=07857" TargetMode="External"/><Relationship Id="rId4" Type="http://schemas.openxmlformats.org/officeDocument/2006/relationships/hyperlink" Target="http://www.apostolic-churches.net/bible/strongs/ref/?stgh=hebrew&amp;stnm=04592" TargetMode="External"/><Relationship Id="rId9" Type="http://schemas.openxmlformats.org/officeDocument/2006/relationships/hyperlink" Target="http://www.apostolic-churches.net/bible/strongs/ref/?stgh=hebrew&amp;stnm=07919"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3" Type="http://schemas.openxmlformats.org/officeDocument/2006/relationships/hyperlink" Target="http://www.apostolic-churches.net/bible/strongs/ref/?stgh=hebrew&amp;stnm=05983" TargetMode="External"/><Relationship Id="rId18" Type="http://schemas.openxmlformats.org/officeDocument/2006/relationships/hyperlink" Target="http://www.apostolic-churches.net/bible/strongs/ref/?stgh=hebrew&amp;stnm=04362" TargetMode="External"/><Relationship Id="rId26" Type="http://schemas.openxmlformats.org/officeDocument/2006/relationships/hyperlink" Target="http://www.apostolic-churches.net/bible/strongs/ref/?stgh=hebrew&amp;stnm=04217" TargetMode="External"/><Relationship Id="rId39" Type="http://schemas.openxmlformats.org/officeDocument/2006/relationships/hyperlink" Target="http://www.apostolic-churches.net/bible/strongs/ref/?stgh=hebrew&amp;stnm=02022" TargetMode="External"/><Relationship Id="rId21" Type="http://schemas.openxmlformats.org/officeDocument/2006/relationships/hyperlink" Target="http://www.apostolic-churches.net/bible/strongs/ref/?stgh=hebrew&amp;stnm=02532" TargetMode="External"/><Relationship Id="rId34" Type="http://schemas.openxmlformats.org/officeDocument/2006/relationships/hyperlink" Target="http://www.apostolic-churches.net/bible/strongs/ref/?stgh=hebrew&amp;stnm=05193" TargetMode="External"/><Relationship Id="rId7" Type="http://schemas.openxmlformats.org/officeDocument/2006/relationships/hyperlink" Target="http://www.apostolic-churches.net/bible/strongs/ref/?stgh=hebrew&amp;stnm=04422" TargetMode="External"/><Relationship Id="rId2" Type="http://schemas.openxmlformats.org/officeDocument/2006/relationships/hyperlink" Target="http://www.apostolic-churches.net/bible/strongs/ref/?stgh=hebrew&amp;stnm=0935" TargetMode="External"/><Relationship Id="rId16" Type="http://schemas.openxmlformats.org/officeDocument/2006/relationships/hyperlink" Target="http://www.apostolic-churches.net/bible/strongs/ref/?stgh=hebrew&amp;stnm=06413" TargetMode="External"/><Relationship Id="rId20" Type="http://schemas.openxmlformats.org/officeDocument/2006/relationships/hyperlink" Target="http://www.apostolic-churches.net/bible/strongs/ref/?stgh=hebrew&amp;stnm=03701" TargetMode="External"/><Relationship Id="rId29" Type="http://schemas.openxmlformats.org/officeDocument/2006/relationships/hyperlink" Target="http://www.apostolic-churches.net/bible/strongs/ref/?stgh=hebrew&amp;stnm=03318" TargetMode="External"/><Relationship Id="rId41" Type="http://schemas.openxmlformats.org/officeDocument/2006/relationships/hyperlink" Target="http://www.apostolic-churches.net/bible/strongs/ref/?stgh=hebrew&amp;stnm=05826" TargetMode="External"/><Relationship Id="rId1" Type="http://schemas.openxmlformats.org/officeDocument/2006/relationships/slideLayout" Target="../slideLayouts/slideLayout1.xml"/><Relationship Id="rId6" Type="http://schemas.openxmlformats.org/officeDocument/2006/relationships/hyperlink" Target="http://www.apostolic-churches.net/bible/strongs/ref/?stgh=hebrew&amp;stnm=03782" TargetMode="External"/><Relationship Id="rId11" Type="http://schemas.openxmlformats.org/officeDocument/2006/relationships/hyperlink" Target="http://www.apostolic-churches.net/bible/strongs/ref/?stgh=hebrew&amp;stnm=07225" TargetMode="External"/><Relationship Id="rId24" Type="http://schemas.openxmlformats.org/officeDocument/2006/relationships/hyperlink" Target="http://www.apostolic-churches.net/bible/strongs/ref/?stgh=hebrew&amp;stnm=04703" TargetMode="External"/><Relationship Id="rId32" Type="http://schemas.openxmlformats.org/officeDocument/2006/relationships/hyperlink" Target="http://www.apostolic-churches.net/bible/strongs/ref/?stgh=hebrew&amp;stnm=08045" TargetMode="External"/><Relationship Id="rId37" Type="http://schemas.openxmlformats.org/officeDocument/2006/relationships/hyperlink" Target="http://www.apostolic-churches.net/bible/strongs/ref/?stgh=hebrew&amp;stnm=03220" TargetMode="External"/><Relationship Id="rId40" Type="http://schemas.openxmlformats.org/officeDocument/2006/relationships/hyperlink" Target="http://www.apostolic-churches.net/bible/strongs/ref/?stgh=hebrew&amp;stnm=07093" TargetMode="External"/><Relationship Id="rId5" Type="http://schemas.openxmlformats.org/officeDocument/2006/relationships/hyperlink" Target="http://www.apostolic-churches.net/bible/strongs/ref/?stgh=hebrew&amp;stnm=07227" TargetMode="External"/><Relationship Id="rId15" Type="http://schemas.openxmlformats.org/officeDocument/2006/relationships/hyperlink" Target="http://www.apostolic-churches.net/bible/strongs/ref/?stgh=hebrew&amp;stnm=04714" TargetMode="External"/><Relationship Id="rId23" Type="http://schemas.openxmlformats.org/officeDocument/2006/relationships/hyperlink" Target="http://www.apostolic-churches.net/bible/strongs/ref/?stgh=hebrew&amp;stnm=03569" TargetMode="External"/><Relationship Id="rId28" Type="http://schemas.openxmlformats.org/officeDocument/2006/relationships/hyperlink" Target="http://www.apostolic-churches.net/bible/strongs/ref/?stgh=hebrew&amp;stnm=0926" TargetMode="External"/><Relationship Id="rId36" Type="http://schemas.openxmlformats.org/officeDocument/2006/relationships/hyperlink" Target="http://www.apostolic-churches.net/bible/strongs/ref/?stgh=hebrew&amp;stnm=0643" TargetMode="External"/><Relationship Id="rId10" Type="http://schemas.openxmlformats.org/officeDocument/2006/relationships/hyperlink" Target="http://www.apostolic-churches.net/bible/strongs/ref/?stgh=hebrew&amp;stnm=04124" TargetMode="External"/><Relationship Id="rId19" Type="http://schemas.openxmlformats.org/officeDocument/2006/relationships/hyperlink" Target="http://www.apostolic-churches.net/bible/strongs/ref/?stgh=hebrew&amp;stnm=02091" TargetMode="External"/><Relationship Id="rId31" Type="http://schemas.openxmlformats.org/officeDocument/2006/relationships/hyperlink" Target="http://www.apostolic-churches.net/bible/strongs/ref/?stgh=hebrew&amp;stnm=02534" TargetMode="External"/><Relationship Id="rId4" Type="http://schemas.openxmlformats.org/officeDocument/2006/relationships/hyperlink" Target="http://www.apostolic-churches.net/bible/strongs/ref/?stgh=hebrew&amp;stnm=0776" TargetMode="External"/><Relationship Id="rId9" Type="http://schemas.openxmlformats.org/officeDocument/2006/relationships/hyperlink" Target="http://www.apostolic-churches.net/bible/strongs/ref/?stgh=hebrew&amp;stnm=0123" TargetMode="External"/><Relationship Id="rId14" Type="http://schemas.openxmlformats.org/officeDocument/2006/relationships/hyperlink" Target="http://www.apostolic-churches.net/bible/strongs/ref/?stgh=hebrew&amp;stnm=07971" TargetMode="External"/><Relationship Id="rId22" Type="http://schemas.openxmlformats.org/officeDocument/2006/relationships/hyperlink" Target="http://www.apostolic-churches.net/bible/strongs/ref/?stgh=hebrew&amp;stnm=03864" TargetMode="External"/><Relationship Id="rId27" Type="http://schemas.openxmlformats.org/officeDocument/2006/relationships/hyperlink" Target="http://www.apostolic-churches.net/bible/strongs/ref/?stgh=hebrew&amp;stnm=06828" TargetMode="External"/><Relationship Id="rId30" Type="http://schemas.openxmlformats.org/officeDocument/2006/relationships/hyperlink" Target="http://www.apostolic-churches.net/bible/strongs/ref/?stgh=hebrew&amp;stnm=01419" TargetMode="External"/><Relationship Id="rId35" Type="http://schemas.openxmlformats.org/officeDocument/2006/relationships/hyperlink" Target="http://www.apostolic-churches.net/bible/strongs/ref/?stgh=hebrew&amp;stnm=0168" TargetMode="External"/><Relationship Id="rId8" Type="http://schemas.openxmlformats.org/officeDocument/2006/relationships/hyperlink" Target="http://www.apostolic-churches.net/bible/strongs/ref/?stgh=hebrew&amp;stnm=03027" TargetMode="External"/><Relationship Id="rId3" Type="http://schemas.openxmlformats.org/officeDocument/2006/relationships/hyperlink" Target="http://www.apostolic-churches.net/bible/strongs/ref/?stgh=hebrew&amp;stnm=06643" TargetMode="External"/><Relationship Id="rId12" Type="http://schemas.openxmlformats.org/officeDocument/2006/relationships/hyperlink" Target="http://www.apostolic-churches.net/bible/strongs/ref/?stgh=hebrew&amp;stnm=01121" TargetMode="External"/><Relationship Id="rId17" Type="http://schemas.openxmlformats.org/officeDocument/2006/relationships/hyperlink" Target="http://www.apostolic-churches.net/bible/strongs/ref/?stgh=hebrew&amp;stnm=04910" TargetMode="External"/><Relationship Id="rId25" Type="http://schemas.openxmlformats.org/officeDocument/2006/relationships/hyperlink" Target="http://www.apostolic-churches.net/bible/strongs/ref/?stgh=hebrew&amp;stnm=08052" TargetMode="External"/><Relationship Id="rId33" Type="http://schemas.openxmlformats.org/officeDocument/2006/relationships/hyperlink" Target="http://www.apostolic-churches.net/bible/strongs/ref/?stgh=hebrew&amp;stnm=02763" TargetMode="External"/><Relationship Id="rId38" Type="http://schemas.openxmlformats.org/officeDocument/2006/relationships/hyperlink" Target="http://www.apostolic-churches.net/bible/strongs/ref/?stgh=hebrew&amp;stnm=06944" TargetMode="Externa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8" Type="http://schemas.openxmlformats.org/officeDocument/2006/relationships/hyperlink" Target="http://www.apostolic-churches.net/bible/strongs/ref/?stgh=hebrew&amp;stnm=03027" TargetMode="External"/><Relationship Id="rId13" Type="http://schemas.openxmlformats.org/officeDocument/2006/relationships/hyperlink" Target="http://www.apostolic-churches.net/bible/strongs/ref/?stgh=hebrew&amp;stnm=05983" TargetMode="External"/><Relationship Id="rId18" Type="http://schemas.openxmlformats.org/officeDocument/2006/relationships/hyperlink" Target="http://www.apostolic-churches.net/bible/strongs/ref/?stgh=greek&amp;stnm=4171" TargetMode="External"/><Relationship Id="rId26" Type="http://schemas.openxmlformats.org/officeDocument/2006/relationships/hyperlink" Target="http://www.apostolic-churches.net/bible/strongs/ref/?stgh=greek&amp;stnm=1100" TargetMode="External"/><Relationship Id="rId3" Type="http://schemas.openxmlformats.org/officeDocument/2006/relationships/hyperlink" Target="http://www.apostolic-churches.net/bible/strongs/ref/?stgh=hebrew&amp;stnm=06643" TargetMode="External"/><Relationship Id="rId21" Type="http://schemas.openxmlformats.org/officeDocument/2006/relationships/hyperlink" Target="http://www.apostolic-churches.net/bible/strongs/ref/?stgh=greek&amp;stnm=3528" TargetMode="External"/><Relationship Id="rId7" Type="http://schemas.openxmlformats.org/officeDocument/2006/relationships/hyperlink" Target="http://www.apostolic-churches.net/bible/strongs/ref/?stgh=hebrew&amp;stnm=04422" TargetMode="External"/><Relationship Id="rId12" Type="http://schemas.openxmlformats.org/officeDocument/2006/relationships/hyperlink" Target="http://www.apostolic-churches.net/bible/strongs/ref/?stgh=hebrew&amp;stnm=01121" TargetMode="External"/><Relationship Id="rId17" Type="http://schemas.openxmlformats.org/officeDocument/2006/relationships/hyperlink" Target="http://www.apostolic-churches.net/bible/strongs/ref/?stgh=greek&amp;stnm=4160" TargetMode="External"/><Relationship Id="rId25" Type="http://schemas.openxmlformats.org/officeDocument/2006/relationships/hyperlink" Target="http://www.apostolic-churches.net/bible/strongs/ref/?stgh=greek&amp;stnm=5443" TargetMode="External"/><Relationship Id="rId2" Type="http://schemas.openxmlformats.org/officeDocument/2006/relationships/hyperlink" Target="http://www.apostolic-churches.net/bible/strongs/ref/?stgh=hebrew&amp;stnm=0935" TargetMode="External"/><Relationship Id="rId16" Type="http://schemas.openxmlformats.org/officeDocument/2006/relationships/hyperlink" Target="http://www.apostolic-churches.net/bible/strongs/ref/?stgh=greek&amp;stnm=846" TargetMode="External"/><Relationship Id="rId20" Type="http://schemas.openxmlformats.org/officeDocument/2006/relationships/hyperlink" Target="http://www.apostolic-churches.net/bible/strongs/ref/?stgh=greek&amp;stnm=40" TargetMode="External"/><Relationship Id="rId1" Type="http://schemas.openxmlformats.org/officeDocument/2006/relationships/slideLayout" Target="../slideLayouts/slideLayout1.xml"/><Relationship Id="rId6" Type="http://schemas.openxmlformats.org/officeDocument/2006/relationships/hyperlink" Target="http://www.apostolic-churches.net/bible/strongs/ref/?stgh=hebrew&amp;stnm=03782" TargetMode="External"/><Relationship Id="rId11" Type="http://schemas.openxmlformats.org/officeDocument/2006/relationships/hyperlink" Target="http://www.apostolic-churches.net/bible/strongs/ref/?stgh=hebrew&amp;stnm=07225" TargetMode="External"/><Relationship Id="rId24" Type="http://schemas.openxmlformats.org/officeDocument/2006/relationships/hyperlink" Target="http://www.apostolic-churches.net/bible/strongs/ref/?stgh=greek&amp;stnm=3956" TargetMode="External"/><Relationship Id="rId5" Type="http://schemas.openxmlformats.org/officeDocument/2006/relationships/hyperlink" Target="http://www.apostolic-churches.net/bible/strongs/ref/?stgh=hebrew&amp;stnm=07227" TargetMode="External"/><Relationship Id="rId15" Type="http://schemas.openxmlformats.org/officeDocument/2006/relationships/hyperlink" Target="http://www.apostolic-churches.net/bible/strongs/ref/?stgh=greek&amp;stnm=1325" TargetMode="External"/><Relationship Id="rId23" Type="http://schemas.openxmlformats.org/officeDocument/2006/relationships/hyperlink" Target="http://www.apostolic-churches.net/bible/strongs/ref/?stgh=greek&amp;stnm=1909" TargetMode="External"/><Relationship Id="rId10" Type="http://schemas.openxmlformats.org/officeDocument/2006/relationships/hyperlink" Target="http://www.apostolic-churches.net/bible/strongs/ref/?stgh=hebrew&amp;stnm=04124" TargetMode="External"/><Relationship Id="rId19" Type="http://schemas.openxmlformats.org/officeDocument/2006/relationships/hyperlink" Target="http://www.apostolic-churches.net/bible/strongs/ref/?stgh=greek&amp;stnm=3326" TargetMode="External"/><Relationship Id="rId4" Type="http://schemas.openxmlformats.org/officeDocument/2006/relationships/hyperlink" Target="http://www.apostolic-churches.net/bible/strongs/ref/?stgh=hebrew&amp;stnm=0776" TargetMode="External"/><Relationship Id="rId9" Type="http://schemas.openxmlformats.org/officeDocument/2006/relationships/hyperlink" Target="http://www.apostolic-churches.net/bible/strongs/ref/?stgh=hebrew&amp;stnm=0123" TargetMode="External"/><Relationship Id="rId14" Type="http://schemas.openxmlformats.org/officeDocument/2006/relationships/hyperlink" Target="http://www.apostolic-churches.net/bible/strongs/ref/?stgh=greek&amp;stnm=2532" TargetMode="External"/><Relationship Id="rId22" Type="http://schemas.openxmlformats.org/officeDocument/2006/relationships/hyperlink" Target="http://www.apostolic-churches.net/bible/strongs/ref/?stgh=greek&amp;stnm=1849" TargetMode="External"/><Relationship Id="rId27" Type="http://schemas.openxmlformats.org/officeDocument/2006/relationships/hyperlink" Target="http://www.apostolic-churches.net/bible/strongs/ref/?stgh=greek&amp;stnm=1484" TargetMode="External"/></Relationships>
</file>

<file path=ppt/slides/_rels/slide63.xml.rels><?xml version="1.0" encoding="UTF-8" standalone="yes"?>
<Relationships xmlns="http://schemas.openxmlformats.org/package/2006/relationships"><Relationship Id="rId8" Type="http://schemas.openxmlformats.org/officeDocument/2006/relationships/hyperlink" Target="http://www.apostolic-churches.net/bible/strongs/ref/?stgh=hebrew&amp;stnm=02091" TargetMode="External"/><Relationship Id="rId13" Type="http://schemas.openxmlformats.org/officeDocument/2006/relationships/hyperlink" Target="http://www.apostolic-churches.net/bible/strongs/ref/?stgh=hebrew&amp;stnm=06213" TargetMode="External"/><Relationship Id="rId18" Type="http://schemas.openxmlformats.org/officeDocument/2006/relationships/hyperlink" Target="http://www.apostolic-churches.net/bible/strongs/ref/?stgh=hebrew&amp;stnm=03519" TargetMode="External"/><Relationship Id="rId3" Type="http://schemas.openxmlformats.org/officeDocument/2006/relationships/hyperlink" Target="http://www.apostolic-churches.net/bible/strongs/ref/?stgh=hebrew&amp;stnm=03513" TargetMode="External"/><Relationship Id="rId21" Type="http://schemas.openxmlformats.org/officeDocument/2006/relationships/hyperlink" Target="http://www.apostolic-churches.net/bible/strongs/ref/?stgh=hebrew&amp;stnm=02505" TargetMode="External"/><Relationship Id="rId7" Type="http://schemas.openxmlformats.org/officeDocument/2006/relationships/hyperlink" Target="http://www.apostolic-churches.net/bible/strongs/ref/?stgh=hebrew&amp;stnm=03045" TargetMode="External"/><Relationship Id="rId12" Type="http://schemas.openxmlformats.org/officeDocument/2006/relationships/hyperlink" Target="http://www.apostolic-churches.net/bible/strongs/ref/?stgh=hebrew&amp;stnm=02532" TargetMode="External"/><Relationship Id="rId17" Type="http://schemas.openxmlformats.org/officeDocument/2006/relationships/hyperlink" Target="http://www.apostolic-churches.net/bible/strongs/ref/?stgh=hebrew&amp;stnm=07235" TargetMode="External"/><Relationship Id="rId2" Type="http://schemas.openxmlformats.org/officeDocument/2006/relationships/hyperlink" Target="http://www.apostolic-churches.net/bible/strongs/ref/?stgh=hebrew&amp;stnm=03653" TargetMode="External"/><Relationship Id="rId16" Type="http://schemas.openxmlformats.org/officeDocument/2006/relationships/hyperlink" Target="http://www.apostolic-churches.net/bible/strongs/ref/?stgh=hebrew&amp;stnm=05234" TargetMode="External"/><Relationship Id="rId20" Type="http://schemas.openxmlformats.org/officeDocument/2006/relationships/hyperlink" Target="http://www.apostolic-churches.net/bible/strongs/ref/?stgh=hebrew&amp;stnm=07227" TargetMode="External"/><Relationship Id="rId1" Type="http://schemas.openxmlformats.org/officeDocument/2006/relationships/slideLayout" Target="../slideLayouts/slideLayout1.xml"/><Relationship Id="rId6" Type="http://schemas.openxmlformats.org/officeDocument/2006/relationships/hyperlink" Target="http://www.apostolic-churches.net/bible/strongs/ref/?stgh=hebrew&amp;stnm=01" TargetMode="External"/><Relationship Id="rId11" Type="http://schemas.openxmlformats.org/officeDocument/2006/relationships/hyperlink" Target="http://www.apostolic-churches.net/bible/strongs/ref/?stgh=hebrew&amp;stnm=068" TargetMode="External"/><Relationship Id="rId5" Type="http://schemas.openxmlformats.org/officeDocument/2006/relationships/hyperlink" Target="http://www.apostolic-churches.net/bible/strongs/ref/?stgh=hebrew&amp;stnm=04581" TargetMode="External"/><Relationship Id="rId15" Type="http://schemas.openxmlformats.org/officeDocument/2006/relationships/hyperlink" Target="http://www.apostolic-churches.net/bible/strongs/ref/?stgh=hebrew&amp;stnm=05236" TargetMode="External"/><Relationship Id="rId23" Type="http://schemas.openxmlformats.org/officeDocument/2006/relationships/hyperlink" Target="http://www.apostolic-churches.net/bible/strongs/ref/?stgh=hebrew&amp;stnm=04242" TargetMode="External"/><Relationship Id="rId10" Type="http://schemas.openxmlformats.org/officeDocument/2006/relationships/hyperlink" Target="http://www.apostolic-churches.net/bible/strongs/ref/?stgh=hebrew&amp;stnm=03368" TargetMode="External"/><Relationship Id="rId19" Type="http://schemas.openxmlformats.org/officeDocument/2006/relationships/hyperlink" Target="http://www.apostolic-churches.net/bible/strongs/ref/?stgh=hebrew&amp;stnm=04910" TargetMode="External"/><Relationship Id="rId4" Type="http://schemas.openxmlformats.org/officeDocument/2006/relationships/hyperlink" Target="http://www.apostolic-churches.net/bible/strongs/ref/?stgh=hebrew&amp;stnm=0433" TargetMode="External"/><Relationship Id="rId9" Type="http://schemas.openxmlformats.org/officeDocument/2006/relationships/hyperlink" Target="http://www.apostolic-churches.net/bible/strongs/ref/?stgh=hebrew&amp;stnm=03701" TargetMode="External"/><Relationship Id="rId14" Type="http://schemas.openxmlformats.org/officeDocument/2006/relationships/hyperlink" Target="http://www.apostolic-churches.net/bible/strongs/ref/?stgh=hebrew&amp;stnm=04013" TargetMode="External"/><Relationship Id="rId22" Type="http://schemas.openxmlformats.org/officeDocument/2006/relationships/hyperlink" Target="http://www.apostolic-churches.net/bible/strongs/ref/?stgh=hebrew&amp;stnm=0127" TargetMode="External"/></Relationships>
</file>

<file path=ppt/slides/_rels/slide64.xml.rels><?xml version="1.0" encoding="UTF-8" standalone="yes"?>
<Relationships xmlns="http://schemas.openxmlformats.org/package/2006/relationships"><Relationship Id="rId13" Type="http://schemas.openxmlformats.org/officeDocument/2006/relationships/hyperlink" Target="http://www.apostolic-churches.net/bible/strongs/ref/?stgh=hebrew&amp;stnm=04672" TargetMode="External"/><Relationship Id="rId18" Type="http://schemas.openxmlformats.org/officeDocument/2006/relationships/hyperlink" Target="http://www.apostolic-churches.net/bible/strongs/ref/?stgh=hebrew&amp;stnm=06083" TargetMode="External"/><Relationship Id="rId26" Type="http://schemas.openxmlformats.org/officeDocument/2006/relationships/hyperlink" Target="http://www.apostolic-churches.net/bible/strongs/ref/?stgh=hebrew&amp;stnm=02094" TargetMode="External"/><Relationship Id="rId39" Type="http://schemas.openxmlformats.org/officeDocument/2006/relationships/hyperlink" Target="http://www.apostolic-churches.net/bible/strongs/ref/?stgh=hebrew&amp;stnm=07235" TargetMode="External"/><Relationship Id="rId21" Type="http://schemas.openxmlformats.org/officeDocument/2006/relationships/hyperlink" Target="http://www.apostolic-churches.net/bible/strongs/ref/?stgh=hebrew&amp;stnm=05769" TargetMode="External"/><Relationship Id="rId34" Type="http://schemas.openxmlformats.org/officeDocument/2006/relationships/hyperlink" Target="http://www.apostolic-churches.net/bible/strongs/ref/?stgh=hebrew&amp;stnm=01697" TargetMode="External"/><Relationship Id="rId42" Type="http://schemas.openxmlformats.org/officeDocument/2006/relationships/hyperlink" Target="http://www.apostolic-churches.net/bible/strongs/ref/?stgh=hebrew&amp;stnm=08147" TargetMode="External"/><Relationship Id="rId47" Type="http://schemas.openxmlformats.org/officeDocument/2006/relationships/hyperlink" Target="http://www.apostolic-churches.net/bible/strongs/ref/?stgh=hebrew&amp;stnm=0559" TargetMode="External"/><Relationship Id="rId50" Type="http://schemas.openxmlformats.org/officeDocument/2006/relationships/hyperlink" Target="http://www.apostolic-churches.net/bible/strongs/ref/?stgh=hebrew&amp;stnm=0906" TargetMode="External"/><Relationship Id="rId7" Type="http://schemas.openxmlformats.org/officeDocument/2006/relationships/hyperlink" Target="http://www.apostolic-churches.net/bible/strongs/ref/?stgh=hebrew&amp;stnm=01121" TargetMode="External"/><Relationship Id="rId2" Type="http://schemas.openxmlformats.org/officeDocument/2006/relationships/hyperlink" Target="http://www.apostolic-churches.net/bible/strongs/ref/?stgh=hebrew&amp;stnm=06256" TargetMode="External"/><Relationship Id="rId16" Type="http://schemas.openxmlformats.org/officeDocument/2006/relationships/hyperlink" Target="http://www.apostolic-churches.net/bible/strongs/ref/?stgh=hebrew&amp;stnm=07227" TargetMode="External"/><Relationship Id="rId29" Type="http://schemas.openxmlformats.org/officeDocument/2006/relationships/hyperlink" Target="http://www.apostolic-churches.net/bible/strongs/ref/?stgh=hebrew&amp;stnm=06663" TargetMode="External"/><Relationship Id="rId11" Type="http://schemas.openxmlformats.org/officeDocument/2006/relationships/hyperlink" Target="http://www.apostolic-churches.net/bible/strongs/ref/?stgh=hebrew&amp;stnm=01471" TargetMode="External"/><Relationship Id="rId24" Type="http://schemas.openxmlformats.org/officeDocument/2006/relationships/hyperlink" Target="http://www.apostolic-churches.net/bible/strongs/ref/?stgh=hebrew&amp;stnm=01860" TargetMode="External"/><Relationship Id="rId32" Type="http://schemas.openxmlformats.org/officeDocument/2006/relationships/hyperlink" Target="http://www.apostolic-churches.net/bible/strongs/ref/?stgh=hebrew&amp;stnm=01840" TargetMode="External"/><Relationship Id="rId37" Type="http://schemas.openxmlformats.org/officeDocument/2006/relationships/hyperlink" Target="http://www.apostolic-churches.net/bible/strongs/ref/?stgh=hebrew&amp;stnm=07751" TargetMode="External"/><Relationship Id="rId40" Type="http://schemas.openxmlformats.org/officeDocument/2006/relationships/hyperlink" Target="http://www.apostolic-churches.net/bible/strongs/ref/?stgh=hebrew&amp;stnm=07200" TargetMode="External"/><Relationship Id="rId45" Type="http://schemas.openxmlformats.org/officeDocument/2006/relationships/hyperlink" Target="http://www.apostolic-churches.net/bible/strongs/ref/?stgh=hebrew&amp;stnm=08193" TargetMode="External"/><Relationship Id="rId53" Type="http://schemas.openxmlformats.org/officeDocument/2006/relationships/hyperlink" Target="http://www.apostolic-churches.net/bible/strongs/ref/?stgh=hebrew&amp;stnm=06382" TargetMode="External"/><Relationship Id="rId5" Type="http://schemas.openxmlformats.org/officeDocument/2006/relationships/hyperlink" Target="http://www.apostolic-churches.net/bible/strongs/ref/?stgh=hebrew&amp;stnm=01419" TargetMode="External"/><Relationship Id="rId10" Type="http://schemas.openxmlformats.org/officeDocument/2006/relationships/hyperlink" Target="http://www.apostolic-churches.net/bible/strongs/ref/?stgh=hebrew&amp;stnm=06869" TargetMode="External"/><Relationship Id="rId19" Type="http://schemas.openxmlformats.org/officeDocument/2006/relationships/hyperlink" Target="http://www.apostolic-churches.net/bible/strongs/ref/?stgh=hebrew&amp;stnm=0127" TargetMode="External"/><Relationship Id="rId31" Type="http://schemas.openxmlformats.org/officeDocument/2006/relationships/hyperlink" Target="http://www.apostolic-churches.net/bible/strongs/ref/?stgh=hebrew&amp;stnm=05703" TargetMode="External"/><Relationship Id="rId44" Type="http://schemas.openxmlformats.org/officeDocument/2006/relationships/hyperlink" Target="http://www.apostolic-churches.net/bible/strongs/ref/?stgh=hebrew&amp;stnm=02008" TargetMode="External"/><Relationship Id="rId52" Type="http://schemas.openxmlformats.org/officeDocument/2006/relationships/hyperlink" Target="http://www.apostolic-churches.net/bible/strongs/ref/?stgh=hebrew&amp;stnm=04325" TargetMode="External"/><Relationship Id="rId4" Type="http://schemas.openxmlformats.org/officeDocument/2006/relationships/hyperlink" Target="http://www.apostolic-churches.net/bible/strongs/ref/?stgh=hebrew&amp;stnm=05975" TargetMode="External"/><Relationship Id="rId9" Type="http://schemas.openxmlformats.org/officeDocument/2006/relationships/hyperlink" Target="http://www.apostolic-churches.net/bible/strongs/ref/?stgh=hebrew&amp;stnm=01961" TargetMode="External"/><Relationship Id="rId14" Type="http://schemas.openxmlformats.org/officeDocument/2006/relationships/hyperlink" Target="http://www.apostolic-churches.net/bible/strongs/ref/?stgh=hebrew&amp;stnm=03789" TargetMode="External"/><Relationship Id="rId22" Type="http://schemas.openxmlformats.org/officeDocument/2006/relationships/hyperlink" Target="http://www.apostolic-churches.net/bible/strongs/ref/?stgh=hebrew&amp;stnm=02416" TargetMode="External"/><Relationship Id="rId27" Type="http://schemas.openxmlformats.org/officeDocument/2006/relationships/hyperlink" Target="http://www.apostolic-churches.net/bible/strongs/ref/?stgh=hebrew&amp;stnm=02096" TargetMode="External"/><Relationship Id="rId30" Type="http://schemas.openxmlformats.org/officeDocument/2006/relationships/hyperlink" Target="http://www.apostolic-churches.net/bible/strongs/ref/?stgh=hebrew&amp;stnm=03556" TargetMode="External"/><Relationship Id="rId35" Type="http://schemas.openxmlformats.org/officeDocument/2006/relationships/hyperlink" Target="http://www.apostolic-churches.net/bible/strongs/ref/?stgh=hebrew&amp;stnm=02856" TargetMode="External"/><Relationship Id="rId43" Type="http://schemas.openxmlformats.org/officeDocument/2006/relationships/hyperlink" Target="http://www.apostolic-churches.net/bible/strongs/ref/?stgh=hebrew&amp;stnm=0259" TargetMode="External"/><Relationship Id="rId48" Type="http://schemas.openxmlformats.org/officeDocument/2006/relationships/hyperlink" Target="http://www.apostolic-churches.net/bible/strongs/ref/?stgh=hebrew&amp;stnm=0376" TargetMode="External"/><Relationship Id="rId8" Type="http://schemas.openxmlformats.org/officeDocument/2006/relationships/hyperlink" Target="http://www.apostolic-churches.net/bible/strongs/ref/?stgh=hebrew&amp;stnm=05971" TargetMode="External"/><Relationship Id="rId51" Type="http://schemas.openxmlformats.org/officeDocument/2006/relationships/hyperlink" Target="http://www.apostolic-churches.net/bible/strongs/ref/?stgh=hebrew&amp;stnm=04605" TargetMode="External"/><Relationship Id="rId3" Type="http://schemas.openxmlformats.org/officeDocument/2006/relationships/hyperlink" Target="http://www.apostolic-churches.net/bible/strongs/ref/?stgh=hebrew&amp;stnm=04317" TargetMode="External"/><Relationship Id="rId12" Type="http://schemas.openxmlformats.org/officeDocument/2006/relationships/hyperlink" Target="http://www.apostolic-churches.net/bible/strongs/ref/?stgh=hebrew&amp;stnm=04422" TargetMode="External"/><Relationship Id="rId17" Type="http://schemas.openxmlformats.org/officeDocument/2006/relationships/hyperlink" Target="http://www.apostolic-churches.net/bible/strongs/ref/?stgh=hebrew&amp;stnm=03463" TargetMode="External"/><Relationship Id="rId25" Type="http://schemas.openxmlformats.org/officeDocument/2006/relationships/hyperlink" Target="http://www.apostolic-churches.net/bible/strongs/ref/?stgh=hebrew&amp;stnm=07919" TargetMode="External"/><Relationship Id="rId33" Type="http://schemas.openxmlformats.org/officeDocument/2006/relationships/hyperlink" Target="http://www.apostolic-churches.net/bible/strongs/ref/?stgh=hebrew&amp;stnm=05640" TargetMode="External"/><Relationship Id="rId38" Type="http://schemas.openxmlformats.org/officeDocument/2006/relationships/hyperlink" Target="http://www.apostolic-churches.net/bible/strongs/ref/?stgh=hebrew&amp;stnm=01847" TargetMode="External"/><Relationship Id="rId46" Type="http://schemas.openxmlformats.org/officeDocument/2006/relationships/hyperlink" Target="http://www.apostolic-churches.net/bible/strongs/ref/?stgh=hebrew&amp;stnm=02975" TargetMode="External"/><Relationship Id="rId20" Type="http://schemas.openxmlformats.org/officeDocument/2006/relationships/hyperlink" Target="http://www.apostolic-churches.net/bible/strongs/ref/?stgh=hebrew&amp;stnm=06974" TargetMode="External"/><Relationship Id="rId41" Type="http://schemas.openxmlformats.org/officeDocument/2006/relationships/hyperlink" Target="http://www.apostolic-churches.net/bible/strongs/ref/?stgh=hebrew&amp;stnm=0312" TargetMode="External"/><Relationship Id="rId1" Type="http://schemas.openxmlformats.org/officeDocument/2006/relationships/slideLayout" Target="../slideLayouts/slideLayout1.xml"/><Relationship Id="rId6" Type="http://schemas.openxmlformats.org/officeDocument/2006/relationships/hyperlink" Target="http://www.apostolic-churches.net/bible/strongs/ref/?stgh=hebrew&amp;stnm=08269" TargetMode="External"/><Relationship Id="rId15" Type="http://schemas.openxmlformats.org/officeDocument/2006/relationships/hyperlink" Target="http://www.apostolic-churches.net/bible/strongs/ref/?stgh=hebrew&amp;stnm=05612" TargetMode="External"/><Relationship Id="rId23" Type="http://schemas.openxmlformats.org/officeDocument/2006/relationships/hyperlink" Target="http://www.apostolic-churches.net/bible/strongs/ref/?stgh=hebrew&amp;stnm=02781" TargetMode="External"/><Relationship Id="rId28" Type="http://schemas.openxmlformats.org/officeDocument/2006/relationships/hyperlink" Target="http://www.apostolic-churches.net/bible/strongs/ref/?stgh=hebrew&amp;stnm=07549" TargetMode="External"/><Relationship Id="rId36" Type="http://schemas.openxmlformats.org/officeDocument/2006/relationships/hyperlink" Target="http://www.apostolic-churches.net/bible/strongs/ref/?stgh=hebrew&amp;stnm=07093" TargetMode="External"/><Relationship Id="rId49" Type="http://schemas.openxmlformats.org/officeDocument/2006/relationships/hyperlink" Target="http://www.apostolic-churches.net/bible/strongs/ref/?stgh=hebrew&amp;stnm=03847" TargetMode="External"/></Relationships>
</file>

<file path=ppt/slides/_rels/slide65.xml.rels><?xml version="1.0" encoding="UTF-8" standalone="yes"?>
<Relationships xmlns="http://schemas.openxmlformats.org/package/2006/relationships"><Relationship Id="rId13" Type="http://schemas.openxmlformats.org/officeDocument/2006/relationships/hyperlink" Target="http://www.apostolic-churches.net/bible/strongs/ref/?stgh=hebrew&amp;stnm=07650" TargetMode="External"/><Relationship Id="rId18" Type="http://schemas.openxmlformats.org/officeDocument/2006/relationships/hyperlink" Target="http://www.apostolic-churches.net/bible/strongs/ref/?stgh=hebrew&amp;stnm=03615" TargetMode="External"/><Relationship Id="rId26" Type="http://schemas.openxmlformats.org/officeDocument/2006/relationships/hyperlink" Target="http://www.apostolic-churches.net/bible/strongs/ref/?stgh=hebrew&amp;stnm=0319" TargetMode="External"/><Relationship Id="rId39" Type="http://schemas.openxmlformats.org/officeDocument/2006/relationships/hyperlink" Target="http://www.apostolic-churches.net/bible/strongs/ref/?stgh=hebrew&amp;stnm=07561" TargetMode="External"/><Relationship Id="rId21" Type="http://schemas.openxmlformats.org/officeDocument/2006/relationships/hyperlink" Target="http://www.apostolic-churches.net/bible/strongs/ref/?stgh=hebrew&amp;stnm=06944" TargetMode="External"/><Relationship Id="rId34" Type="http://schemas.openxmlformats.org/officeDocument/2006/relationships/hyperlink" Target="http://www.apostolic-churches.net/bible/strongs/ref/?stgh=hebrew&amp;stnm=07227" TargetMode="External"/><Relationship Id="rId42" Type="http://schemas.openxmlformats.org/officeDocument/2006/relationships/hyperlink" Target="http://www.apostolic-churches.net/bible/strongs/ref/?stgh=hebrew&amp;stnm=05493" TargetMode="External"/><Relationship Id="rId47" Type="http://schemas.openxmlformats.org/officeDocument/2006/relationships/hyperlink" Target="http://www.apostolic-churches.net/bible/strongs/ref/?stgh=hebrew&amp;stnm=03967" TargetMode="External"/><Relationship Id="rId50" Type="http://schemas.openxmlformats.org/officeDocument/2006/relationships/hyperlink" Target="http://www.apostolic-churches.net/bible/strongs/ref/?stgh=hebrew&amp;stnm=0835" TargetMode="External"/><Relationship Id="rId55" Type="http://schemas.openxmlformats.org/officeDocument/2006/relationships/hyperlink" Target="http://www.apostolic-churches.net/bible/strongs/ref/?stgh=hebrew&amp;stnm=07970" TargetMode="External"/><Relationship Id="rId7" Type="http://schemas.openxmlformats.org/officeDocument/2006/relationships/hyperlink" Target="http://www.apostolic-churches.net/bible/strongs/ref/?stgh=hebrew&amp;stnm=04325" TargetMode="External"/><Relationship Id="rId2" Type="http://schemas.openxmlformats.org/officeDocument/2006/relationships/hyperlink" Target="http://www.apostolic-churches.net/bible/strongs/ref/?stgh=hebrew&amp;stnm=08085" TargetMode="External"/><Relationship Id="rId16" Type="http://schemas.openxmlformats.org/officeDocument/2006/relationships/hyperlink" Target="http://www.apostolic-churches.net/bible/strongs/ref/?stgh=hebrew&amp;stnm=04150" TargetMode="External"/><Relationship Id="rId29" Type="http://schemas.openxmlformats.org/officeDocument/2006/relationships/hyperlink" Target="http://www.apostolic-churches.net/bible/strongs/ref/?stgh=hebrew&amp;stnm=01697" TargetMode="External"/><Relationship Id="rId11" Type="http://schemas.openxmlformats.org/officeDocument/2006/relationships/hyperlink" Target="http://www.apostolic-churches.net/bible/strongs/ref/?stgh=hebrew&amp;stnm=08040" TargetMode="External"/><Relationship Id="rId24" Type="http://schemas.openxmlformats.org/officeDocument/2006/relationships/hyperlink" Target="http://www.apostolic-churches.net/bible/strongs/ref/?stgh=hebrew&amp;stnm=0559" TargetMode="External"/><Relationship Id="rId32" Type="http://schemas.openxmlformats.org/officeDocument/2006/relationships/hyperlink" Target="http://www.apostolic-churches.net/bible/strongs/ref/?stgh=hebrew&amp;stnm=06256" TargetMode="External"/><Relationship Id="rId37" Type="http://schemas.openxmlformats.org/officeDocument/2006/relationships/hyperlink" Target="http://www.apostolic-churches.net/bible/strongs/ref/?stgh=hebrew&amp;stnm=06884" TargetMode="External"/><Relationship Id="rId40" Type="http://schemas.openxmlformats.org/officeDocument/2006/relationships/hyperlink" Target="http://www.apostolic-churches.net/bible/strongs/ref/?stgh=hebrew&amp;stnm=07919" TargetMode="External"/><Relationship Id="rId45" Type="http://schemas.openxmlformats.org/officeDocument/2006/relationships/hyperlink" Target="http://www.apostolic-churches.net/bible/strongs/ref/?stgh=hebrew&amp;stnm=05414" TargetMode="External"/><Relationship Id="rId53" Type="http://schemas.openxmlformats.org/officeDocument/2006/relationships/hyperlink" Target="http://www.apostolic-churches.net/bible/strongs/ref/?stgh=hebrew&amp;stnm=07969" TargetMode="External"/><Relationship Id="rId58" Type="http://schemas.openxmlformats.org/officeDocument/2006/relationships/hyperlink" Target="http://www.apostolic-churches.net/bible/strongs/ref/?stgh=hebrew&amp;stnm=01486" TargetMode="External"/><Relationship Id="rId5" Type="http://schemas.openxmlformats.org/officeDocument/2006/relationships/hyperlink" Target="http://www.apostolic-churches.net/bible/strongs/ref/?stgh=hebrew&amp;stnm=0906" TargetMode="External"/><Relationship Id="rId19" Type="http://schemas.openxmlformats.org/officeDocument/2006/relationships/hyperlink" Target="http://www.apostolic-churches.net/bible/strongs/ref/?stgh=hebrew&amp;stnm=05310" TargetMode="External"/><Relationship Id="rId4" Type="http://schemas.openxmlformats.org/officeDocument/2006/relationships/hyperlink" Target="http://www.apostolic-churches.net/bible/strongs/ref/?stgh=hebrew&amp;stnm=03847" TargetMode="External"/><Relationship Id="rId9" Type="http://schemas.openxmlformats.org/officeDocument/2006/relationships/hyperlink" Target="http://www.apostolic-churches.net/bible/strongs/ref/?stgh=hebrew&amp;stnm=07311" TargetMode="External"/><Relationship Id="rId14" Type="http://schemas.openxmlformats.org/officeDocument/2006/relationships/hyperlink" Target="http://www.apostolic-churches.net/bible/strongs/ref/?stgh=hebrew&amp;stnm=02416" TargetMode="External"/><Relationship Id="rId22" Type="http://schemas.openxmlformats.org/officeDocument/2006/relationships/hyperlink" Target="http://www.apostolic-churches.net/bible/strongs/ref/?stgh=hebrew&amp;stnm=05971" TargetMode="External"/><Relationship Id="rId27" Type="http://schemas.openxmlformats.org/officeDocument/2006/relationships/hyperlink" Target="http://www.apostolic-churches.net/bible/strongs/ref/?stgh=hebrew&amp;stnm=03212" TargetMode="External"/><Relationship Id="rId30" Type="http://schemas.openxmlformats.org/officeDocument/2006/relationships/hyperlink" Target="http://www.apostolic-churches.net/bible/strongs/ref/?stgh=hebrew&amp;stnm=05640" TargetMode="External"/><Relationship Id="rId35" Type="http://schemas.openxmlformats.org/officeDocument/2006/relationships/hyperlink" Target="http://www.apostolic-churches.net/bible/strongs/ref/?stgh=hebrew&amp;stnm=01305" TargetMode="External"/><Relationship Id="rId43" Type="http://schemas.openxmlformats.org/officeDocument/2006/relationships/hyperlink" Target="http://www.apostolic-churches.net/bible/strongs/ref/?stgh=hebrew&amp;stnm=08251" TargetMode="External"/><Relationship Id="rId48" Type="http://schemas.openxmlformats.org/officeDocument/2006/relationships/hyperlink" Target="http://www.apostolic-churches.net/bible/strongs/ref/?stgh=hebrew&amp;stnm=08673" TargetMode="External"/><Relationship Id="rId56" Type="http://schemas.openxmlformats.org/officeDocument/2006/relationships/hyperlink" Target="http://www.apostolic-churches.net/bible/strongs/ref/?stgh=hebrew&amp;stnm=05117" TargetMode="External"/><Relationship Id="rId8" Type="http://schemas.openxmlformats.org/officeDocument/2006/relationships/hyperlink" Target="http://www.apostolic-churches.net/bible/strongs/ref/?stgh=hebrew&amp;stnm=02975" TargetMode="External"/><Relationship Id="rId51" Type="http://schemas.openxmlformats.org/officeDocument/2006/relationships/hyperlink" Target="http://www.apostolic-churches.net/bible/strongs/ref/?stgh=hebrew&amp;stnm=02442" TargetMode="External"/><Relationship Id="rId3" Type="http://schemas.openxmlformats.org/officeDocument/2006/relationships/hyperlink" Target="http://www.apostolic-churches.net/bible/strongs/ref/?stgh=hebrew&amp;stnm=0376" TargetMode="External"/><Relationship Id="rId12" Type="http://schemas.openxmlformats.org/officeDocument/2006/relationships/hyperlink" Target="http://www.apostolic-churches.net/bible/strongs/ref/?stgh=hebrew&amp;stnm=08064" TargetMode="External"/><Relationship Id="rId17" Type="http://schemas.openxmlformats.org/officeDocument/2006/relationships/hyperlink" Target="http://www.apostolic-churches.net/bible/strongs/ref/?stgh=hebrew&amp;stnm=02677" TargetMode="External"/><Relationship Id="rId25" Type="http://schemas.openxmlformats.org/officeDocument/2006/relationships/hyperlink" Target="http://www.apostolic-churches.net/bible/strongs/ref/?stgh=hebrew&amp;stnm=0113" TargetMode="External"/><Relationship Id="rId33" Type="http://schemas.openxmlformats.org/officeDocument/2006/relationships/hyperlink" Target="http://www.apostolic-churches.net/bible/strongs/ref/?stgh=hebrew&amp;stnm=07093" TargetMode="External"/><Relationship Id="rId38" Type="http://schemas.openxmlformats.org/officeDocument/2006/relationships/hyperlink" Target="http://www.apostolic-churches.net/bible/strongs/ref/?stgh=hebrew&amp;stnm=07563" TargetMode="External"/><Relationship Id="rId46" Type="http://schemas.openxmlformats.org/officeDocument/2006/relationships/hyperlink" Target="http://www.apostolic-churches.net/bible/strongs/ref/?stgh=hebrew&amp;stnm=0505" TargetMode="External"/><Relationship Id="rId20" Type="http://schemas.openxmlformats.org/officeDocument/2006/relationships/hyperlink" Target="http://www.apostolic-churches.net/bible/strongs/ref/?stgh=hebrew&amp;stnm=03027" TargetMode="External"/><Relationship Id="rId41" Type="http://schemas.openxmlformats.org/officeDocument/2006/relationships/hyperlink" Target="http://www.apostolic-churches.net/bible/strongs/ref/?stgh=hebrew&amp;stnm=08548" TargetMode="External"/><Relationship Id="rId54" Type="http://schemas.openxmlformats.org/officeDocument/2006/relationships/hyperlink" Target="http://www.apostolic-churches.net/bible/strongs/ref/?stgh=hebrew&amp;stnm=02568" TargetMode="External"/><Relationship Id="rId1" Type="http://schemas.openxmlformats.org/officeDocument/2006/relationships/slideLayout" Target="../slideLayouts/slideLayout1.xml"/><Relationship Id="rId6" Type="http://schemas.openxmlformats.org/officeDocument/2006/relationships/hyperlink" Target="http://www.apostolic-churches.net/bible/strongs/ref/?stgh=hebrew&amp;stnm=04605" TargetMode="External"/><Relationship Id="rId15" Type="http://schemas.openxmlformats.org/officeDocument/2006/relationships/hyperlink" Target="http://www.apostolic-churches.net/bible/strongs/ref/?stgh=hebrew&amp;stnm=05769" TargetMode="External"/><Relationship Id="rId23" Type="http://schemas.openxmlformats.org/officeDocument/2006/relationships/hyperlink" Target="http://www.apostolic-churches.net/bible/strongs/ref/?stgh=hebrew&amp;stnm=0995" TargetMode="External"/><Relationship Id="rId28" Type="http://schemas.openxmlformats.org/officeDocument/2006/relationships/hyperlink" Target="http://www.apostolic-churches.net/bible/strongs/ref/?stgh=hebrew&amp;stnm=01840" TargetMode="External"/><Relationship Id="rId36" Type="http://schemas.openxmlformats.org/officeDocument/2006/relationships/hyperlink" Target="http://www.apostolic-churches.net/bible/strongs/ref/?stgh=hebrew&amp;stnm=03835" TargetMode="External"/><Relationship Id="rId49" Type="http://schemas.openxmlformats.org/officeDocument/2006/relationships/hyperlink" Target="http://www.apostolic-churches.net/bible/strongs/ref/?stgh=hebrew&amp;stnm=03117" TargetMode="External"/><Relationship Id="rId57" Type="http://schemas.openxmlformats.org/officeDocument/2006/relationships/hyperlink" Target="http://www.apostolic-churches.net/bible/strongs/ref/?stgh=hebrew&amp;stnm=05975" TargetMode="External"/><Relationship Id="rId10" Type="http://schemas.openxmlformats.org/officeDocument/2006/relationships/hyperlink" Target="http://www.apostolic-churches.net/bible/strongs/ref/?stgh=hebrew&amp;stnm=03225" TargetMode="External"/><Relationship Id="rId31" Type="http://schemas.openxmlformats.org/officeDocument/2006/relationships/hyperlink" Target="http://www.apostolic-churches.net/bible/strongs/ref/?stgh=hebrew&amp;stnm=02856" TargetMode="External"/><Relationship Id="rId44" Type="http://schemas.openxmlformats.org/officeDocument/2006/relationships/hyperlink" Target="http://www.apostolic-churches.net/bible/strongs/ref/?stgh=hebrew&amp;stnm=08074" TargetMode="External"/><Relationship Id="rId52" Type="http://schemas.openxmlformats.org/officeDocument/2006/relationships/hyperlink" Target="http://www.apostolic-churches.net/bible/strongs/ref/?stgh=hebrew&amp;stnm=05060" TargetMode="External"/></Relationships>
</file>

<file path=ppt/slides/_rels/slide66.xml.rels><?xml version="1.0" encoding="UTF-8" standalone="yes"?>
<Relationships xmlns="http://schemas.openxmlformats.org/package/2006/relationships"><Relationship Id="rId13" Type="http://schemas.openxmlformats.org/officeDocument/2006/relationships/hyperlink" Target="http://www.apostolic-churches.net/bible/strongs/ref/?stgh=greek&amp;stnm=2776" TargetMode="External"/><Relationship Id="rId18" Type="http://schemas.openxmlformats.org/officeDocument/2006/relationships/hyperlink" Target="http://www.apostolic-churches.net/bible/strongs/ref/?stgh=greek&amp;stnm=3686" TargetMode="External"/><Relationship Id="rId26" Type="http://schemas.openxmlformats.org/officeDocument/2006/relationships/hyperlink" Target="http://www.apostolic-churches.net/bible/strongs/ref/?stgh=greek&amp;stnm=715" TargetMode="External"/><Relationship Id="rId39" Type="http://schemas.openxmlformats.org/officeDocument/2006/relationships/hyperlink" Target="http://www.apostolic-churches.net/bible/strongs/ref/?stgh=greek&amp;stnm=4127" TargetMode="External"/><Relationship Id="rId21" Type="http://schemas.openxmlformats.org/officeDocument/2006/relationships/hyperlink" Target="http://www.apostolic-churches.net/bible/strongs/ref/?stgh=greek&amp;stnm=2258" TargetMode="External"/><Relationship Id="rId34" Type="http://schemas.openxmlformats.org/officeDocument/2006/relationships/hyperlink" Target="http://www.apostolic-churches.net/bible/strongs/ref/?stgh=greek&amp;stnm=1849" TargetMode="External"/><Relationship Id="rId42" Type="http://schemas.openxmlformats.org/officeDocument/2006/relationships/hyperlink" Target="http://www.apostolic-churches.net/bible/strongs/ref/?stgh=greek&amp;stnm=1093" TargetMode="External"/><Relationship Id="rId47" Type="http://schemas.openxmlformats.org/officeDocument/2006/relationships/hyperlink" Target="http://www.apostolic-churches.net/bible/strongs/ref/?stgh=greek&amp;stnm=3004" TargetMode="External"/><Relationship Id="rId50" Type="http://schemas.openxmlformats.org/officeDocument/2006/relationships/hyperlink" Target="http://www.apostolic-churches.net/bible/strongs/ref/?stgh=greek&amp;stnm=4170" TargetMode="External"/><Relationship Id="rId55" Type="http://schemas.openxmlformats.org/officeDocument/2006/relationships/hyperlink" Target="http://www.apostolic-churches.net/bible/strongs/ref/?stgh=greek&amp;stnm=1417" TargetMode="External"/><Relationship Id="rId7" Type="http://schemas.openxmlformats.org/officeDocument/2006/relationships/hyperlink" Target="http://www.apostolic-churches.net/bible/strongs/ref/?stgh=greek&amp;stnm=1492" TargetMode="External"/><Relationship Id="rId2" Type="http://schemas.openxmlformats.org/officeDocument/2006/relationships/hyperlink" Target="http://www.apostolic-churches.net/bible/strongs/ref/?stgh=greek&amp;stnm=2532" TargetMode="External"/><Relationship Id="rId16" Type="http://schemas.openxmlformats.org/officeDocument/2006/relationships/hyperlink" Target="http://www.apostolic-churches.net/bible/strongs/ref/?stgh=greek&amp;stnm=846" TargetMode="External"/><Relationship Id="rId29" Type="http://schemas.openxmlformats.org/officeDocument/2006/relationships/hyperlink" Target="http://www.apostolic-churches.net/bible/strongs/ref/?stgh=greek&amp;stnm=1404" TargetMode="External"/><Relationship Id="rId11" Type="http://schemas.openxmlformats.org/officeDocument/2006/relationships/hyperlink" Target="http://www.apostolic-churches.net/bible/strongs/ref/?stgh=greek&amp;stnm=2192" TargetMode="External"/><Relationship Id="rId24" Type="http://schemas.openxmlformats.org/officeDocument/2006/relationships/hyperlink" Target="http://www.apostolic-churches.net/bible/strongs/ref/?stgh=greek&amp;stnm=4228" TargetMode="External"/><Relationship Id="rId32" Type="http://schemas.openxmlformats.org/officeDocument/2006/relationships/hyperlink" Target="http://www.apostolic-churches.net/bible/strongs/ref/?stgh=greek&amp;stnm=2362" TargetMode="External"/><Relationship Id="rId37" Type="http://schemas.openxmlformats.org/officeDocument/2006/relationships/hyperlink" Target="http://www.apostolic-churches.net/bible/strongs/ref/?stgh=greek&amp;stnm=1519" TargetMode="External"/><Relationship Id="rId40" Type="http://schemas.openxmlformats.org/officeDocument/2006/relationships/hyperlink" Target="http://www.apostolic-churches.net/bible/strongs/ref/?stgh=greek&amp;stnm=2323" TargetMode="External"/><Relationship Id="rId45" Type="http://schemas.openxmlformats.org/officeDocument/2006/relationships/hyperlink" Target="http://www.apostolic-churches.net/bible/strongs/ref/?stgh=greek&amp;stnm=3694" TargetMode="External"/><Relationship Id="rId53" Type="http://schemas.openxmlformats.org/officeDocument/2006/relationships/hyperlink" Target="http://www.apostolic-churches.net/bible/strongs/ref/?stgh=greek&amp;stnm=4160" TargetMode="External"/><Relationship Id="rId5" Type="http://schemas.openxmlformats.org/officeDocument/2006/relationships/hyperlink" Target="http://www.apostolic-churches.net/bible/strongs/ref/?stgh=greek&amp;stnm=285" TargetMode="External"/><Relationship Id="rId10" Type="http://schemas.openxmlformats.org/officeDocument/2006/relationships/hyperlink" Target="http://www.apostolic-churches.net/bible/strongs/ref/?stgh=greek&amp;stnm=1537" TargetMode="External"/><Relationship Id="rId19" Type="http://schemas.openxmlformats.org/officeDocument/2006/relationships/hyperlink" Target="http://www.apostolic-churches.net/bible/strongs/ref/?stgh=greek&amp;stnm=988" TargetMode="External"/><Relationship Id="rId31" Type="http://schemas.openxmlformats.org/officeDocument/2006/relationships/hyperlink" Target="http://www.apostolic-churches.net/bible/strongs/ref/?stgh=greek&amp;stnm=1411" TargetMode="External"/><Relationship Id="rId44" Type="http://schemas.openxmlformats.org/officeDocument/2006/relationships/hyperlink" Target="http://www.apostolic-churches.net/bible/strongs/ref/?stgh=greek&amp;stnm=1722" TargetMode="External"/><Relationship Id="rId52" Type="http://schemas.openxmlformats.org/officeDocument/2006/relationships/hyperlink" Target="http://www.apostolic-churches.net/bible/strongs/ref/?stgh=greek&amp;stnm=2980" TargetMode="External"/><Relationship Id="rId4" Type="http://schemas.openxmlformats.org/officeDocument/2006/relationships/hyperlink" Target="http://www.apostolic-churches.net/bible/strongs/ref/?stgh=greek&amp;stnm=1909" TargetMode="External"/><Relationship Id="rId9" Type="http://schemas.openxmlformats.org/officeDocument/2006/relationships/hyperlink" Target="http://www.apostolic-churches.net/bible/strongs/ref/?stgh=greek&amp;stnm=305" TargetMode="External"/><Relationship Id="rId14" Type="http://schemas.openxmlformats.org/officeDocument/2006/relationships/hyperlink" Target="http://www.apostolic-churches.net/bible/strongs/ref/?stgh=greek&amp;stnm=1176" TargetMode="External"/><Relationship Id="rId22" Type="http://schemas.openxmlformats.org/officeDocument/2006/relationships/hyperlink" Target="http://www.apostolic-churches.net/bible/strongs/ref/?stgh=greek&amp;stnm=3664" TargetMode="External"/><Relationship Id="rId27" Type="http://schemas.openxmlformats.org/officeDocument/2006/relationships/hyperlink" Target="http://www.apostolic-churches.net/bible/strongs/ref/?stgh=greek&amp;stnm=4750" TargetMode="External"/><Relationship Id="rId30" Type="http://schemas.openxmlformats.org/officeDocument/2006/relationships/hyperlink" Target="http://www.apostolic-churches.net/bible/strongs/ref/?stgh=greek&amp;stnm=1325" TargetMode="External"/><Relationship Id="rId35" Type="http://schemas.openxmlformats.org/officeDocument/2006/relationships/hyperlink" Target="http://www.apostolic-churches.net/bible/strongs/ref/?stgh=greek&amp;stnm=3391" TargetMode="External"/><Relationship Id="rId43" Type="http://schemas.openxmlformats.org/officeDocument/2006/relationships/hyperlink" Target="http://www.apostolic-churches.net/bible/strongs/ref/?stgh=greek&amp;stnm=2296" TargetMode="External"/><Relationship Id="rId48" Type="http://schemas.openxmlformats.org/officeDocument/2006/relationships/hyperlink" Target="http://www.apostolic-churches.net/bible/strongs/ref/?stgh=greek&amp;stnm=5101" TargetMode="External"/><Relationship Id="rId56" Type="http://schemas.openxmlformats.org/officeDocument/2006/relationships/hyperlink" Target="http://www.apostolic-churches.net/bible/strongs/ref/?stgh=greek&amp;stnm=3376" TargetMode="External"/><Relationship Id="rId8" Type="http://schemas.openxmlformats.org/officeDocument/2006/relationships/hyperlink" Target="http://www.apostolic-churches.net/bible/strongs/ref/?stgh=greek&amp;stnm=2342" TargetMode="External"/><Relationship Id="rId51" Type="http://schemas.openxmlformats.org/officeDocument/2006/relationships/hyperlink" Target="http://www.apostolic-churches.net/bible/strongs/ref/?stgh=greek&amp;stnm=3326" TargetMode="External"/><Relationship Id="rId3" Type="http://schemas.openxmlformats.org/officeDocument/2006/relationships/hyperlink" Target="http://www.apostolic-churches.net/bible/strongs/ref/?stgh=greek&amp;stnm=2476" TargetMode="External"/><Relationship Id="rId12" Type="http://schemas.openxmlformats.org/officeDocument/2006/relationships/hyperlink" Target="http://www.apostolic-churches.net/bible/strongs/ref/?stgh=greek&amp;stnm=2033" TargetMode="External"/><Relationship Id="rId17" Type="http://schemas.openxmlformats.org/officeDocument/2006/relationships/hyperlink" Target="http://www.apostolic-churches.net/bible/strongs/ref/?stgh=greek&amp;stnm=1238" TargetMode="External"/><Relationship Id="rId25" Type="http://schemas.openxmlformats.org/officeDocument/2006/relationships/hyperlink" Target="http://www.apostolic-churches.net/bible/strongs/ref/?stgh=greek&amp;stnm=5613" TargetMode="External"/><Relationship Id="rId33" Type="http://schemas.openxmlformats.org/officeDocument/2006/relationships/hyperlink" Target="http://www.apostolic-churches.net/bible/strongs/ref/?stgh=greek&amp;stnm=3173" TargetMode="External"/><Relationship Id="rId38" Type="http://schemas.openxmlformats.org/officeDocument/2006/relationships/hyperlink" Target="http://www.apostolic-churches.net/bible/strongs/ref/?stgh=greek&amp;stnm=2288" TargetMode="External"/><Relationship Id="rId46" Type="http://schemas.openxmlformats.org/officeDocument/2006/relationships/hyperlink" Target="http://www.apostolic-churches.net/bible/strongs/ref/?stgh=greek&amp;stnm=4352" TargetMode="External"/><Relationship Id="rId20" Type="http://schemas.openxmlformats.org/officeDocument/2006/relationships/hyperlink" Target="http://www.apostolic-churches.net/bible/strongs/ref/?stgh=greek&amp;stnm=3739" TargetMode="External"/><Relationship Id="rId41" Type="http://schemas.openxmlformats.org/officeDocument/2006/relationships/hyperlink" Target="http://www.apostolic-churches.net/bible/strongs/ref/?stgh=greek&amp;stnm=3650" TargetMode="External"/><Relationship Id="rId54" Type="http://schemas.openxmlformats.org/officeDocument/2006/relationships/hyperlink" Target="http://www.apostolic-churches.net/bible/strongs/ref/?stgh=greek&amp;stnm=5062" TargetMode="External"/><Relationship Id="rId1" Type="http://schemas.openxmlformats.org/officeDocument/2006/relationships/slideLayout" Target="../slideLayouts/slideLayout1.xml"/><Relationship Id="rId6" Type="http://schemas.openxmlformats.org/officeDocument/2006/relationships/hyperlink" Target="http://www.apostolic-churches.net/bible/strongs/ref/?stgh=greek&amp;stnm=2281" TargetMode="External"/><Relationship Id="rId15" Type="http://schemas.openxmlformats.org/officeDocument/2006/relationships/hyperlink" Target="http://www.apostolic-churches.net/bible/strongs/ref/?stgh=greek&amp;stnm=2768" TargetMode="External"/><Relationship Id="rId23" Type="http://schemas.openxmlformats.org/officeDocument/2006/relationships/hyperlink" Target="http://www.apostolic-churches.net/bible/strongs/ref/?stgh=greek&amp;stnm=3917" TargetMode="External"/><Relationship Id="rId28" Type="http://schemas.openxmlformats.org/officeDocument/2006/relationships/hyperlink" Target="http://www.apostolic-churches.net/bible/strongs/ref/?stgh=greek&amp;stnm=3023" TargetMode="External"/><Relationship Id="rId36" Type="http://schemas.openxmlformats.org/officeDocument/2006/relationships/hyperlink" Target="http://www.apostolic-churches.net/bible/strongs/ref/?stgh=greek&amp;stnm=4969" TargetMode="External"/><Relationship Id="rId49" Type="http://schemas.openxmlformats.org/officeDocument/2006/relationships/hyperlink" Target="http://www.apostolic-churches.net/bible/strongs/ref/?stgh=greek&amp;stnm=1410" TargetMode="External"/></Relationships>
</file>

<file path=ppt/slides/_rels/slide67.xml.rels><?xml version="1.0" encoding="UTF-8" standalone="yes"?>
<Relationships xmlns="http://schemas.openxmlformats.org/package/2006/relationships"><Relationship Id="rId13" Type="http://schemas.openxmlformats.org/officeDocument/2006/relationships/hyperlink" Target="http://www.apostolic-churches.net/bible/strongs/ref/?stgh=greek&amp;stnm=4637" TargetMode="External"/><Relationship Id="rId18" Type="http://schemas.openxmlformats.org/officeDocument/2006/relationships/hyperlink" Target="http://www.apostolic-churches.net/bible/strongs/ref/?stgh=greek&amp;stnm=4171" TargetMode="External"/><Relationship Id="rId26" Type="http://schemas.openxmlformats.org/officeDocument/2006/relationships/hyperlink" Target="http://www.apostolic-churches.net/bible/strongs/ref/?stgh=greek&amp;stnm=1100" TargetMode="External"/><Relationship Id="rId39" Type="http://schemas.openxmlformats.org/officeDocument/2006/relationships/hyperlink" Target="http://www.apostolic-churches.net/bible/strongs/ref/?stgh=greek&amp;stnm=2602" TargetMode="External"/><Relationship Id="rId21" Type="http://schemas.openxmlformats.org/officeDocument/2006/relationships/hyperlink" Target="http://www.apostolic-churches.net/bible/strongs/ref/?stgh=greek&amp;stnm=3528" TargetMode="External"/><Relationship Id="rId34" Type="http://schemas.openxmlformats.org/officeDocument/2006/relationships/hyperlink" Target="http://www.apostolic-churches.net/bible/strongs/ref/?stgh=greek&amp;stnm=976" TargetMode="External"/><Relationship Id="rId42" Type="http://schemas.openxmlformats.org/officeDocument/2006/relationships/hyperlink" Target="http://www.apostolic-churches.net/bible/strongs/ref/?stgh=greek&amp;stnm=2192" TargetMode="External"/><Relationship Id="rId47" Type="http://schemas.openxmlformats.org/officeDocument/2006/relationships/hyperlink" Target="http://www.apostolic-churches.net/bible/strongs/ref/?stgh=hebrew&amp;stnm=0776" TargetMode="External"/><Relationship Id="rId50" Type="http://schemas.openxmlformats.org/officeDocument/2006/relationships/hyperlink" Target="http://www.apostolic-churches.net/bible/strongs/ref/?stgh=hebrew&amp;stnm=04422" TargetMode="External"/><Relationship Id="rId55" Type="http://schemas.openxmlformats.org/officeDocument/2006/relationships/hyperlink" Target="http://www.apostolic-churches.net/bible/strongs/ref/?stgh=hebrew&amp;stnm=01121" TargetMode="External"/><Relationship Id="rId7" Type="http://schemas.openxmlformats.org/officeDocument/2006/relationships/hyperlink" Target="http://www.apostolic-churches.net/bible/strongs/ref/?stgh=greek&amp;stnm=988" TargetMode="External"/><Relationship Id="rId2" Type="http://schemas.openxmlformats.org/officeDocument/2006/relationships/hyperlink" Target="http://www.apostolic-churches.net/bible/strongs/ref/?stgh=greek&amp;stnm=2532" TargetMode="External"/><Relationship Id="rId16" Type="http://schemas.openxmlformats.org/officeDocument/2006/relationships/hyperlink" Target="http://www.apostolic-churches.net/bible/strongs/ref/?stgh=greek&amp;stnm=1325" TargetMode="External"/><Relationship Id="rId29" Type="http://schemas.openxmlformats.org/officeDocument/2006/relationships/hyperlink" Target="http://www.apostolic-churches.net/bible/strongs/ref/?stgh=greek&amp;stnm=1093" TargetMode="External"/><Relationship Id="rId11" Type="http://schemas.openxmlformats.org/officeDocument/2006/relationships/hyperlink" Target="http://www.apostolic-churches.net/bible/strongs/ref/?stgh=greek&amp;stnm=3686" TargetMode="External"/><Relationship Id="rId24" Type="http://schemas.openxmlformats.org/officeDocument/2006/relationships/hyperlink" Target="http://www.apostolic-churches.net/bible/strongs/ref/?stgh=greek&amp;stnm=3956" TargetMode="External"/><Relationship Id="rId32" Type="http://schemas.openxmlformats.org/officeDocument/2006/relationships/hyperlink" Target="http://www.apostolic-churches.net/bible/strongs/ref/?stgh=greek&amp;stnm=1125" TargetMode="External"/><Relationship Id="rId37" Type="http://schemas.openxmlformats.org/officeDocument/2006/relationships/hyperlink" Target="http://www.apostolic-churches.net/bible/strongs/ref/?stgh=greek&amp;stnm=4969" TargetMode="External"/><Relationship Id="rId40" Type="http://schemas.openxmlformats.org/officeDocument/2006/relationships/hyperlink" Target="http://www.apostolic-churches.net/bible/strongs/ref/?stgh=greek&amp;stnm=2889" TargetMode="External"/><Relationship Id="rId45" Type="http://schemas.openxmlformats.org/officeDocument/2006/relationships/hyperlink" Target="http://www.apostolic-churches.net/bible/strongs/ref/?stgh=hebrew&amp;stnm=0935" TargetMode="External"/><Relationship Id="rId53" Type="http://schemas.openxmlformats.org/officeDocument/2006/relationships/hyperlink" Target="http://www.apostolic-churches.net/bible/strongs/ref/?stgh=hebrew&amp;stnm=04124" TargetMode="External"/><Relationship Id="rId5" Type="http://schemas.openxmlformats.org/officeDocument/2006/relationships/hyperlink" Target="http://www.apostolic-churches.net/bible/strongs/ref/?stgh=greek&amp;stnm=4750" TargetMode="External"/><Relationship Id="rId10" Type="http://schemas.openxmlformats.org/officeDocument/2006/relationships/hyperlink" Target="http://www.apostolic-churches.net/bible/strongs/ref/?stgh=greek&amp;stnm=987" TargetMode="External"/><Relationship Id="rId19" Type="http://schemas.openxmlformats.org/officeDocument/2006/relationships/hyperlink" Target="http://www.apostolic-churches.net/bible/strongs/ref/?stgh=greek&amp;stnm=3326" TargetMode="External"/><Relationship Id="rId31" Type="http://schemas.openxmlformats.org/officeDocument/2006/relationships/hyperlink" Target="http://www.apostolic-churches.net/bible/strongs/ref/?stgh=greek&amp;stnm=3739" TargetMode="External"/><Relationship Id="rId44" Type="http://schemas.openxmlformats.org/officeDocument/2006/relationships/hyperlink" Target="http://www.apostolic-churches.net/bible/strongs/ref/?stgh=greek&amp;stnm=191" TargetMode="External"/><Relationship Id="rId52" Type="http://schemas.openxmlformats.org/officeDocument/2006/relationships/hyperlink" Target="http://www.apostolic-churches.net/bible/strongs/ref/?stgh=hebrew&amp;stnm=0123" TargetMode="External"/><Relationship Id="rId4" Type="http://schemas.openxmlformats.org/officeDocument/2006/relationships/hyperlink" Target="http://www.apostolic-churches.net/bible/strongs/ref/?stgh=greek&amp;stnm=846" TargetMode="External"/><Relationship Id="rId9" Type="http://schemas.openxmlformats.org/officeDocument/2006/relationships/hyperlink" Target="http://www.apostolic-churches.net/bible/strongs/ref/?stgh=greek&amp;stnm=2316" TargetMode="External"/><Relationship Id="rId14" Type="http://schemas.openxmlformats.org/officeDocument/2006/relationships/hyperlink" Target="http://www.apostolic-churches.net/bible/strongs/ref/?stgh=greek&amp;stnm=1722" TargetMode="External"/><Relationship Id="rId22" Type="http://schemas.openxmlformats.org/officeDocument/2006/relationships/hyperlink" Target="http://www.apostolic-churches.net/bible/strongs/ref/?stgh=greek&amp;stnm=1849" TargetMode="External"/><Relationship Id="rId27" Type="http://schemas.openxmlformats.org/officeDocument/2006/relationships/hyperlink" Target="http://www.apostolic-churches.net/bible/strongs/ref/?stgh=greek&amp;stnm=1484" TargetMode="External"/><Relationship Id="rId30" Type="http://schemas.openxmlformats.org/officeDocument/2006/relationships/hyperlink" Target="http://www.apostolic-churches.net/bible/strongs/ref/?stgh=greek&amp;stnm=4352" TargetMode="External"/><Relationship Id="rId35" Type="http://schemas.openxmlformats.org/officeDocument/2006/relationships/hyperlink" Target="http://www.apostolic-churches.net/bible/strongs/ref/?stgh=greek&amp;stnm=2222" TargetMode="External"/><Relationship Id="rId43" Type="http://schemas.openxmlformats.org/officeDocument/2006/relationships/hyperlink" Target="http://www.apostolic-churches.net/bible/strongs/ref/?stgh=greek&amp;stnm=3775" TargetMode="External"/><Relationship Id="rId48" Type="http://schemas.openxmlformats.org/officeDocument/2006/relationships/hyperlink" Target="http://www.apostolic-churches.net/bible/strongs/ref/?stgh=hebrew&amp;stnm=07227" TargetMode="External"/><Relationship Id="rId56" Type="http://schemas.openxmlformats.org/officeDocument/2006/relationships/hyperlink" Target="http://www.apostolic-churches.net/bible/strongs/ref/?stgh=hebrew&amp;stnm=05983" TargetMode="External"/><Relationship Id="rId8" Type="http://schemas.openxmlformats.org/officeDocument/2006/relationships/hyperlink" Target="http://www.apostolic-churches.net/bible/strongs/ref/?stgh=greek&amp;stnm=4314" TargetMode="External"/><Relationship Id="rId51" Type="http://schemas.openxmlformats.org/officeDocument/2006/relationships/hyperlink" Target="http://www.apostolic-churches.net/bible/strongs/ref/?stgh=hebrew&amp;stnm=03027" TargetMode="External"/><Relationship Id="rId3" Type="http://schemas.openxmlformats.org/officeDocument/2006/relationships/hyperlink" Target="http://www.apostolic-churches.net/bible/strongs/ref/?stgh=greek&amp;stnm=455" TargetMode="External"/><Relationship Id="rId12" Type="http://schemas.openxmlformats.org/officeDocument/2006/relationships/hyperlink" Target="http://www.apostolic-churches.net/bible/strongs/ref/?stgh=greek&amp;stnm=4633" TargetMode="External"/><Relationship Id="rId17" Type="http://schemas.openxmlformats.org/officeDocument/2006/relationships/hyperlink" Target="http://www.apostolic-churches.net/bible/strongs/ref/?stgh=greek&amp;stnm=4160" TargetMode="External"/><Relationship Id="rId25" Type="http://schemas.openxmlformats.org/officeDocument/2006/relationships/hyperlink" Target="http://www.apostolic-churches.net/bible/strongs/ref/?stgh=greek&amp;stnm=5443" TargetMode="External"/><Relationship Id="rId33" Type="http://schemas.openxmlformats.org/officeDocument/2006/relationships/hyperlink" Target="http://www.apostolic-churches.net/bible/strongs/ref/?stgh=greek&amp;stnm=3756" TargetMode="External"/><Relationship Id="rId38" Type="http://schemas.openxmlformats.org/officeDocument/2006/relationships/hyperlink" Target="http://www.apostolic-churches.net/bible/strongs/ref/?stgh=greek&amp;stnm=575" TargetMode="External"/><Relationship Id="rId46" Type="http://schemas.openxmlformats.org/officeDocument/2006/relationships/hyperlink" Target="http://www.apostolic-churches.net/bible/strongs/ref/?stgh=hebrew&amp;stnm=06643" TargetMode="External"/><Relationship Id="rId20" Type="http://schemas.openxmlformats.org/officeDocument/2006/relationships/hyperlink" Target="http://www.apostolic-churches.net/bible/strongs/ref/?stgh=greek&amp;stnm=40" TargetMode="External"/><Relationship Id="rId41" Type="http://schemas.openxmlformats.org/officeDocument/2006/relationships/hyperlink" Target="http://www.apostolic-churches.net/bible/strongs/ref/?stgh=greek&amp;stnm=1536" TargetMode="External"/><Relationship Id="rId54" Type="http://schemas.openxmlformats.org/officeDocument/2006/relationships/hyperlink" Target="http://www.apostolic-churches.net/bible/strongs/ref/?stgh=hebrew&amp;stnm=07225" TargetMode="External"/><Relationship Id="rId1" Type="http://schemas.openxmlformats.org/officeDocument/2006/relationships/slideLayout" Target="../slideLayouts/slideLayout1.xml"/><Relationship Id="rId6" Type="http://schemas.openxmlformats.org/officeDocument/2006/relationships/hyperlink" Target="http://www.apostolic-churches.net/bible/strongs/ref/?stgh=greek&amp;stnm=1519" TargetMode="External"/><Relationship Id="rId15" Type="http://schemas.openxmlformats.org/officeDocument/2006/relationships/hyperlink" Target="http://www.apostolic-churches.net/bible/strongs/ref/?stgh=greek&amp;stnm=3772" TargetMode="External"/><Relationship Id="rId23" Type="http://schemas.openxmlformats.org/officeDocument/2006/relationships/hyperlink" Target="http://www.apostolic-churches.net/bible/strongs/ref/?stgh=greek&amp;stnm=1909" TargetMode="External"/><Relationship Id="rId28" Type="http://schemas.openxmlformats.org/officeDocument/2006/relationships/hyperlink" Target="http://www.apostolic-churches.net/bible/strongs/ref/?stgh=greek&amp;stnm=2730" TargetMode="External"/><Relationship Id="rId36" Type="http://schemas.openxmlformats.org/officeDocument/2006/relationships/hyperlink" Target="http://www.apostolic-churches.net/bible/strongs/ref/?stgh=greek&amp;stnm=721" TargetMode="External"/><Relationship Id="rId49" Type="http://schemas.openxmlformats.org/officeDocument/2006/relationships/hyperlink" Target="http://www.apostolic-churches.net/bible/strongs/ref/?stgh=hebrew&amp;stnm=03782" TargetMode="Externa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slideLayout" Target="../slideLayouts/slideLayout1.xml"/><Relationship Id="rId4" Type="http://schemas.openxmlformats.org/officeDocument/2006/relationships/image" Target="../media/image26.wmf"/></Relationships>
</file>

<file path=ppt/slides/_rels/slide71.xml.rels><?xml version="1.0" encoding="UTF-8" standalone="yes"?>
<Relationships xmlns="http://schemas.openxmlformats.org/package/2006/relationships"><Relationship Id="rId13" Type="http://schemas.openxmlformats.org/officeDocument/2006/relationships/hyperlink" Target="http://www.apostolic-churches.net/bible/strongs/ref/?stgh=greek&amp;stnm=2776" TargetMode="External"/><Relationship Id="rId18" Type="http://schemas.openxmlformats.org/officeDocument/2006/relationships/hyperlink" Target="http://www.apostolic-churches.net/bible/strongs/ref/?stgh=greek&amp;stnm=3686" TargetMode="External"/><Relationship Id="rId26" Type="http://schemas.openxmlformats.org/officeDocument/2006/relationships/hyperlink" Target="http://www.apostolic-churches.net/bible/strongs/ref/?stgh=greek&amp;stnm=715" TargetMode="External"/><Relationship Id="rId39" Type="http://schemas.openxmlformats.org/officeDocument/2006/relationships/hyperlink" Target="http://www.apostolic-churches.net/bible/strongs/ref/?stgh=greek&amp;stnm=4127" TargetMode="External"/><Relationship Id="rId21" Type="http://schemas.openxmlformats.org/officeDocument/2006/relationships/hyperlink" Target="http://www.apostolic-churches.net/bible/strongs/ref/?stgh=greek&amp;stnm=2258" TargetMode="External"/><Relationship Id="rId34" Type="http://schemas.openxmlformats.org/officeDocument/2006/relationships/hyperlink" Target="http://www.apostolic-churches.net/bible/strongs/ref/?stgh=greek&amp;stnm=1849" TargetMode="External"/><Relationship Id="rId42" Type="http://schemas.openxmlformats.org/officeDocument/2006/relationships/hyperlink" Target="http://www.apostolic-churches.net/bible/strongs/ref/?stgh=greek&amp;stnm=1093" TargetMode="External"/><Relationship Id="rId7" Type="http://schemas.openxmlformats.org/officeDocument/2006/relationships/hyperlink" Target="http://www.apostolic-churches.net/bible/strongs/ref/?stgh=greek&amp;stnm=1492" TargetMode="External"/><Relationship Id="rId2" Type="http://schemas.openxmlformats.org/officeDocument/2006/relationships/hyperlink" Target="http://www.apostolic-churches.net/bible/strongs/ref/?stgh=greek&amp;stnm=2532" TargetMode="External"/><Relationship Id="rId16" Type="http://schemas.openxmlformats.org/officeDocument/2006/relationships/hyperlink" Target="http://www.apostolic-churches.net/bible/strongs/ref/?stgh=greek&amp;stnm=846" TargetMode="External"/><Relationship Id="rId29" Type="http://schemas.openxmlformats.org/officeDocument/2006/relationships/hyperlink" Target="http://www.apostolic-churches.net/bible/strongs/ref/?stgh=greek&amp;stnm=1404" TargetMode="External"/><Relationship Id="rId1" Type="http://schemas.openxmlformats.org/officeDocument/2006/relationships/slideLayout" Target="../slideLayouts/slideLayout1.xml"/><Relationship Id="rId6" Type="http://schemas.openxmlformats.org/officeDocument/2006/relationships/hyperlink" Target="http://www.apostolic-churches.net/bible/strongs/ref/?stgh=greek&amp;stnm=2281" TargetMode="External"/><Relationship Id="rId11" Type="http://schemas.openxmlformats.org/officeDocument/2006/relationships/hyperlink" Target="http://www.apostolic-churches.net/bible/strongs/ref/?stgh=greek&amp;stnm=2192" TargetMode="External"/><Relationship Id="rId24" Type="http://schemas.openxmlformats.org/officeDocument/2006/relationships/hyperlink" Target="http://www.apostolic-churches.net/bible/strongs/ref/?stgh=greek&amp;stnm=4228" TargetMode="External"/><Relationship Id="rId32" Type="http://schemas.openxmlformats.org/officeDocument/2006/relationships/hyperlink" Target="http://www.apostolic-churches.net/bible/strongs/ref/?stgh=greek&amp;stnm=2362" TargetMode="External"/><Relationship Id="rId37" Type="http://schemas.openxmlformats.org/officeDocument/2006/relationships/hyperlink" Target="http://www.apostolic-churches.net/bible/strongs/ref/?stgh=greek&amp;stnm=1519" TargetMode="External"/><Relationship Id="rId40" Type="http://schemas.openxmlformats.org/officeDocument/2006/relationships/hyperlink" Target="http://www.apostolic-churches.net/bible/strongs/ref/?stgh=greek&amp;stnm=2323" TargetMode="External"/><Relationship Id="rId45" Type="http://schemas.openxmlformats.org/officeDocument/2006/relationships/hyperlink" Target="http://www.apostolic-churches.net/bible/strongs/ref/?stgh=greek&amp;stnm=3694" TargetMode="External"/><Relationship Id="rId5" Type="http://schemas.openxmlformats.org/officeDocument/2006/relationships/hyperlink" Target="http://www.apostolic-churches.net/bible/strongs/ref/?stgh=greek&amp;stnm=285" TargetMode="External"/><Relationship Id="rId15" Type="http://schemas.openxmlformats.org/officeDocument/2006/relationships/hyperlink" Target="http://www.apostolic-churches.net/bible/strongs/ref/?stgh=greek&amp;stnm=2768" TargetMode="External"/><Relationship Id="rId23" Type="http://schemas.openxmlformats.org/officeDocument/2006/relationships/hyperlink" Target="http://www.apostolic-churches.net/bible/strongs/ref/?stgh=greek&amp;stnm=3917" TargetMode="External"/><Relationship Id="rId28" Type="http://schemas.openxmlformats.org/officeDocument/2006/relationships/hyperlink" Target="http://www.apostolic-churches.net/bible/strongs/ref/?stgh=greek&amp;stnm=3023" TargetMode="External"/><Relationship Id="rId36" Type="http://schemas.openxmlformats.org/officeDocument/2006/relationships/hyperlink" Target="http://www.apostolic-churches.net/bible/strongs/ref/?stgh=greek&amp;stnm=4969" TargetMode="External"/><Relationship Id="rId10" Type="http://schemas.openxmlformats.org/officeDocument/2006/relationships/hyperlink" Target="http://www.apostolic-churches.net/bible/strongs/ref/?stgh=greek&amp;stnm=1537" TargetMode="External"/><Relationship Id="rId19" Type="http://schemas.openxmlformats.org/officeDocument/2006/relationships/hyperlink" Target="http://www.apostolic-churches.net/bible/strongs/ref/?stgh=greek&amp;stnm=988" TargetMode="External"/><Relationship Id="rId31" Type="http://schemas.openxmlformats.org/officeDocument/2006/relationships/hyperlink" Target="http://www.apostolic-churches.net/bible/strongs/ref/?stgh=greek&amp;stnm=1411" TargetMode="External"/><Relationship Id="rId44" Type="http://schemas.openxmlformats.org/officeDocument/2006/relationships/hyperlink" Target="http://www.apostolic-churches.net/bible/strongs/ref/?stgh=greek&amp;stnm=1722" TargetMode="External"/><Relationship Id="rId4" Type="http://schemas.openxmlformats.org/officeDocument/2006/relationships/hyperlink" Target="http://www.apostolic-churches.net/bible/strongs/ref/?stgh=greek&amp;stnm=1909" TargetMode="External"/><Relationship Id="rId9" Type="http://schemas.openxmlformats.org/officeDocument/2006/relationships/hyperlink" Target="http://www.apostolic-churches.net/bible/strongs/ref/?stgh=greek&amp;stnm=305" TargetMode="External"/><Relationship Id="rId14" Type="http://schemas.openxmlformats.org/officeDocument/2006/relationships/hyperlink" Target="http://www.apostolic-churches.net/bible/strongs/ref/?stgh=greek&amp;stnm=1176" TargetMode="External"/><Relationship Id="rId22" Type="http://schemas.openxmlformats.org/officeDocument/2006/relationships/hyperlink" Target="http://www.apostolic-churches.net/bible/strongs/ref/?stgh=greek&amp;stnm=3664" TargetMode="External"/><Relationship Id="rId27" Type="http://schemas.openxmlformats.org/officeDocument/2006/relationships/hyperlink" Target="http://www.apostolic-churches.net/bible/strongs/ref/?stgh=greek&amp;stnm=4750" TargetMode="External"/><Relationship Id="rId30" Type="http://schemas.openxmlformats.org/officeDocument/2006/relationships/hyperlink" Target="http://www.apostolic-churches.net/bible/strongs/ref/?stgh=greek&amp;stnm=1325" TargetMode="External"/><Relationship Id="rId35" Type="http://schemas.openxmlformats.org/officeDocument/2006/relationships/hyperlink" Target="http://www.apostolic-churches.net/bible/strongs/ref/?stgh=greek&amp;stnm=3391" TargetMode="External"/><Relationship Id="rId43" Type="http://schemas.openxmlformats.org/officeDocument/2006/relationships/hyperlink" Target="http://www.apostolic-churches.net/bible/strongs/ref/?stgh=greek&amp;stnm=2296" TargetMode="External"/><Relationship Id="rId8" Type="http://schemas.openxmlformats.org/officeDocument/2006/relationships/hyperlink" Target="http://www.apostolic-churches.net/bible/strongs/ref/?stgh=greek&amp;stnm=2342" TargetMode="External"/><Relationship Id="rId3" Type="http://schemas.openxmlformats.org/officeDocument/2006/relationships/hyperlink" Target="http://www.apostolic-churches.net/bible/strongs/ref/?stgh=greek&amp;stnm=2476" TargetMode="External"/><Relationship Id="rId12" Type="http://schemas.openxmlformats.org/officeDocument/2006/relationships/hyperlink" Target="http://www.apostolic-churches.net/bible/strongs/ref/?stgh=greek&amp;stnm=2033" TargetMode="External"/><Relationship Id="rId17" Type="http://schemas.openxmlformats.org/officeDocument/2006/relationships/hyperlink" Target="http://www.apostolic-churches.net/bible/strongs/ref/?stgh=greek&amp;stnm=1238" TargetMode="External"/><Relationship Id="rId25" Type="http://schemas.openxmlformats.org/officeDocument/2006/relationships/hyperlink" Target="http://www.apostolic-churches.net/bible/strongs/ref/?stgh=greek&amp;stnm=5613" TargetMode="External"/><Relationship Id="rId33" Type="http://schemas.openxmlformats.org/officeDocument/2006/relationships/hyperlink" Target="http://www.apostolic-churches.net/bible/strongs/ref/?stgh=greek&amp;stnm=3173" TargetMode="External"/><Relationship Id="rId38" Type="http://schemas.openxmlformats.org/officeDocument/2006/relationships/hyperlink" Target="http://www.apostolic-churches.net/bible/strongs/ref/?stgh=greek&amp;stnm=2288" TargetMode="External"/><Relationship Id="rId20" Type="http://schemas.openxmlformats.org/officeDocument/2006/relationships/hyperlink" Target="http://www.apostolic-churches.net/bible/strongs/ref/?stgh=greek&amp;stnm=3739" TargetMode="External"/><Relationship Id="rId41" Type="http://schemas.openxmlformats.org/officeDocument/2006/relationships/hyperlink" Target="http://www.apostolic-churches.net/bible/strongs/ref/?stgh=greek&amp;stnm=3650"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3" Type="http://schemas.openxmlformats.org/officeDocument/2006/relationships/hyperlink" Target="http://www.apostolic-churches.net/bible/strongs/ref/?stgh=greek&amp;stnm=3376" TargetMode="External"/><Relationship Id="rId18" Type="http://schemas.openxmlformats.org/officeDocument/2006/relationships/hyperlink" Target="http://www.apostolic-churches.net/bible/strongs/ref/?stgh=greek&amp;stnm=3699" TargetMode="External"/><Relationship Id="rId26" Type="http://schemas.openxmlformats.org/officeDocument/2006/relationships/hyperlink" Target="http://www.apostolic-churches.net/bible/strongs/ref/?stgh=greek&amp;stnm=1563" TargetMode="External"/><Relationship Id="rId39" Type="http://schemas.openxmlformats.org/officeDocument/2006/relationships/hyperlink" Target="http://www.apostolic-churches.net/bible/strongs/ref/?stgh=greek&amp;stnm=3361" TargetMode="External"/><Relationship Id="rId21" Type="http://schemas.openxmlformats.org/officeDocument/2006/relationships/hyperlink" Target="http://www.apostolic-churches.net/bible/strongs/ref/?stgh=greek&amp;stnm=2090" TargetMode="External"/><Relationship Id="rId34" Type="http://schemas.openxmlformats.org/officeDocument/2006/relationships/hyperlink" Target="http://www.apostolic-churches.net/bible/strongs/ref/?stgh=greek&amp;stnm=1855" TargetMode="External"/><Relationship Id="rId42" Type="http://schemas.openxmlformats.org/officeDocument/2006/relationships/hyperlink" Target="http://www.apostolic-churches.net/bible/strongs/ref/?stgh=greek&amp;stnm=40" TargetMode="External"/><Relationship Id="rId47" Type="http://schemas.openxmlformats.org/officeDocument/2006/relationships/hyperlink" Target="http://www.apostolic-churches.net/bible/strongs/ref/?stgh=greek&amp;stnm=4395" TargetMode="External"/><Relationship Id="rId7" Type="http://schemas.openxmlformats.org/officeDocument/2006/relationships/hyperlink" Target="http://www.apostolic-churches.net/bible/strongs/ref/?stgh=greek&amp;stnm=3173" TargetMode="External"/><Relationship Id="rId2" Type="http://schemas.openxmlformats.org/officeDocument/2006/relationships/hyperlink" Target="http://www.apostolic-churches.net/bible/strongs/ref/?stgh=greek&amp;stnm=2532" TargetMode="External"/><Relationship Id="rId16" Type="http://schemas.openxmlformats.org/officeDocument/2006/relationships/hyperlink" Target="http://www.apostolic-churches.net/bible/strongs/ref/?stgh=greek&amp;stnm=1519" TargetMode="External"/><Relationship Id="rId29" Type="http://schemas.openxmlformats.org/officeDocument/2006/relationships/hyperlink" Target="http://www.apostolic-churches.net/bible/strongs/ref/?stgh=greek&amp;stnm=1835" TargetMode="External"/><Relationship Id="rId11" Type="http://schemas.openxmlformats.org/officeDocument/2006/relationships/hyperlink" Target="http://www.apostolic-churches.net/bible/strongs/ref/?stgh=greek&amp;stnm=5062" TargetMode="External"/><Relationship Id="rId24" Type="http://schemas.openxmlformats.org/officeDocument/2006/relationships/hyperlink" Target="http://www.apostolic-churches.net/bible/strongs/ref/?stgh=greek&amp;stnm=2443" TargetMode="External"/><Relationship Id="rId32" Type="http://schemas.openxmlformats.org/officeDocument/2006/relationships/hyperlink" Target="http://www.apostolic-churches.net/bible/strongs/ref/?stgh=greek&amp;stnm=3588" TargetMode="External"/><Relationship Id="rId37" Type="http://schemas.openxmlformats.org/officeDocument/2006/relationships/hyperlink" Target="http://www.apostolic-churches.net/bible/strongs/ref/?stgh=greek&amp;stnm=1854" TargetMode="External"/><Relationship Id="rId40" Type="http://schemas.openxmlformats.org/officeDocument/2006/relationships/hyperlink" Target="http://www.apostolic-churches.net/bible/strongs/ref/?stgh=greek&amp;stnm=3754" TargetMode="External"/><Relationship Id="rId45" Type="http://schemas.openxmlformats.org/officeDocument/2006/relationships/hyperlink" Target="http://www.apostolic-churches.net/bible/strongs/ref/?stgh=greek&amp;stnm=3450" TargetMode="External"/><Relationship Id="rId5" Type="http://schemas.openxmlformats.org/officeDocument/2006/relationships/hyperlink" Target="http://www.apostolic-churches.net/bible/strongs/ref/?stgh=greek&amp;stnm=4750" TargetMode="External"/><Relationship Id="rId15" Type="http://schemas.openxmlformats.org/officeDocument/2006/relationships/hyperlink" Target="http://www.apostolic-churches.net/bible/strongs/ref/?stgh=greek&amp;stnm=5343" TargetMode="External"/><Relationship Id="rId23" Type="http://schemas.openxmlformats.org/officeDocument/2006/relationships/hyperlink" Target="http://www.apostolic-churches.net/bible/strongs/ref/?stgh=greek&amp;stnm=2316" TargetMode="External"/><Relationship Id="rId28" Type="http://schemas.openxmlformats.org/officeDocument/2006/relationships/hyperlink" Target="http://www.apostolic-churches.net/bible/strongs/ref/?stgh=greek&amp;stnm=1250" TargetMode="External"/><Relationship Id="rId36" Type="http://schemas.openxmlformats.org/officeDocument/2006/relationships/hyperlink" Target="http://www.apostolic-churches.net/bible/strongs/ref/?stgh=greek&amp;stnm=1544" TargetMode="External"/><Relationship Id="rId49" Type="http://schemas.openxmlformats.org/officeDocument/2006/relationships/hyperlink" Target="http://www.apostolic-churches.net/bible/strongs/ref/?stgh=greek&amp;stnm=4526" TargetMode="External"/><Relationship Id="rId10" Type="http://schemas.openxmlformats.org/officeDocument/2006/relationships/hyperlink" Target="http://www.apostolic-churches.net/bible/strongs/ref/?stgh=greek&amp;stnm=4160" TargetMode="External"/><Relationship Id="rId19" Type="http://schemas.openxmlformats.org/officeDocument/2006/relationships/hyperlink" Target="http://www.apostolic-churches.net/bible/strongs/ref/?stgh=greek&amp;stnm=2192" TargetMode="External"/><Relationship Id="rId31" Type="http://schemas.openxmlformats.org/officeDocument/2006/relationships/hyperlink" Target="http://www.apostolic-churches.net/bible/strongs/ref/?stgh=greek&amp;stnm=833" TargetMode="External"/><Relationship Id="rId44" Type="http://schemas.openxmlformats.org/officeDocument/2006/relationships/hyperlink" Target="http://www.apostolic-churches.net/bible/strongs/ref/?stgh=greek&amp;stnm=3961" TargetMode="External"/><Relationship Id="rId4" Type="http://schemas.openxmlformats.org/officeDocument/2006/relationships/hyperlink" Target="http://www.apostolic-churches.net/bible/strongs/ref/?stgh=greek&amp;stnm=846" TargetMode="External"/><Relationship Id="rId9" Type="http://schemas.openxmlformats.org/officeDocument/2006/relationships/hyperlink" Target="http://www.apostolic-churches.net/bible/strongs/ref/?stgh=greek&amp;stnm=1849" TargetMode="External"/><Relationship Id="rId14" Type="http://schemas.openxmlformats.org/officeDocument/2006/relationships/hyperlink" Target="http://www.apostolic-churches.net/bible/strongs/ref/?stgh=greek&amp;stnm=1135" TargetMode="External"/><Relationship Id="rId22" Type="http://schemas.openxmlformats.org/officeDocument/2006/relationships/hyperlink" Target="http://www.apostolic-churches.net/bible/strongs/ref/?stgh=greek&amp;stnm=575" TargetMode="External"/><Relationship Id="rId27" Type="http://schemas.openxmlformats.org/officeDocument/2006/relationships/hyperlink" Target="http://www.apostolic-churches.net/bible/strongs/ref/?stgh=greek&amp;stnm=5507" TargetMode="External"/><Relationship Id="rId30" Type="http://schemas.openxmlformats.org/officeDocument/2006/relationships/hyperlink" Target="http://www.apostolic-churches.net/bible/strongs/ref/?stgh=greek&amp;stnm=2250" TargetMode="External"/><Relationship Id="rId35" Type="http://schemas.openxmlformats.org/officeDocument/2006/relationships/hyperlink" Target="http://www.apostolic-churches.net/bible/strongs/ref/?stgh=greek&amp;stnm=3485" TargetMode="External"/><Relationship Id="rId43" Type="http://schemas.openxmlformats.org/officeDocument/2006/relationships/hyperlink" Target="http://www.apostolic-churches.net/bible/strongs/ref/?stgh=greek&amp;stnm=4172" TargetMode="External"/><Relationship Id="rId48" Type="http://schemas.openxmlformats.org/officeDocument/2006/relationships/hyperlink" Target="http://www.apostolic-churches.net/bible/strongs/ref/?stgh=greek&amp;stnm=4016" TargetMode="External"/><Relationship Id="rId8" Type="http://schemas.openxmlformats.org/officeDocument/2006/relationships/hyperlink" Target="http://www.apostolic-churches.net/bible/strongs/ref/?stgh=greek&amp;stnm=988" TargetMode="External"/><Relationship Id="rId3" Type="http://schemas.openxmlformats.org/officeDocument/2006/relationships/hyperlink" Target="http://www.apostolic-churches.net/bible/strongs/ref/?stgh=greek&amp;stnm=1325" TargetMode="External"/><Relationship Id="rId12" Type="http://schemas.openxmlformats.org/officeDocument/2006/relationships/hyperlink" Target="http://www.apostolic-churches.net/bible/strongs/ref/?stgh=greek&amp;stnm=1417" TargetMode="External"/><Relationship Id="rId17" Type="http://schemas.openxmlformats.org/officeDocument/2006/relationships/hyperlink" Target="http://www.apostolic-churches.net/bible/strongs/ref/?stgh=greek&amp;stnm=2048" TargetMode="External"/><Relationship Id="rId25" Type="http://schemas.openxmlformats.org/officeDocument/2006/relationships/hyperlink" Target="http://www.apostolic-churches.net/bible/strongs/ref/?stgh=greek&amp;stnm=5142" TargetMode="External"/><Relationship Id="rId33" Type="http://schemas.openxmlformats.org/officeDocument/2006/relationships/hyperlink" Target="http://www.apostolic-churches.net/bible/strongs/ref/?stgh=greek&amp;stnm=2081" TargetMode="External"/><Relationship Id="rId38" Type="http://schemas.openxmlformats.org/officeDocument/2006/relationships/hyperlink" Target="http://www.apostolic-churches.net/bible/strongs/ref/?stgh=greek&amp;stnm=3354" TargetMode="External"/><Relationship Id="rId46" Type="http://schemas.openxmlformats.org/officeDocument/2006/relationships/hyperlink" Target="http://www.apostolic-churches.net/bible/strongs/ref/?stgh=greek&amp;stnm=3144" TargetMode="External"/><Relationship Id="rId20" Type="http://schemas.openxmlformats.org/officeDocument/2006/relationships/hyperlink" Target="http://www.apostolic-churches.net/bible/strongs/ref/?stgh=greek&amp;stnm=5117" TargetMode="External"/><Relationship Id="rId41" Type="http://schemas.openxmlformats.org/officeDocument/2006/relationships/hyperlink" Target="http://www.apostolic-churches.net/bible/strongs/ref/?stgh=greek&amp;stnm=1484" TargetMode="External"/><Relationship Id="rId1" Type="http://schemas.openxmlformats.org/officeDocument/2006/relationships/slideLayout" Target="../slideLayouts/slideLayout1.xml"/><Relationship Id="rId6" Type="http://schemas.openxmlformats.org/officeDocument/2006/relationships/hyperlink" Target="http://www.apostolic-churches.net/bible/strongs/ref/?stgh=greek&amp;stnm=2980" TargetMode="Externa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3" Type="http://schemas.openxmlformats.org/officeDocument/2006/relationships/hyperlink" Target="https://www.kingjamesbibleonline.org/Romans-8-7/" TargetMode="External"/><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hyperlink" Target="https://www.kingjamesbibleonline.org/2-Corinthians-10-5/" TargetMode="External"/><Relationship Id="rId4" Type="http://schemas.openxmlformats.org/officeDocument/2006/relationships/hyperlink" Target="https://www.kingjamesbibleonline.org/2-Corinthians-10-4/" TargetMode="External"/></Relationships>
</file>

<file path=ppt/slides/_rels/slide78.xml.rels><?xml version="1.0" encoding="UTF-8" standalone="yes"?>
<Relationships xmlns="http://schemas.openxmlformats.org/package/2006/relationships"><Relationship Id="rId3" Type="http://schemas.openxmlformats.org/officeDocument/2006/relationships/hyperlink" Target="https://www.kingjamesbibleonline.org/Luke-9-46/" TargetMode="External"/><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3" Type="http://schemas.openxmlformats.org/officeDocument/2006/relationships/hyperlink" Target="https://www.kingjamesbibleonline.org/1-Corinthians-15-2/"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kingjamesbibleonline.org/Daniel-1-2/" TargetMode="External"/><Relationship Id="rId2" Type="http://schemas.openxmlformats.org/officeDocument/2006/relationships/hyperlink" Target="https://www.kingjamesbibleonline.org/Daniel-1-1/" TargetMode="External"/><Relationship Id="rId1" Type="http://schemas.openxmlformats.org/officeDocument/2006/relationships/slideLayout" Target="../slideLayouts/slideLayout1.xml"/><Relationship Id="rId5" Type="http://schemas.openxmlformats.org/officeDocument/2006/relationships/hyperlink" Target="https://www.kingjamesbibleonline.org/Daniel-1-4/" TargetMode="External"/><Relationship Id="rId4" Type="http://schemas.openxmlformats.org/officeDocument/2006/relationships/hyperlink" Target="https://www.kingjamesbibleonline.org/Daniel-1-3/" TargetMode="External"/></Relationships>
</file>

<file path=ppt/slides/_rels/slide80.xml.rels><?xml version="1.0" encoding="UTF-8" standalone="yes"?>
<Relationships xmlns="http://schemas.openxmlformats.org/package/2006/relationships"><Relationship Id="rId3" Type="http://schemas.openxmlformats.org/officeDocument/2006/relationships/hyperlink" Target="https://www.kingjamesbibleonline.org/Colossians-3-2/" TargetMode="External"/><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8" Type="http://schemas.openxmlformats.org/officeDocument/2006/relationships/hyperlink" Target="http://www.apostolic-churches.net/bible/strongs/ref/?stgh=hebrew&amp;stnm=07314" TargetMode="External"/><Relationship Id="rId13" Type="http://schemas.openxmlformats.org/officeDocument/2006/relationships/hyperlink" Target="http://www.apostolic-churches.net/bible/strongs/ref/?stgh=hebrew&amp;stnm=06966" TargetMode="External"/><Relationship Id="rId18" Type="http://schemas.openxmlformats.org/officeDocument/2006/relationships/image" Target="../media/image28.wmf"/><Relationship Id="rId3" Type="http://schemas.openxmlformats.org/officeDocument/2006/relationships/hyperlink" Target="http://www.apostolic-churches.net/bible/strongs/ref/?stgh=hebrew&amp;stnm=05020" TargetMode="External"/><Relationship Id="rId7" Type="http://schemas.openxmlformats.org/officeDocument/2006/relationships/hyperlink" Target="http://www.apostolic-churches.net/bible/strongs/ref/?stgh=hebrew&amp;stnm=01722" TargetMode="External"/><Relationship Id="rId12" Type="http://schemas.openxmlformats.org/officeDocument/2006/relationships/hyperlink" Target="http://www.apostolic-churches.net/bible/strongs/ref/?stgh=hebrew&amp;stnm=08353" TargetMode="External"/><Relationship Id="rId17" Type="http://schemas.openxmlformats.org/officeDocument/2006/relationships/hyperlink" Target="http://www.apostolic-churches.net/bible/strongs/ref/?stgh=hebrew&amp;stnm=0895" TargetMode="External"/><Relationship Id="rId2" Type="http://schemas.openxmlformats.org/officeDocument/2006/relationships/image" Target="../media/image27.jpeg"/><Relationship Id="rId16" Type="http://schemas.openxmlformats.org/officeDocument/2006/relationships/hyperlink" Target="http://www.apostolic-churches.net/bible/strongs/ref/?stgh=hebrew&amp;stnm=04083" TargetMode="External"/><Relationship Id="rId1" Type="http://schemas.openxmlformats.org/officeDocument/2006/relationships/slideLayout" Target="../slideLayouts/slideLayout1.xml"/><Relationship Id="rId6" Type="http://schemas.openxmlformats.org/officeDocument/2006/relationships/hyperlink" Target="http://www.apostolic-churches.net/bible/strongs/ref/?stgh=hebrew&amp;stnm=06755" TargetMode="External"/><Relationship Id="rId11" Type="http://schemas.openxmlformats.org/officeDocument/2006/relationships/hyperlink" Target="http://www.apostolic-churches.net/bible/strongs/ref/?stgh=hebrew&amp;stnm=06613" TargetMode="External"/><Relationship Id="rId5" Type="http://schemas.openxmlformats.org/officeDocument/2006/relationships/hyperlink" Target="http://www.apostolic-churches.net/bible/strongs/ref/?stgh=hebrew&amp;stnm=05648" TargetMode="External"/><Relationship Id="rId15" Type="http://schemas.openxmlformats.org/officeDocument/2006/relationships/hyperlink" Target="http://www.apostolic-churches.net/bible/strongs/ref/?stgh=hebrew&amp;stnm=01757" TargetMode="External"/><Relationship Id="rId10" Type="http://schemas.openxmlformats.org/officeDocument/2006/relationships/hyperlink" Target="http://www.apostolic-churches.net/bible/strongs/ref/?stgh=hebrew&amp;stnm=0521" TargetMode="External"/><Relationship Id="rId4" Type="http://schemas.openxmlformats.org/officeDocument/2006/relationships/hyperlink" Target="http://www.apostolic-churches.net/bible/strongs/ref/?stgh=hebrew&amp;stnm=04430" TargetMode="External"/><Relationship Id="rId9" Type="http://schemas.openxmlformats.org/officeDocument/2006/relationships/hyperlink" Target="http://www.apostolic-churches.net/bible/strongs/ref/?stgh=hebrew&amp;stnm=08361" TargetMode="External"/><Relationship Id="rId14" Type="http://schemas.openxmlformats.org/officeDocument/2006/relationships/hyperlink" Target="http://www.apostolic-churches.net/bible/strongs/ref/?stgh=hebrew&amp;stnm=01236" TargetMode="Externa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kingjamesbibleonline.org/Daniel-1-8/" TargetMode="External"/><Relationship Id="rId7" Type="http://schemas.openxmlformats.org/officeDocument/2006/relationships/hyperlink" Target="https://www.kingjamesbibleonline.org/Daniel-1-18/" TargetMode="External"/><Relationship Id="rId2" Type="http://schemas.openxmlformats.org/officeDocument/2006/relationships/hyperlink" Target="https://www.kingjamesbibleonline.org/Daniel-1-7/" TargetMode="External"/><Relationship Id="rId1" Type="http://schemas.openxmlformats.org/officeDocument/2006/relationships/slideLayout" Target="../slideLayouts/slideLayout1.xml"/><Relationship Id="rId6" Type="http://schemas.openxmlformats.org/officeDocument/2006/relationships/hyperlink" Target="https://www.kingjamesbibleonline.org/Daniel-1-17/" TargetMode="External"/><Relationship Id="rId5" Type="http://schemas.openxmlformats.org/officeDocument/2006/relationships/hyperlink" Target="https://www.kingjamesbibleonline.org/Daniel-1-16/" TargetMode="External"/><Relationship Id="rId4" Type="http://schemas.openxmlformats.org/officeDocument/2006/relationships/hyperlink" Target="https://www.kingjamesbibleonline.org/Daniel-1-1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0">
              <a:schemeClr val="bg2">
                <a:lumMod val="75000"/>
              </a:schemeClr>
            </a:gs>
            <a:gs pos="54000">
              <a:schemeClr val="accent1">
                <a:lumMod val="45000"/>
                <a:lumOff val="55000"/>
              </a:schemeClr>
            </a:gs>
            <a:gs pos="64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34" name="Picture 12"/>
          <p:cNvPicPr/>
          <p:nvPr/>
        </p:nvPicPr>
        <p:blipFill>
          <a:blip r:embed="rId2"/>
          <a:stretch/>
        </p:blipFill>
        <p:spPr>
          <a:xfrm>
            <a:off x="5386740" y="4620120"/>
            <a:ext cx="1401480" cy="1311120"/>
          </a:xfrm>
          <a:prstGeom prst="rect">
            <a:avLst/>
          </a:prstGeom>
          <a:ln>
            <a:noFill/>
          </a:ln>
          <a:effectLst>
            <a:softEdge rad="88900"/>
          </a:effectLst>
        </p:spPr>
      </p:pic>
      <p:pic>
        <p:nvPicPr>
          <p:cNvPr id="132" name="Picture 10"/>
          <p:cNvPicPr/>
          <p:nvPr/>
        </p:nvPicPr>
        <p:blipFill>
          <a:blip r:embed="rId3"/>
          <a:stretch/>
        </p:blipFill>
        <p:spPr>
          <a:xfrm>
            <a:off x="1774890" y="4677270"/>
            <a:ext cx="1673160" cy="1144440"/>
          </a:xfrm>
          <a:prstGeom prst="rect">
            <a:avLst/>
          </a:prstGeom>
          <a:ln>
            <a:noFill/>
          </a:ln>
          <a:effectLst>
            <a:softEdge rad="101600"/>
          </a:effectLst>
        </p:spPr>
      </p:pic>
      <p:sp>
        <p:nvSpPr>
          <p:cNvPr id="123" name="TextShape 1"/>
          <p:cNvSpPr txBox="1"/>
          <p:nvPr/>
        </p:nvSpPr>
        <p:spPr>
          <a:xfrm>
            <a:off x="781050" y="2993055"/>
            <a:ext cx="7772040" cy="993240"/>
          </a:xfrm>
          <a:prstGeom prst="rect">
            <a:avLst/>
          </a:prstGeom>
          <a:noFill/>
          <a:ln>
            <a:noFill/>
          </a:ln>
        </p:spPr>
        <p:txBody>
          <a:bodyPr anchor="ctr"/>
          <a:lstStyle/>
          <a:p>
            <a:pPr algn="ctr">
              <a:lnSpc>
                <a:spcPct val="100000"/>
              </a:lnSpc>
            </a:pPr>
            <a:r>
              <a:rPr lang="en-US" sz="5400" b="1" i="1" strike="noStrike" spc="-1" dirty="0">
                <a:solidFill>
                  <a:srgbClr val="C00000"/>
                </a:solidFill>
                <a:uFill>
                  <a:solidFill>
                    <a:srgbClr val="FFFFFF"/>
                  </a:solidFill>
                </a:uFill>
                <a:latin typeface="Gill Sans MT" panose="020B0502020104020203" pitchFamily="34" charset="0"/>
              </a:rPr>
              <a:t>DANIEL’S VISIONS OF  THE 70 WEEKS</a:t>
            </a:r>
            <a:endParaRPr sz="1400" dirty="0">
              <a:solidFill>
                <a:srgbClr val="C00000"/>
              </a:solidFill>
              <a:latin typeface="Gill Sans MT" panose="020B0502020104020203" pitchFamily="34" charset="0"/>
            </a:endParaRPr>
          </a:p>
        </p:txBody>
      </p:sp>
      <p:pic>
        <p:nvPicPr>
          <p:cNvPr id="124" name="Picture 2"/>
          <p:cNvPicPr/>
          <p:nvPr/>
        </p:nvPicPr>
        <p:blipFill>
          <a:blip r:embed="rId4"/>
          <a:stretch/>
        </p:blipFill>
        <p:spPr>
          <a:xfrm>
            <a:off x="2704650" y="1277940"/>
            <a:ext cx="1352160" cy="1352160"/>
          </a:xfrm>
          <a:prstGeom prst="rect">
            <a:avLst/>
          </a:prstGeom>
          <a:ln>
            <a:noFill/>
          </a:ln>
        </p:spPr>
      </p:pic>
      <p:pic>
        <p:nvPicPr>
          <p:cNvPr id="125" name="Picture 3"/>
          <p:cNvPicPr/>
          <p:nvPr/>
        </p:nvPicPr>
        <p:blipFill>
          <a:blip r:embed="rId5"/>
          <a:stretch/>
        </p:blipFill>
        <p:spPr>
          <a:xfrm>
            <a:off x="4123800" y="445380"/>
            <a:ext cx="1177560" cy="1815840"/>
          </a:xfrm>
          <a:prstGeom prst="rect">
            <a:avLst/>
          </a:prstGeom>
          <a:ln>
            <a:noFill/>
          </a:ln>
        </p:spPr>
      </p:pic>
      <p:pic>
        <p:nvPicPr>
          <p:cNvPr id="126" name="Picture 5"/>
          <p:cNvPicPr/>
          <p:nvPr/>
        </p:nvPicPr>
        <p:blipFill>
          <a:blip r:embed="rId6"/>
          <a:stretch/>
        </p:blipFill>
        <p:spPr>
          <a:xfrm>
            <a:off x="7332120" y="609600"/>
            <a:ext cx="1316580" cy="1520520"/>
          </a:xfrm>
          <a:prstGeom prst="rect">
            <a:avLst/>
          </a:prstGeom>
          <a:ln>
            <a:noFill/>
          </a:ln>
          <a:effectLst>
            <a:softEdge rad="190500"/>
          </a:effectLst>
        </p:spPr>
      </p:pic>
      <p:pic>
        <p:nvPicPr>
          <p:cNvPr id="127" name="Picture 6"/>
          <p:cNvPicPr/>
          <p:nvPr/>
        </p:nvPicPr>
        <p:blipFill>
          <a:blip r:embed="rId7"/>
          <a:stretch/>
        </p:blipFill>
        <p:spPr>
          <a:xfrm>
            <a:off x="770760" y="712080"/>
            <a:ext cx="1218960" cy="1342800"/>
          </a:xfrm>
          <a:prstGeom prst="rect">
            <a:avLst/>
          </a:prstGeom>
          <a:ln>
            <a:noFill/>
          </a:ln>
        </p:spPr>
      </p:pic>
      <p:sp>
        <p:nvSpPr>
          <p:cNvPr id="128" name="TextShape 2"/>
          <p:cNvSpPr txBox="1"/>
          <p:nvPr/>
        </p:nvSpPr>
        <p:spPr>
          <a:xfrm>
            <a:off x="6553080" y="6356520"/>
            <a:ext cx="2133360" cy="364680"/>
          </a:xfrm>
          <a:prstGeom prst="rect">
            <a:avLst/>
          </a:prstGeom>
          <a:noFill/>
          <a:ln>
            <a:noFill/>
          </a:ln>
        </p:spPr>
        <p:txBody>
          <a:bodyPr anchor="ctr"/>
          <a:lstStyle/>
          <a:p>
            <a:pPr algn="r">
              <a:lnSpc>
                <a:spcPct val="100000"/>
              </a:lnSpc>
            </a:pPr>
            <a:fld id="{D9813C08-3A4D-4926-A783-BE11F2691A2F}" type="slidenum">
              <a:rPr lang="en-US" sz="1200" strike="noStrike" spc="-1">
                <a:solidFill>
                  <a:srgbClr val="8B8B8B"/>
                </a:solidFill>
                <a:uFill>
                  <a:solidFill>
                    <a:srgbClr val="FFFFFF"/>
                  </a:solidFill>
                </a:uFill>
                <a:latin typeface="Calibri"/>
              </a:rPr>
              <a:t>1</a:t>
            </a:fld>
            <a:endParaRPr/>
          </a:p>
        </p:txBody>
      </p:sp>
      <p:sp>
        <p:nvSpPr>
          <p:cNvPr id="129" name="TextShape 3"/>
          <p:cNvSpPr txBox="1"/>
          <p:nvPr/>
        </p:nvSpPr>
        <p:spPr>
          <a:xfrm>
            <a:off x="1162050" y="5972176"/>
            <a:ext cx="6915150" cy="647699"/>
          </a:xfrm>
          <a:prstGeom prst="rect">
            <a:avLst/>
          </a:prstGeom>
          <a:solidFill>
            <a:srgbClr val="FFFFFF"/>
          </a:solidFill>
          <a:ln w="28575" cmpd="dbl">
            <a:solidFill>
              <a:schemeClr val="tx1"/>
            </a:solidFill>
          </a:ln>
        </p:spPr>
        <p:txBody>
          <a:bodyPr anchor="ctr"/>
          <a:lstStyle/>
          <a:p>
            <a:pPr algn="ctr">
              <a:lnSpc>
                <a:spcPct val="100000"/>
              </a:lnSpc>
            </a:pPr>
            <a:r>
              <a:rPr lang="en-US" b="1" i="1" strike="noStrike" spc="-1" dirty="0">
                <a:uFill>
                  <a:solidFill>
                    <a:srgbClr val="FFFFFF"/>
                  </a:solidFill>
                </a:uFill>
                <a:latin typeface="Calibri"/>
              </a:rPr>
              <a:t>SEARCH FOR BIBLE TRUTH INSTITUTE COURSE</a:t>
            </a:r>
            <a:endParaRPr sz="2800" b="1" i="1" dirty="0"/>
          </a:p>
        </p:txBody>
      </p:sp>
      <p:pic>
        <p:nvPicPr>
          <p:cNvPr id="130" name="Picture 8"/>
          <p:cNvPicPr/>
          <p:nvPr/>
        </p:nvPicPr>
        <p:blipFill>
          <a:blip r:embed="rId8"/>
          <a:stretch/>
        </p:blipFill>
        <p:spPr>
          <a:xfrm>
            <a:off x="819149" y="3952874"/>
            <a:ext cx="761655" cy="1957155"/>
          </a:xfrm>
          <a:prstGeom prst="rect">
            <a:avLst/>
          </a:prstGeom>
          <a:ln>
            <a:noFill/>
          </a:ln>
          <a:effectLst>
            <a:softEdge rad="88900"/>
          </a:effectLst>
        </p:spPr>
      </p:pic>
      <p:pic>
        <p:nvPicPr>
          <p:cNvPr id="131" name="Picture 3"/>
          <p:cNvPicPr/>
          <p:nvPr/>
        </p:nvPicPr>
        <p:blipFill>
          <a:blip r:embed="rId9"/>
          <a:stretch/>
        </p:blipFill>
        <p:spPr>
          <a:xfrm>
            <a:off x="5175000" y="1139760"/>
            <a:ext cx="1993680" cy="1460880"/>
          </a:xfrm>
          <a:prstGeom prst="rect">
            <a:avLst/>
          </a:prstGeom>
          <a:ln>
            <a:noFill/>
          </a:ln>
          <a:effectLst>
            <a:softEdge rad="165100"/>
          </a:effectLst>
        </p:spPr>
      </p:pic>
      <p:pic>
        <p:nvPicPr>
          <p:cNvPr id="133" name="Picture 11"/>
          <p:cNvPicPr/>
          <p:nvPr/>
        </p:nvPicPr>
        <p:blipFill>
          <a:blip r:embed="rId10"/>
          <a:stretch/>
        </p:blipFill>
        <p:spPr>
          <a:xfrm>
            <a:off x="3526965" y="4316100"/>
            <a:ext cx="1821960" cy="1447560"/>
          </a:xfrm>
          <a:prstGeom prst="rect">
            <a:avLst/>
          </a:prstGeom>
          <a:ln>
            <a:noFill/>
          </a:ln>
          <a:effectLst>
            <a:softEdge rad="101600"/>
          </a:effectLst>
        </p:spPr>
      </p:pic>
      <p:pic>
        <p:nvPicPr>
          <p:cNvPr id="135" name="Picture 13"/>
          <p:cNvPicPr/>
          <p:nvPr/>
        </p:nvPicPr>
        <p:blipFill>
          <a:blip r:embed="rId11"/>
          <a:stretch/>
        </p:blipFill>
        <p:spPr>
          <a:xfrm>
            <a:off x="7195965" y="4413015"/>
            <a:ext cx="1203480" cy="1381320"/>
          </a:xfrm>
          <a:prstGeom prst="rect">
            <a:avLst/>
          </a:prstGeom>
          <a:ln>
            <a:noFill/>
          </a:ln>
          <a:effectLst>
            <a:softEdge rad="139700"/>
          </a:effectLst>
        </p:spPr>
      </p:pic>
      <p:pic>
        <p:nvPicPr>
          <p:cNvPr id="15" name="Picture 2" descr="holy-bible-8797582[1]">
            <a:extLst>
              <a:ext uri="{FF2B5EF4-FFF2-40B4-BE49-F238E27FC236}">
                <a16:creationId xmlns:a16="http://schemas.microsoft.com/office/drawing/2014/main" id="{444B0667-66F8-4F88-884F-106E6D4071FB}"/>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852950" y="6000749"/>
            <a:ext cx="488235" cy="6000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lgn="ctr">
                <a:solidFill>
                  <a:srgbClr val="00B0F0"/>
                </a:solidFill>
                <a:miter lim="800000"/>
                <a:headEnd/>
                <a:tailEnd type="none" w="sm" len="sm"/>
              </a14:hiddenLine>
            </a:ext>
            <a:ext uri="{AF507438-7753-43E0-B8FC-AC1667EBCBE1}">
              <a14:hiddenEffects xmlns:a14="http://schemas.microsoft.com/office/drawing/2010/main">
                <a:effectLst>
                  <a:outerShdw dist="35921" dir="2700000" algn="ctr" rotWithShape="0">
                    <a:srgbClr val="C0C0C0"/>
                  </a:outerShdw>
                </a:effectLst>
              </a14:hiddenEffects>
            </a:ext>
          </a:extLst>
        </p:spPr>
      </p:pic>
      <p:pic>
        <p:nvPicPr>
          <p:cNvPr id="16" name="Picture 15" descr="A picture containing transport, wheel&#10;&#10;Description generated with very high confidence">
            <a:extLst>
              <a:ext uri="{FF2B5EF4-FFF2-40B4-BE49-F238E27FC236}">
                <a16:creationId xmlns:a16="http://schemas.microsoft.com/office/drawing/2014/main" id="{D907F49D-B927-4504-8CB6-D6DC72CD5B3F}"/>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896099" y="5987996"/>
            <a:ext cx="495301" cy="593149"/>
          </a:xfrm>
          <a:prstGeom prst="rect">
            <a:avLst/>
          </a:prstGeom>
        </p:spPr>
      </p:pic>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162" name="TextShape 2"/>
          <p:cNvSpPr txBox="1"/>
          <p:nvPr/>
        </p:nvSpPr>
        <p:spPr>
          <a:xfrm>
            <a:off x="6553080" y="6356520"/>
            <a:ext cx="2133360" cy="364680"/>
          </a:xfrm>
          <a:prstGeom prst="rect">
            <a:avLst/>
          </a:prstGeom>
          <a:noFill/>
          <a:ln>
            <a:noFill/>
          </a:ln>
        </p:spPr>
        <p:txBody>
          <a:bodyPr anchor="ctr"/>
          <a:lstStyle/>
          <a:p>
            <a:pPr algn="r">
              <a:lnSpc>
                <a:spcPct val="100000"/>
              </a:lnSpc>
            </a:pPr>
            <a:fld id="{48381C03-C6DA-4608-AD9F-8A04846B7C05}" type="slidenum">
              <a:rPr lang="en-US" sz="1200" strike="noStrike" spc="-1">
                <a:solidFill>
                  <a:srgbClr val="8B8B8B"/>
                </a:solidFill>
                <a:uFill>
                  <a:solidFill>
                    <a:srgbClr val="FFFFFF"/>
                  </a:solidFill>
                </a:uFill>
                <a:latin typeface="Calibri"/>
              </a:rPr>
              <a:t>10</a:t>
            </a:fld>
            <a:endParaRPr/>
          </a:p>
        </p:txBody>
      </p:sp>
      <p:sp>
        <p:nvSpPr>
          <p:cNvPr id="163" name="CustomShape 3"/>
          <p:cNvSpPr/>
          <p:nvPr/>
        </p:nvSpPr>
        <p:spPr>
          <a:xfrm>
            <a:off x="380880" y="380880"/>
            <a:ext cx="8381520" cy="588657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dirty="0"/>
          </a:p>
          <a:p>
            <a:pPr marL="285840" indent="-285480" algn="just">
              <a:lnSpc>
                <a:spcPct val="100000"/>
              </a:lnSpc>
              <a:buFont typeface="Arial"/>
              <a:buChar char="•"/>
            </a:pPr>
            <a:r>
              <a:rPr lang="en-US" sz="1800" b="1" strike="noStrike" spc="-1" dirty="0">
                <a:solidFill>
                  <a:srgbClr val="9C4700"/>
                </a:solidFill>
                <a:uFill>
                  <a:solidFill>
                    <a:srgbClr val="FFFFFF"/>
                  </a:solidFill>
                </a:uFill>
                <a:latin typeface="Calibri"/>
              </a:rPr>
              <a:t>DANIEL AND HIS FRIENDS TOGETHER ARE THE FOUR-FOLD REVELATION OF GOD’S PLAN AND PURPOSE FOR PROPHECTIC VISIONS TO BE REVEALED.  WE SHOULD REMEMBER THEM FOR THEIR GODLY NAMES, NOT THE NAMES GIVEN THEM BY THEIR UNGODLY CAPTORS: </a:t>
            </a:r>
            <a:endParaRPr dirty="0"/>
          </a:p>
          <a:p>
            <a:pPr algn="just">
              <a:lnSpc>
                <a:spcPct val="100000"/>
              </a:lnSpc>
            </a:pPr>
            <a:endParaRPr dirty="0"/>
          </a:p>
          <a:p>
            <a:pPr marL="285840" indent="-285480" algn="just">
              <a:lnSpc>
                <a:spcPct val="100000"/>
              </a:lnSpc>
              <a:buFont typeface="Arial"/>
              <a:buChar char="•"/>
            </a:pPr>
            <a:r>
              <a:rPr lang="en-US" sz="1800" b="1" strike="noStrike" spc="-1" dirty="0">
                <a:solidFill>
                  <a:srgbClr val="9C4700"/>
                </a:solidFill>
                <a:uFill>
                  <a:solidFill>
                    <a:srgbClr val="FFFFFF"/>
                  </a:solidFill>
                </a:uFill>
                <a:latin typeface="Calibri"/>
              </a:rPr>
              <a:t>DANIEL “GOD IS MY JUDGE”                   </a:t>
            </a:r>
            <a:r>
              <a:rPr lang="en-US" sz="1800" b="1" strike="noStrike" spc="-1" dirty="0">
                <a:solidFill>
                  <a:srgbClr val="1438AC"/>
                </a:solidFill>
                <a:uFill>
                  <a:solidFill>
                    <a:srgbClr val="FFFFFF"/>
                  </a:solidFill>
                </a:uFill>
                <a:latin typeface="Calibri"/>
              </a:rPr>
              <a:t>BELTESHAZZAR     “ LORD OF THE TREASURE”</a:t>
            </a:r>
            <a:endParaRPr dirty="0"/>
          </a:p>
          <a:p>
            <a:pPr marL="285840" indent="-285480" algn="just">
              <a:lnSpc>
                <a:spcPct val="100000"/>
              </a:lnSpc>
              <a:buFont typeface="Arial"/>
              <a:buChar char="•"/>
            </a:pPr>
            <a:r>
              <a:rPr lang="en-US" sz="1800" b="1" strike="noStrike" spc="-1" dirty="0">
                <a:solidFill>
                  <a:srgbClr val="9C4700"/>
                </a:solidFill>
                <a:uFill>
                  <a:solidFill>
                    <a:srgbClr val="FFFFFF"/>
                  </a:solidFill>
                </a:uFill>
                <a:latin typeface="Calibri"/>
              </a:rPr>
              <a:t>HANANIAH “GOD HAS FAVOURED”       </a:t>
            </a:r>
            <a:r>
              <a:rPr lang="en-US" sz="1800" b="1" strike="noStrike" spc="-1" dirty="0">
                <a:solidFill>
                  <a:srgbClr val="1438AC"/>
                </a:solidFill>
                <a:uFill>
                  <a:solidFill>
                    <a:srgbClr val="FFFFFF"/>
                  </a:solidFill>
                </a:uFill>
                <a:latin typeface="Calibri"/>
              </a:rPr>
              <a:t>SHADRACH “THE ROYAL SCRIBE OR WRITER”</a:t>
            </a:r>
            <a:endParaRPr dirty="0"/>
          </a:p>
          <a:p>
            <a:pPr marL="285840" indent="-285480" algn="just">
              <a:lnSpc>
                <a:spcPct val="100000"/>
              </a:lnSpc>
              <a:buFont typeface="Arial"/>
              <a:buChar char="•"/>
            </a:pPr>
            <a:r>
              <a:rPr lang="en-US" sz="1800" b="1" strike="noStrike" spc="-1" dirty="0">
                <a:solidFill>
                  <a:srgbClr val="9C4700"/>
                </a:solidFill>
                <a:uFill>
                  <a:solidFill>
                    <a:srgbClr val="FFFFFF"/>
                  </a:solidFill>
                </a:uFill>
                <a:latin typeface="Calibri"/>
              </a:rPr>
              <a:t>MISHAEL “WANT TO BE LIKE GOD”        </a:t>
            </a:r>
            <a:r>
              <a:rPr lang="en-US" sz="1800" b="1" strike="noStrike" spc="-1" dirty="0">
                <a:solidFill>
                  <a:srgbClr val="1438AC"/>
                </a:solidFill>
                <a:uFill>
                  <a:solidFill>
                    <a:srgbClr val="FFFFFF"/>
                  </a:solidFill>
                </a:uFill>
                <a:latin typeface="Calibri"/>
              </a:rPr>
              <a:t>MESHECH                       “GUEST OF THE KING”</a:t>
            </a:r>
            <a:endParaRPr dirty="0"/>
          </a:p>
          <a:p>
            <a:pPr marL="285840" indent="-285480" algn="just">
              <a:lnSpc>
                <a:spcPct val="100000"/>
              </a:lnSpc>
              <a:buFont typeface="Arial"/>
              <a:buChar char="•"/>
            </a:pPr>
            <a:r>
              <a:rPr lang="en-US" sz="1800" b="1" strike="noStrike" spc="-1" dirty="0">
                <a:solidFill>
                  <a:srgbClr val="9C4700"/>
                </a:solidFill>
                <a:uFill>
                  <a:solidFill>
                    <a:srgbClr val="FFFFFF"/>
                  </a:solidFill>
                </a:uFill>
                <a:latin typeface="Calibri"/>
              </a:rPr>
              <a:t>AZARIAH “GOD IS MY HELP”                   </a:t>
            </a:r>
            <a:r>
              <a:rPr lang="en-US" sz="1800" b="1" strike="noStrike" spc="-1" dirty="0">
                <a:solidFill>
                  <a:srgbClr val="1438AC"/>
                </a:solidFill>
                <a:uFill>
                  <a:solidFill>
                    <a:srgbClr val="FFFFFF"/>
                  </a:solidFill>
                </a:uFill>
                <a:latin typeface="Calibri"/>
              </a:rPr>
              <a:t>ABEDNEGO      “THE SERVANT OF NEBO god”</a:t>
            </a:r>
            <a:endParaRPr dirty="0"/>
          </a:p>
          <a:p>
            <a:pPr>
              <a:lnSpc>
                <a:spcPct val="100000"/>
              </a:lnSpc>
            </a:pPr>
            <a:r>
              <a:rPr lang="en-US" sz="1800" u="sng" strike="noStrike" spc="-1" dirty="0">
                <a:solidFill>
                  <a:srgbClr val="0000FF"/>
                </a:solidFill>
                <a:uFill>
                  <a:solidFill>
                    <a:srgbClr val="FFFFFF"/>
                  </a:solidFill>
                </a:uFill>
                <a:latin typeface="Calibri"/>
                <a:hlinkClick r:id="rId2"/>
              </a:rPr>
              <a:t>19 </a:t>
            </a:r>
            <a:r>
              <a:rPr lang="en-US" sz="1800" strike="noStrike" spc="-1" dirty="0">
                <a:solidFill>
                  <a:srgbClr val="000000"/>
                </a:solidFill>
                <a:uFill>
                  <a:solidFill>
                    <a:srgbClr val="FFFFFF"/>
                  </a:solidFill>
                </a:uFill>
                <a:latin typeface="Calibri"/>
              </a:rPr>
              <a:t>And the king communed with them; </a:t>
            </a:r>
            <a:r>
              <a:rPr lang="en-US" sz="1800" strike="noStrike" spc="-1" dirty="0">
                <a:solidFill>
                  <a:srgbClr val="000000"/>
                </a:solidFill>
                <a:highlight>
                  <a:srgbClr val="FFFF00"/>
                </a:highlight>
                <a:uFill>
                  <a:solidFill>
                    <a:srgbClr val="FFFFFF"/>
                  </a:solidFill>
                </a:uFill>
                <a:latin typeface="Calibri"/>
              </a:rPr>
              <a:t>and among them all was found none like Daniel, Hananiah, </a:t>
            </a:r>
            <a:r>
              <a:rPr lang="en-US" sz="1800" strike="noStrike" spc="-1" dirty="0" err="1">
                <a:solidFill>
                  <a:srgbClr val="000000"/>
                </a:solidFill>
                <a:highlight>
                  <a:srgbClr val="FFFF00"/>
                </a:highlight>
                <a:uFill>
                  <a:solidFill>
                    <a:srgbClr val="FFFFFF"/>
                  </a:solidFill>
                </a:uFill>
                <a:latin typeface="Calibri"/>
              </a:rPr>
              <a:t>Mishael</a:t>
            </a:r>
            <a:r>
              <a:rPr lang="en-US" sz="1800" strike="noStrike" spc="-1" dirty="0">
                <a:solidFill>
                  <a:srgbClr val="000000"/>
                </a:solidFill>
                <a:highlight>
                  <a:srgbClr val="FFFF00"/>
                </a:highlight>
                <a:uFill>
                  <a:solidFill>
                    <a:srgbClr val="FFFFFF"/>
                  </a:solidFill>
                </a:uFill>
                <a:latin typeface="Calibri"/>
              </a:rPr>
              <a:t>, and Azariah: therefore stood they before the king.</a:t>
            </a:r>
            <a:endParaRPr dirty="0">
              <a:highlight>
                <a:srgbClr val="FFFF00"/>
              </a:highlight>
            </a:endParaRPr>
          </a:p>
          <a:p>
            <a:pPr>
              <a:lnSpc>
                <a:spcPct val="100000"/>
              </a:lnSpc>
            </a:pPr>
            <a:endParaRPr dirty="0"/>
          </a:p>
          <a:p>
            <a:pPr marL="285840" indent="-285480" algn="just">
              <a:lnSpc>
                <a:spcPct val="100000"/>
              </a:lnSpc>
              <a:buFont typeface="Arial"/>
              <a:buChar char="•"/>
            </a:pPr>
            <a:r>
              <a:rPr lang="en-US" sz="1800" b="1" strike="noStrike" spc="-1" dirty="0">
                <a:solidFill>
                  <a:srgbClr val="9C4700"/>
                </a:solidFill>
                <a:uFill>
                  <a:solidFill>
                    <a:srgbClr val="FFFFFF"/>
                  </a:solidFill>
                </a:uFill>
                <a:latin typeface="Calibri"/>
              </a:rPr>
              <a:t>DANIEL AND HIS FRIENDS STAND TOGETHER AS A LIVING EXAMPLE OF THE WISDOM AND KNOWLEDGE OF GOD, FAR ABOVE THE WISDOM OF MEN.  EVEN THOUGH DANIEL IS BLESSED TO HAVE THESE FRIENDS, HE GOES ON TO PERFORM THE COMPLETE WILL OF GOD FOR HIS LIFE, TO BRING A PROPHETIC REVELATION OF THE FUTURE OF ISRAEL, AND THE MESSIAH, JESUS THE SAVIOR!</a:t>
            </a:r>
            <a:endParaRPr dirty="0"/>
          </a:p>
          <a:p>
            <a:pPr algn="just">
              <a:lnSpc>
                <a:spcPct val="100000"/>
              </a:lnSpc>
            </a:pPr>
            <a:r>
              <a:rPr lang="en-US" sz="1800" u="sng" strike="noStrike" spc="-1" dirty="0">
                <a:solidFill>
                  <a:srgbClr val="0000FF"/>
                </a:solidFill>
                <a:uFill>
                  <a:solidFill>
                    <a:srgbClr val="FFFFFF"/>
                  </a:solidFill>
                </a:uFill>
                <a:latin typeface="Calibri"/>
                <a:hlinkClick r:id="rId3"/>
              </a:rPr>
              <a:t>20 </a:t>
            </a:r>
            <a:r>
              <a:rPr lang="en-US" sz="1800" strike="noStrike" spc="-1" dirty="0">
                <a:solidFill>
                  <a:srgbClr val="000000"/>
                </a:solidFill>
                <a:uFill>
                  <a:solidFill>
                    <a:srgbClr val="FFFFFF"/>
                  </a:solidFill>
                </a:uFill>
                <a:latin typeface="Calibri"/>
              </a:rPr>
              <a:t>And in all matters of wisdom </a:t>
            </a:r>
            <a:r>
              <a:rPr lang="en-US" sz="1800" i="1" strike="noStrike" spc="-1" dirty="0">
                <a:solidFill>
                  <a:srgbClr val="000000"/>
                </a:solidFill>
                <a:uFill>
                  <a:solidFill>
                    <a:srgbClr val="FFFFFF"/>
                  </a:solidFill>
                </a:uFill>
                <a:latin typeface="Calibri"/>
              </a:rPr>
              <a:t>and</a:t>
            </a:r>
            <a:r>
              <a:rPr lang="en-US" sz="1800" strike="noStrike" spc="-1" dirty="0">
                <a:solidFill>
                  <a:srgbClr val="000000"/>
                </a:solidFill>
                <a:uFill>
                  <a:solidFill>
                    <a:srgbClr val="FFFFFF"/>
                  </a:solidFill>
                </a:uFill>
                <a:latin typeface="Calibri"/>
              </a:rPr>
              <a:t> understanding, that the king enquired of them, he found them ten times better than all the magicians </a:t>
            </a:r>
            <a:r>
              <a:rPr lang="en-US" sz="1800" i="1" strike="noStrike" spc="-1" dirty="0">
                <a:solidFill>
                  <a:srgbClr val="000000"/>
                </a:solidFill>
                <a:uFill>
                  <a:solidFill>
                    <a:srgbClr val="FFFFFF"/>
                  </a:solidFill>
                </a:uFill>
                <a:latin typeface="Calibri"/>
              </a:rPr>
              <a:t>and</a:t>
            </a:r>
            <a:r>
              <a:rPr lang="en-US" sz="1800" strike="noStrike" spc="-1" dirty="0">
                <a:solidFill>
                  <a:srgbClr val="000000"/>
                </a:solidFill>
                <a:uFill>
                  <a:solidFill>
                    <a:srgbClr val="FFFFFF"/>
                  </a:solidFill>
                </a:uFill>
                <a:latin typeface="Calibri"/>
              </a:rPr>
              <a:t> astrologers that </a:t>
            </a:r>
            <a:r>
              <a:rPr lang="en-US" sz="1800" i="1" strike="noStrike" spc="-1" dirty="0">
                <a:solidFill>
                  <a:srgbClr val="000000"/>
                </a:solidFill>
                <a:uFill>
                  <a:solidFill>
                    <a:srgbClr val="FFFFFF"/>
                  </a:solidFill>
                </a:uFill>
                <a:latin typeface="Calibri"/>
              </a:rPr>
              <a:t>were</a:t>
            </a:r>
            <a:r>
              <a:rPr lang="en-US" sz="1800" strike="noStrike" spc="-1" dirty="0">
                <a:solidFill>
                  <a:srgbClr val="000000"/>
                </a:solidFill>
                <a:uFill>
                  <a:solidFill>
                    <a:srgbClr val="FFFFFF"/>
                  </a:solidFill>
                </a:uFill>
                <a:latin typeface="Calibri"/>
              </a:rPr>
              <a:t> in all his realm.</a:t>
            </a:r>
            <a:endParaRPr dirty="0"/>
          </a:p>
          <a:p>
            <a:pPr>
              <a:lnSpc>
                <a:spcPct val="100000"/>
              </a:lnSpc>
            </a:pP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165" name="TextShape 2"/>
          <p:cNvSpPr txBox="1"/>
          <p:nvPr/>
        </p:nvSpPr>
        <p:spPr>
          <a:xfrm>
            <a:off x="6553080" y="6356520"/>
            <a:ext cx="2133360" cy="364680"/>
          </a:xfrm>
          <a:prstGeom prst="rect">
            <a:avLst/>
          </a:prstGeom>
          <a:noFill/>
          <a:ln>
            <a:noFill/>
          </a:ln>
        </p:spPr>
        <p:txBody>
          <a:bodyPr anchor="ctr"/>
          <a:lstStyle/>
          <a:p>
            <a:pPr algn="r">
              <a:lnSpc>
                <a:spcPct val="100000"/>
              </a:lnSpc>
            </a:pPr>
            <a:fld id="{EF267FB4-7994-46B4-9427-C60F0337D928}" type="slidenum">
              <a:rPr lang="en-US" sz="1200" strike="noStrike" spc="-1">
                <a:solidFill>
                  <a:srgbClr val="8B8B8B"/>
                </a:solidFill>
                <a:uFill>
                  <a:solidFill>
                    <a:srgbClr val="FFFFFF"/>
                  </a:solidFill>
                </a:uFill>
                <a:latin typeface="Calibri"/>
              </a:rPr>
              <a:t>11</a:t>
            </a:fld>
            <a:endParaRPr/>
          </a:p>
        </p:txBody>
      </p:sp>
      <p:sp>
        <p:nvSpPr>
          <p:cNvPr id="166" name="CustomShape 3"/>
          <p:cNvSpPr/>
          <p:nvPr/>
        </p:nvSpPr>
        <p:spPr>
          <a:xfrm>
            <a:off x="495360" y="533520"/>
            <a:ext cx="8152920" cy="574345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2400" b="1" strike="noStrike" spc="-1" dirty="0">
                <a:solidFill>
                  <a:srgbClr val="9C4700"/>
                </a:solidFill>
                <a:uFill>
                  <a:solidFill>
                    <a:srgbClr val="FFFFFF"/>
                  </a:solidFill>
                </a:uFill>
                <a:latin typeface="Calibri"/>
              </a:rPr>
              <a:t>CHAPTER 2. </a:t>
            </a:r>
            <a:endParaRPr dirty="0"/>
          </a:p>
          <a:p>
            <a:pPr marL="285840" indent="-285480" algn="just">
              <a:lnSpc>
                <a:spcPct val="100000"/>
              </a:lnSpc>
              <a:buFont typeface="Arial"/>
              <a:buChar char="•"/>
            </a:pPr>
            <a:r>
              <a:rPr lang="en-US" sz="1800" b="1" strike="noStrike" spc="-1" dirty="0">
                <a:solidFill>
                  <a:srgbClr val="9C4700"/>
                </a:solidFill>
                <a:uFill>
                  <a:solidFill>
                    <a:srgbClr val="FFFFFF"/>
                  </a:solidFill>
                </a:uFill>
                <a:latin typeface="Calibri"/>
              </a:rPr>
              <a:t>IN THE SECOND YEAR OF NEBUCHADNEZZARS REIGN HE HAD A DREAM</a:t>
            </a:r>
            <a:endParaRPr dirty="0"/>
          </a:p>
          <a:p>
            <a:pPr algn="just">
              <a:lnSpc>
                <a:spcPct val="100000"/>
              </a:lnSpc>
            </a:pPr>
            <a:r>
              <a:rPr lang="en-US" sz="1800" u="sng" strike="noStrike" spc="-1" dirty="0">
                <a:solidFill>
                  <a:srgbClr val="0000FF"/>
                </a:solidFill>
                <a:uFill>
                  <a:solidFill>
                    <a:srgbClr val="FFFFFF"/>
                  </a:solidFill>
                </a:uFill>
                <a:latin typeface="Calibri"/>
                <a:hlinkClick r:id="rId2"/>
              </a:rPr>
              <a:t>1 </a:t>
            </a:r>
            <a:r>
              <a:rPr lang="en-US" sz="1800" strike="noStrike" spc="-1" dirty="0">
                <a:solidFill>
                  <a:srgbClr val="000000"/>
                </a:solidFill>
                <a:uFill>
                  <a:solidFill>
                    <a:srgbClr val="FFFFFF"/>
                  </a:solidFill>
                </a:uFill>
                <a:latin typeface="Calibri"/>
              </a:rPr>
              <a:t>And in the second year of the reign of Nebuchadnezzar </a:t>
            </a:r>
            <a:r>
              <a:rPr lang="en-US" sz="1800" strike="noStrike" spc="-1" dirty="0" err="1">
                <a:solidFill>
                  <a:srgbClr val="000000"/>
                </a:solidFill>
                <a:uFill>
                  <a:solidFill>
                    <a:srgbClr val="FFFFFF"/>
                  </a:solidFill>
                </a:uFill>
                <a:latin typeface="Calibri"/>
              </a:rPr>
              <a:t>Nebuchadnezzar</a:t>
            </a:r>
            <a:r>
              <a:rPr lang="en-US" sz="1800" strike="noStrike" spc="-1" dirty="0">
                <a:solidFill>
                  <a:srgbClr val="000000"/>
                </a:solidFill>
                <a:uFill>
                  <a:solidFill>
                    <a:srgbClr val="FFFFFF"/>
                  </a:solidFill>
                </a:uFill>
                <a:latin typeface="Calibri"/>
              </a:rPr>
              <a:t> dreamed dreams, wherewith his spirit was troubled, and his sleep brake from him.</a:t>
            </a:r>
            <a:endParaRPr dirty="0"/>
          </a:p>
          <a:p>
            <a:pPr marL="285840" indent="-285480" algn="just">
              <a:lnSpc>
                <a:spcPct val="100000"/>
              </a:lnSpc>
              <a:buFont typeface="Arial"/>
              <a:buChar char="•"/>
            </a:pPr>
            <a:r>
              <a:rPr lang="en-US" sz="1800" b="1" strike="noStrike" spc="-1" dirty="0">
                <a:solidFill>
                  <a:srgbClr val="9C4700"/>
                </a:solidFill>
                <a:uFill>
                  <a:solidFill>
                    <a:srgbClr val="FFFFFF"/>
                  </a:solidFill>
                </a:uFill>
                <a:latin typeface="Calibri"/>
              </a:rPr>
              <a:t>DANIEL AND HIS THREE FRIENDS PRAY FOR THE DREAM AND THE INTERPRETATION OF IT.</a:t>
            </a:r>
            <a:endParaRPr dirty="0"/>
          </a:p>
          <a:p>
            <a:pPr algn="just">
              <a:lnSpc>
                <a:spcPct val="100000"/>
              </a:lnSpc>
            </a:pPr>
            <a:r>
              <a:rPr lang="en-US" sz="1800" u="sng" strike="noStrike" spc="-1" dirty="0">
                <a:solidFill>
                  <a:srgbClr val="0000FF"/>
                </a:solidFill>
                <a:uFill>
                  <a:solidFill>
                    <a:srgbClr val="FFFFFF"/>
                  </a:solidFill>
                </a:uFill>
                <a:latin typeface="Calibri"/>
                <a:hlinkClick r:id="rId3"/>
              </a:rPr>
              <a:t>17 </a:t>
            </a:r>
            <a:r>
              <a:rPr lang="en-US" sz="1800" strike="noStrike" spc="-1" dirty="0">
                <a:solidFill>
                  <a:srgbClr val="000000"/>
                </a:solidFill>
                <a:uFill>
                  <a:solidFill>
                    <a:srgbClr val="FFFFFF"/>
                  </a:solidFill>
                </a:uFill>
                <a:latin typeface="Calibri"/>
              </a:rPr>
              <a:t>Then Daniel went to his house, and made the thing known to Hananiah, </a:t>
            </a:r>
            <a:r>
              <a:rPr lang="en-US" sz="1800" strike="noStrike" spc="-1" dirty="0" err="1">
                <a:solidFill>
                  <a:srgbClr val="000000"/>
                </a:solidFill>
                <a:uFill>
                  <a:solidFill>
                    <a:srgbClr val="FFFFFF"/>
                  </a:solidFill>
                </a:uFill>
                <a:latin typeface="Calibri"/>
              </a:rPr>
              <a:t>Mishael</a:t>
            </a:r>
            <a:r>
              <a:rPr lang="en-US" sz="1800" strike="noStrike" spc="-1" dirty="0">
                <a:solidFill>
                  <a:srgbClr val="000000"/>
                </a:solidFill>
                <a:uFill>
                  <a:solidFill>
                    <a:srgbClr val="FFFFFF"/>
                  </a:solidFill>
                </a:uFill>
                <a:latin typeface="Calibri"/>
              </a:rPr>
              <a:t>, and Azariah, his companions:</a:t>
            </a:r>
            <a:endParaRPr dirty="0"/>
          </a:p>
          <a:p>
            <a:pPr algn="just">
              <a:lnSpc>
                <a:spcPct val="100000"/>
              </a:lnSpc>
            </a:pPr>
            <a:r>
              <a:rPr lang="en-US" sz="1800" u="sng" strike="noStrike" spc="-1" dirty="0">
                <a:solidFill>
                  <a:srgbClr val="0000FF"/>
                </a:solidFill>
                <a:uFill>
                  <a:solidFill>
                    <a:srgbClr val="FFFFFF"/>
                  </a:solidFill>
                </a:uFill>
                <a:latin typeface="Calibri"/>
                <a:hlinkClick r:id="rId4"/>
              </a:rPr>
              <a:t>18 </a:t>
            </a:r>
            <a:r>
              <a:rPr lang="en-US" sz="1800" strike="noStrike" spc="-1" dirty="0">
                <a:solidFill>
                  <a:srgbClr val="000000"/>
                </a:solidFill>
                <a:highlight>
                  <a:srgbClr val="FFFF00"/>
                </a:highlight>
                <a:uFill>
                  <a:solidFill>
                    <a:srgbClr val="FFFFFF"/>
                  </a:solidFill>
                </a:uFill>
                <a:latin typeface="Calibri"/>
              </a:rPr>
              <a:t>That they would desire mercies of the God of heaven concerning this secret</a:t>
            </a:r>
            <a:r>
              <a:rPr lang="en-US" sz="1800" strike="noStrike" spc="-1" dirty="0">
                <a:solidFill>
                  <a:srgbClr val="000000"/>
                </a:solidFill>
                <a:uFill>
                  <a:solidFill>
                    <a:srgbClr val="FFFFFF"/>
                  </a:solidFill>
                </a:uFill>
                <a:latin typeface="Calibri"/>
              </a:rPr>
              <a:t>; that Daniel and his fellows should not perish with the rest of the wise </a:t>
            </a:r>
            <a:r>
              <a:rPr lang="en-US" sz="1800" i="1" strike="noStrike" spc="-1" dirty="0">
                <a:solidFill>
                  <a:srgbClr val="000000"/>
                </a:solidFill>
                <a:uFill>
                  <a:solidFill>
                    <a:srgbClr val="FFFFFF"/>
                  </a:solidFill>
                </a:uFill>
                <a:latin typeface="Calibri"/>
              </a:rPr>
              <a:t>men</a:t>
            </a:r>
            <a:r>
              <a:rPr lang="en-US" sz="1800" strike="noStrike" spc="-1" dirty="0">
                <a:solidFill>
                  <a:srgbClr val="000000"/>
                </a:solidFill>
                <a:uFill>
                  <a:solidFill>
                    <a:srgbClr val="FFFFFF"/>
                  </a:solidFill>
                </a:uFill>
                <a:latin typeface="Calibri"/>
              </a:rPr>
              <a:t> of Babylon.</a:t>
            </a:r>
            <a:endParaRPr dirty="0"/>
          </a:p>
          <a:p>
            <a:pPr algn="just">
              <a:lnSpc>
                <a:spcPct val="100000"/>
              </a:lnSpc>
            </a:pPr>
            <a:r>
              <a:rPr lang="en-US" sz="1800" u="sng" strike="noStrike" spc="-1" dirty="0">
                <a:solidFill>
                  <a:srgbClr val="0000FF"/>
                </a:solidFill>
                <a:uFill>
                  <a:solidFill>
                    <a:srgbClr val="FFFFFF"/>
                  </a:solidFill>
                </a:uFill>
                <a:latin typeface="Calibri"/>
                <a:hlinkClick r:id="rId5"/>
              </a:rPr>
              <a:t>19 </a:t>
            </a:r>
            <a:r>
              <a:rPr lang="en-US" sz="1800" strike="noStrike" spc="-1" dirty="0">
                <a:solidFill>
                  <a:srgbClr val="000000"/>
                </a:solidFill>
                <a:highlight>
                  <a:srgbClr val="FFFF00"/>
                </a:highlight>
                <a:uFill>
                  <a:solidFill>
                    <a:srgbClr val="FFFFFF"/>
                  </a:solidFill>
                </a:uFill>
                <a:latin typeface="Calibri"/>
              </a:rPr>
              <a:t>Then was the secret revealed unto Daniel in a night vision. Then Daniel blessed the God of heaven.</a:t>
            </a:r>
            <a:endParaRPr dirty="0">
              <a:highlight>
                <a:srgbClr val="FFFF00"/>
              </a:highlight>
            </a:endParaRPr>
          </a:p>
          <a:p>
            <a:pPr marL="285840" indent="-285480" algn="just">
              <a:lnSpc>
                <a:spcPct val="100000"/>
              </a:lnSpc>
              <a:buFont typeface="Arial"/>
              <a:buChar char="•"/>
            </a:pPr>
            <a:r>
              <a:rPr lang="en-US" sz="1800" b="1" strike="noStrike" spc="-1" dirty="0">
                <a:solidFill>
                  <a:srgbClr val="9C4700"/>
                </a:solidFill>
                <a:uFill>
                  <a:solidFill>
                    <a:srgbClr val="FFFFFF"/>
                  </a:solidFill>
                </a:uFill>
                <a:latin typeface="Calibri"/>
              </a:rPr>
              <a:t>DANIEL REVEALS TO THE KING THE DREAM AND THE INTERPRETATION OF IT.</a:t>
            </a:r>
            <a:endParaRPr dirty="0"/>
          </a:p>
          <a:p>
            <a:pPr algn="just">
              <a:lnSpc>
                <a:spcPct val="100000"/>
              </a:lnSpc>
            </a:pPr>
            <a:r>
              <a:rPr lang="en-US" sz="1800" u="sng" strike="noStrike" spc="-1" dirty="0">
                <a:solidFill>
                  <a:srgbClr val="0000FF"/>
                </a:solidFill>
                <a:uFill>
                  <a:solidFill>
                    <a:srgbClr val="FFFFFF"/>
                  </a:solidFill>
                </a:uFill>
                <a:latin typeface="Calibri"/>
                <a:hlinkClick r:id="rId6"/>
              </a:rPr>
              <a:t>29 </a:t>
            </a:r>
            <a:r>
              <a:rPr lang="en-US" sz="1800" strike="noStrike" spc="-1" dirty="0">
                <a:solidFill>
                  <a:srgbClr val="000000"/>
                </a:solidFill>
                <a:uFill>
                  <a:solidFill>
                    <a:srgbClr val="FFFFFF"/>
                  </a:solidFill>
                </a:uFill>
                <a:latin typeface="Calibri"/>
              </a:rPr>
              <a:t>As for thee, O king, thy thoughts came </a:t>
            </a:r>
            <a:r>
              <a:rPr lang="en-US" sz="1800" i="1" strike="noStrike" spc="-1" dirty="0">
                <a:solidFill>
                  <a:srgbClr val="000000"/>
                </a:solidFill>
                <a:uFill>
                  <a:solidFill>
                    <a:srgbClr val="FFFFFF"/>
                  </a:solidFill>
                </a:uFill>
                <a:latin typeface="Calibri"/>
              </a:rPr>
              <a:t>into thy mind</a:t>
            </a:r>
            <a:r>
              <a:rPr lang="en-US" sz="1800" strike="noStrike" spc="-1" dirty="0">
                <a:solidFill>
                  <a:srgbClr val="000000"/>
                </a:solidFill>
                <a:uFill>
                  <a:solidFill>
                    <a:srgbClr val="FFFFFF"/>
                  </a:solidFill>
                </a:uFill>
                <a:latin typeface="Calibri"/>
              </a:rPr>
              <a:t> upon thy bed, what should come to pass hereafter: and he that </a:t>
            </a:r>
            <a:r>
              <a:rPr lang="en-US" sz="1800" strike="noStrike" spc="-1" dirty="0" err="1">
                <a:solidFill>
                  <a:srgbClr val="000000"/>
                </a:solidFill>
                <a:uFill>
                  <a:solidFill>
                    <a:srgbClr val="FFFFFF"/>
                  </a:solidFill>
                </a:uFill>
                <a:latin typeface="Calibri"/>
              </a:rPr>
              <a:t>revealeth</a:t>
            </a:r>
            <a:r>
              <a:rPr lang="en-US" sz="1800" strike="noStrike" spc="-1" dirty="0">
                <a:solidFill>
                  <a:srgbClr val="000000"/>
                </a:solidFill>
                <a:uFill>
                  <a:solidFill>
                    <a:srgbClr val="FFFFFF"/>
                  </a:solidFill>
                </a:uFill>
                <a:latin typeface="Calibri"/>
              </a:rPr>
              <a:t> secrets </a:t>
            </a:r>
            <a:r>
              <a:rPr lang="en-US" sz="1800" strike="noStrike" spc="-1" dirty="0" err="1">
                <a:solidFill>
                  <a:srgbClr val="000000"/>
                </a:solidFill>
                <a:uFill>
                  <a:solidFill>
                    <a:srgbClr val="FFFFFF"/>
                  </a:solidFill>
                </a:uFill>
                <a:latin typeface="Calibri"/>
              </a:rPr>
              <a:t>maketh</a:t>
            </a:r>
            <a:r>
              <a:rPr lang="en-US" sz="1800" strike="noStrike" spc="-1" dirty="0">
                <a:solidFill>
                  <a:srgbClr val="000000"/>
                </a:solidFill>
                <a:uFill>
                  <a:solidFill>
                    <a:srgbClr val="FFFFFF"/>
                  </a:solidFill>
                </a:uFill>
                <a:latin typeface="Calibri"/>
              </a:rPr>
              <a:t> known to thee what shall come to pass.</a:t>
            </a:r>
            <a:endParaRPr dirty="0"/>
          </a:p>
          <a:p>
            <a:pPr algn="just">
              <a:lnSpc>
                <a:spcPct val="100000"/>
              </a:lnSpc>
            </a:pPr>
            <a:r>
              <a:rPr lang="en-US" sz="1800" u="sng" strike="noStrike" spc="-1" dirty="0">
                <a:solidFill>
                  <a:srgbClr val="0000FF"/>
                </a:solidFill>
                <a:uFill>
                  <a:solidFill>
                    <a:srgbClr val="FFFFFF"/>
                  </a:solidFill>
                </a:uFill>
                <a:latin typeface="Calibri"/>
                <a:hlinkClick r:id="rId7"/>
              </a:rPr>
              <a:t>30 </a:t>
            </a:r>
            <a:r>
              <a:rPr lang="en-US" sz="1800" strike="noStrike" spc="-1" dirty="0">
                <a:solidFill>
                  <a:srgbClr val="000000"/>
                </a:solidFill>
                <a:uFill>
                  <a:solidFill>
                    <a:srgbClr val="FFFFFF"/>
                  </a:solidFill>
                </a:uFill>
                <a:latin typeface="Calibri"/>
              </a:rPr>
              <a:t>But as for me, this secret is not revealed to me for </a:t>
            </a:r>
            <a:r>
              <a:rPr lang="en-US" sz="1800" i="1" strike="noStrike" spc="-1" dirty="0">
                <a:solidFill>
                  <a:srgbClr val="000000"/>
                </a:solidFill>
                <a:uFill>
                  <a:solidFill>
                    <a:srgbClr val="FFFFFF"/>
                  </a:solidFill>
                </a:uFill>
                <a:latin typeface="Calibri"/>
              </a:rPr>
              <a:t>any</a:t>
            </a:r>
            <a:r>
              <a:rPr lang="en-US" sz="1800" strike="noStrike" spc="-1" dirty="0">
                <a:solidFill>
                  <a:srgbClr val="000000"/>
                </a:solidFill>
                <a:uFill>
                  <a:solidFill>
                    <a:srgbClr val="FFFFFF"/>
                  </a:solidFill>
                </a:uFill>
                <a:latin typeface="Calibri"/>
              </a:rPr>
              <a:t> wisdom that I have more than any living, but for </a:t>
            </a:r>
            <a:r>
              <a:rPr lang="en-US" sz="1800" i="1" strike="noStrike" spc="-1" dirty="0">
                <a:solidFill>
                  <a:srgbClr val="000000"/>
                </a:solidFill>
                <a:uFill>
                  <a:solidFill>
                    <a:srgbClr val="FFFFFF"/>
                  </a:solidFill>
                </a:uFill>
                <a:latin typeface="Calibri"/>
              </a:rPr>
              <a:t>their</a:t>
            </a:r>
            <a:r>
              <a:rPr lang="en-US" sz="1800" strike="noStrike" spc="-1" dirty="0">
                <a:solidFill>
                  <a:srgbClr val="000000"/>
                </a:solidFill>
                <a:uFill>
                  <a:solidFill>
                    <a:srgbClr val="FFFFFF"/>
                  </a:solidFill>
                </a:uFill>
                <a:latin typeface="Calibri"/>
              </a:rPr>
              <a:t> sakes that shall make known the interpretation to the king, and that thou </a:t>
            </a:r>
            <a:r>
              <a:rPr lang="en-US" sz="1800" strike="noStrike" spc="-1" dirty="0" err="1">
                <a:solidFill>
                  <a:srgbClr val="000000"/>
                </a:solidFill>
                <a:uFill>
                  <a:solidFill>
                    <a:srgbClr val="FFFFFF"/>
                  </a:solidFill>
                </a:uFill>
                <a:latin typeface="Calibri"/>
              </a:rPr>
              <a:t>mightest</a:t>
            </a:r>
            <a:r>
              <a:rPr lang="en-US" sz="1800" strike="noStrike" spc="-1" dirty="0">
                <a:solidFill>
                  <a:srgbClr val="000000"/>
                </a:solidFill>
                <a:uFill>
                  <a:solidFill>
                    <a:srgbClr val="FFFFFF"/>
                  </a:solidFill>
                </a:uFill>
                <a:latin typeface="Calibri"/>
              </a:rPr>
              <a:t> know the thoughts of thy heart.</a:t>
            </a:r>
            <a:endParaRPr dirty="0"/>
          </a:p>
          <a:p>
            <a:pPr algn="just">
              <a:lnSpc>
                <a:spcPct val="100000"/>
              </a:lnSpc>
            </a:pPr>
            <a:r>
              <a:rPr lang="en-US" sz="1800" u="sng" strike="noStrike" spc="-1" dirty="0">
                <a:solidFill>
                  <a:srgbClr val="0000FF"/>
                </a:solidFill>
                <a:uFill>
                  <a:solidFill>
                    <a:srgbClr val="FFFFFF"/>
                  </a:solidFill>
                </a:uFill>
                <a:latin typeface="Calibri"/>
                <a:hlinkClick r:id="rId8"/>
              </a:rPr>
              <a:t>31 </a:t>
            </a:r>
            <a:r>
              <a:rPr lang="en-US" sz="1800" strike="noStrike" spc="-1" dirty="0">
                <a:solidFill>
                  <a:srgbClr val="000000"/>
                </a:solidFill>
                <a:uFill>
                  <a:solidFill>
                    <a:srgbClr val="FFFFFF"/>
                  </a:solidFill>
                </a:uFill>
                <a:latin typeface="Calibri"/>
              </a:rPr>
              <a:t>Thou, O king, </a:t>
            </a:r>
            <a:r>
              <a:rPr lang="en-US" sz="1800" strike="noStrike" spc="-1" dirty="0" err="1">
                <a:solidFill>
                  <a:srgbClr val="000000"/>
                </a:solidFill>
                <a:uFill>
                  <a:solidFill>
                    <a:srgbClr val="FFFFFF"/>
                  </a:solidFill>
                </a:uFill>
                <a:latin typeface="Calibri"/>
              </a:rPr>
              <a:t>sawest</a:t>
            </a:r>
            <a:r>
              <a:rPr lang="en-US" sz="1800" strike="noStrike" spc="-1" dirty="0">
                <a:solidFill>
                  <a:srgbClr val="000000"/>
                </a:solidFill>
                <a:uFill>
                  <a:solidFill>
                    <a:srgbClr val="FFFFFF"/>
                  </a:solidFill>
                </a:uFill>
                <a:latin typeface="Calibri"/>
              </a:rPr>
              <a:t>, and behold a great image. This great image, whose</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168" name="TextShape 2"/>
          <p:cNvSpPr txBox="1"/>
          <p:nvPr/>
        </p:nvSpPr>
        <p:spPr>
          <a:xfrm>
            <a:off x="6553080" y="6356520"/>
            <a:ext cx="2133360" cy="364680"/>
          </a:xfrm>
          <a:prstGeom prst="rect">
            <a:avLst/>
          </a:prstGeom>
          <a:noFill/>
          <a:ln>
            <a:noFill/>
          </a:ln>
        </p:spPr>
        <p:txBody>
          <a:bodyPr anchor="ctr"/>
          <a:lstStyle/>
          <a:p>
            <a:pPr algn="r">
              <a:lnSpc>
                <a:spcPct val="100000"/>
              </a:lnSpc>
            </a:pPr>
            <a:fld id="{5EA0F740-838A-4583-8660-C59F3954D9A8}" type="slidenum">
              <a:rPr lang="en-US" sz="1200" strike="noStrike" spc="-1">
                <a:solidFill>
                  <a:srgbClr val="8B8B8B"/>
                </a:solidFill>
                <a:uFill>
                  <a:solidFill>
                    <a:srgbClr val="FFFFFF"/>
                  </a:solidFill>
                </a:uFill>
                <a:latin typeface="Calibri"/>
              </a:rPr>
              <a:t>12</a:t>
            </a:fld>
            <a:endParaRPr/>
          </a:p>
        </p:txBody>
      </p:sp>
      <p:sp>
        <p:nvSpPr>
          <p:cNvPr id="169" name="CustomShape 3"/>
          <p:cNvSpPr/>
          <p:nvPr/>
        </p:nvSpPr>
        <p:spPr>
          <a:xfrm>
            <a:off x="533520" y="771524"/>
            <a:ext cx="8152920" cy="531495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1800" strike="noStrike" spc="-1" dirty="0">
                <a:solidFill>
                  <a:srgbClr val="000000"/>
                </a:solidFill>
                <a:uFill>
                  <a:solidFill>
                    <a:srgbClr val="FFFFFF"/>
                  </a:solidFill>
                </a:uFill>
                <a:latin typeface="Calibri"/>
              </a:rPr>
              <a:t>brightness </a:t>
            </a:r>
            <a:r>
              <a:rPr lang="en-US" sz="1800" i="1" strike="noStrike" spc="-1" dirty="0">
                <a:solidFill>
                  <a:srgbClr val="000000"/>
                </a:solidFill>
                <a:uFill>
                  <a:solidFill>
                    <a:srgbClr val="FFFFFF"/>
                  </a:solidFill>
                </a:uFill>
                <a:latin typeface="Calibri"/>
              </a:rPr>
              <a:t>was</a:t>
            </a:r>
            <a:r>
              <a:rPr lang="en-US" sz="1800" strike="noStrike" spc="-1" dirty="0">
                <a:solidFill>
                  <a:srgbClr val="000000"/>
                </a:solidFill>
                <a:uFill>
                  <a:solidFill>
                    <a:srgbClr val="FFFFFF"/>
                  </a:solidFill>
                </a:uFill>
                <a:latin typeface="Calibri"/>
              </a:rPr>
              <a:t> excellent, stood before thee; and the form thereof </a:t>
            </a:r>
            <a:r>
              <a:rPr lang="en-US" sz="1800" i="1" strike="noStrike" spc="-1" dirty="0">
                <a:solidFill>
                  <a:srgbClr val="000000"/>
                </a:solidFill>
                <a:uFill>
                  <a:solidFill>
                    <a:srgbClr val="FFFFFF"/>
                  </a:solidFill>
                </a:uFill>
                <a:latin typeface="Calibri"/>
              </a:rPr>
              <a:t>was</a:t>
            </a:r>
            <a:r>
              <a:rPr lang="en-US" sz="1800" strike="noStrike" spc="-1" dirty="0">
                <a:solidFill>
                  <a:srgbClr val="000000"/>
                </a:solidFill>
                <a:uFill>
                  <a:solidFill>
                    <a:srgbClr val="FFFFFF"/>
                  </a:solidFill>
                </a:uFill>
                <a:latin typeface="Calibri"/>
              </a:rPr>
              <a:t> terrible.</a:t>
            </a:r>
            <a:endParaRPr dirty="0"/>
          </a:p>
          <a:p>
            <a:pPr algn="just">
              <a:lnSpc>
                <a:spcPct val="100000"/>
              </a:lnSpc>
            </a:pPr>
            <a:r>
              <a:rPr lang="en-US" sz="1800" u="sng" strike="noStrike" spc="-1" dirty="0">
                <a:solidFill>
                  <a:srgbClr val="0000FF"/>
                </a:solidFill>
                <a:uFill>
                  <a:solidFill>
                    <a:srgbClr val="FFFFFF"/>
                  </a:solidFill>
                </a:uFill>
                <a:latin typeface="Calibri"/>
                <a:hlinkClick r:id="rId2"/>
              </a:rPr>
              <a:t>32 </a:t>
            </a:r>
            <a:r>
              <a:rPr lang="en-US" sz="1800" strike="noStrike" spc="-1" dirty="0">
                <a:solidFill>
                  <a:srgbClr val="000000"/>
                </a:solidFill>
                <a:uFill>
                  <a:solidFill>
                    <a:srgbClr val="FFFFFF"/>
                  </a:solidFill>
                </a:uFill>
                <a:latin typeface="Calibri"/>
              </a:rPr>
              <a:t>This image's head </a:t>
            </a:r>
            <a:r>
              <a:rPr lang="en-US" sz="1800" i="1" strike="noStrike" spc="-1" dirty="0">
                <a:solidFill>
                  <a:srgbClr val="000000"/>
                </a:solidFill>
                <a:uFill>
                  <a:solidFill>
                    <a:srgbClr val="FFFFFF"/>
                  </a:solidFill>
                </a:uFill>
                <a:latin typeface="Calibri"/>
              </a:rPr>
              <a:t>was</a:t>
            </a:r>
            <a:r>
              <a:rPr lang="en-US" sz="1800" strike="noStrike" spc="-1" dirty="0">
                <a:solidFill>
                  <a:srgbClr val="000000"/>
                </a:solidFill>
                <a:uFill>
                  <a:solidFill>
                    <a:srgbClr val="FFFFFF"/>
                  </a:solidFill>
                </a:uFill>
                <a:latin typeface="Calibri"/>
              </a:rPr>
              <a:t> of fine gold, his breast and his arms of silver, his belly and his thighs of brass,</a:t>
            </a:r>
            <a:endParaRPr dirty="0"/>
          </a:p>
          <a:p>
            <a:pPr algn="just">
              <a:lnSpc>
                <a:spcPct val="100000"/>
              </a:lnSpc>
            </a:pPr>
            <a:r>
              <a:rPr lang="en-US" sz="1800" u="sng" strike="noStrike" spc="-1" dirty="0">
                <a:solidFill>
                  <a:srgbClr val="0000FF"/>
                </a:solidFill>
                <a:uFill>
                  <a:solidFill>
                    <a:srgbClr val="FFFFFF"/>
                  </a:solidFill>
                </a:uFill>
                <a:latin typeface="Calibri"/>
                <a:hlinkClick r:id="rId3"/>
              </a:rPr>
              <a:t>33 </a:t>
            </a:r>
            <a:r>
              <a:rPr lang="en-US" sz="1800" strike="noStrike" spc="-1" dirty="0">
                <a:solidFill>
                  <a:srgbClr val="000000"/>
                </a:solidFill>
                <a:uFill>
                  <a:solidFill>
                    <a:srgbClr val="FFFFFF"/>
                  </a:solidFill>
                </a:uFill>
                <a:latin typeface="Calibri"/>
              </a:rPr>
              <a:t>His legs of iron, his feet part of iron and part of clay.</a:t>
            </a:r>
            <a:endParaRPr dirty="0"/>
          </a:p>
          <a:p>
            <a:pPr algn="just">
              <a:lnSpc>
                <a:spcPct val="100000"/>
              </a:lnSpc>
            </a:pPr>
            <a:r>
              <a:rPr lang="en-US" sz="1800" u="sng" strike="noStrike" spc="-1" dirty="0">
                <a:solidFill>
                  <a:srgbClr val="0000FF"/>
                </a:solidFill>
                <a:uFill>
                  <a:solidFill>
                    <a:srgbClr val="FFFFFF"/>
                  </a:solidFill>
                </a:uFill>
                <a:latin typeface="Calibri"/>
                <a:hlinkClick r:id="rId4"/>
              </a:rPr>
              <a:t>34 </a:t>
            </a:r>
            <a:r>
              <a:rPr lang="en-US" sz="1800" strike="noStrike" spc="-1" dirty="0">
                <a:solidFill>
                  <a:srgbClr val="FF0000"/>
                </a:solidFill>
                <a:uFill>
                  <a:solidFill>
                    <a:srgbClr val="FFFFFF"/>
                  </a:solidFill>
                </a:uFill>
                <a:latin typeface="Calibri"/>
              </a:rPr>
              <a:t>Thou </a:t>
            </a:r>
            <a:r>
              <a:rPr lang="en-US" sz="1800" strike="noStrike" spc="-1" dirty="0" err="1">
                <a:solidFill>
                  <a:srgbClr val="FF0000"/>
                </a:solidFill>
                <a:uFill>
                  <a:solidFill>
                    <a:srgbClr val="FFFFFF"/>
                  </a:solidFill>
                </a:uFill>
                <a:latin typeface="Calibri"/>
              </a:rPr>
              <a:t>sawest</a:t>
            </a:r>
            <a:r>
              <a:rPr lang="en-US" sz="1800" strike="noStrike" spc="-1" dirty="0">
                <a:solidFill>
                  <a:srgbClr val="FF0000"/>
                </a:solidFill>
                <a:uFill>
                  <a:solidFill>
                    <a:srgbClr val="FFFFFF"/>
                  </a:solidFill>
                </a:uFill>
                <a:latin typeface="Calibri"/>
              </a:rPr>
              <a:t> till that a stone was cut out without hands, which smote the image upon his feet </a:t>
            </a:r>
            <a:r>
              <a:rPr lang="en-US" sz="1800" i="1" strike="noStrike" spc="-1" dirty="0">
                <a:solidFill>
                  <a:srgbClr val="FF0000"/>
                </a:solidFill>
                <a:uFill>
                  <a:solidFill>
                    <a:srgbClr val="FFFFFF"/>
                  </a:solidFill>
                </a:uFill>
                <a:latin typeface="Calibri"/>
              </a:rPr>
              <a:t>that were</a:t>
            </a:r>
            <a:r>
              <a:rPr lang="en-US" sz="1800" strike="noStrike" spc="-1" dirty="0">
                <a:solidFill>
                  <a:srgbClr val="FF0000"/>
                </a:solidFill>
                <a:uFill>
                  <a:solidFill>
                    <a:srgbClr val="FFFFFF"/>
                  </a:solidFill>
                </a:uFill>
                <a:latin typeface="Calibri"/>
              </a:rPr>
              <a:t> of iron and clay, and brake them to pieces.</a:t>
            </a:r>
            <a:endParaRPr dirty="0"/>
          </a:p>
          <a:p>
            <a:pPr algn="just">
              <a:lnSpc>
                <a:spcPct val="100000"/>
              </a:lnSpc>
            </a:pPr>
            <a:r>
              <a:rPr lang="en-US" sz="1800" u="sng" strike="noStrike" spc="-1" dirty="0">
                <a:solidFill>
                  <a:srgbClr val="0000FF"/>
                </a:solidFill>
                <a:uFill>
                  <a:solidFill>
                    <a:srgbClr val="FFFFFF"/>
                  </a:solidFill>
                </a:uFill>
                <a:latin typeface="Calibri"/>
                <a:hlinkClick r:id="rId5"/>
              </a:rPr>
              <a:t>35 </a:t>
            </a:r>
            <a:r>
              <a:rPr lang="en-US" sz="1800" strike="noStrike" spc="-1" dirty="0">
                <a:solidFill>
                  <a:srgbClr val="000000"/>
                </a:solidFill>
                <a:uFill>
                  <a:solidFill>
                    <a:srgbClr val="FFFFFF"/>
                  </a:solidFill>
                </a:uFill>
                <a:latin typeface="Calibri"/>
              </a:rPr>
              <a:t>Then was the iron, the clay, the brass, the silver, and the gold, broken to pieces together, and became like the chaff of the summer </a:t>
            </a:r>
            <a:r>
              <a:rPr lang="en-US" sz="1800" strike="noStrike" spc="-1" dirty="0" err="1">
                <a:solidFill>
                  <a:srgbClr val="000000"/>
                </a:solidFill>
                <a:uFill>
                  <a:solidFill>
                    <a:srgbClr val="FFFFFF"/>
                  </a:solidFill>
                </a:uFill>
                <a:latin typeface="Calibri"/>
              </a:rPr>
              <a:t>threshingfloors</a:t>
            </a:r>
            <a:r>
              <a:rPr lang="en-US" sz="1800" strike="noStrike" spc="-1" dirty="0">
                <a:solidFill>
                  <a:srgbClr val="000000"/>
                </a:solidFill>
                <a:uFill>
                  <a:solidFill>
                    <a:srgbClr val="FFFFFF"/>
                  </a:solidFill>
                </a:uFill>
                <a:latin typeface="Calibri"/>
              </a:rPr>
              <a:t>; and the wind carried them away, that no place was found for them: and the stone that smote the image became a great mountain, and filled the whole earth.</a:t>
            </a:r>
            <a:endParaRPr dirty="0"/>
          </a:p>
          <a:p>
            <a:pPr marL="285840" indent="-285480" algn="just">
              <a:lnSpc>
                <a:spcPct val="100000"/>
              </a:lnSpc>
              <a:buFont typeface="Arial"/>
              <a:buChar char="•"/>
            </a:pPr>
            <a:r>
              <a:rPr lang="en-US" sz="1800" b="1" strike="noStrike" spc="-1" dirty="0">
                <a:solidFill>
                  <a:srgbClr val="9C4700"/>
                </a:solidFill>
                <a:uFill>
                  <a:solidFill>
                    <a:srgbClr val="FFFFFF"/>
                  </a:solidFill>
                </a:uFill>
                <a:latin typeface="Calibri"/>
              </a:rPr>
              <a:t>DANIEL REVEALS TO THE KING THE DREAM AND THE INTERPRETATION OF IT.</a:t>
            </a:r>
            <a:endParaRPr dirty="0"/>
          </a:p>
          <a:p>
            <a:pPr algn="just">
              <a:lnSpc>
                <a:spcPct val="100000"/>
              </a:lnSpc>
            </a:pPr>
            <a:r>
              <a:rPr lang="en-US" sz="1800" u="sng" strike="noStrike" spc="-1" dirty="0">
                <a:solidFill>
                  <a:srgbClr val="0000FF"/>
                </a:solidFill>
                <a:uFill>
                  <a:solidFill>
                    <a:srgbClr val="FFFFFF"/>
                  </a:solidFill>
                </a:uFill>
                <a:latin typeface="Calibri"/>
                <a:hlinkClick r:id="rId6"/>
              </a:rPr>
              <a:t>36 </a:t>
            </a:r>
            <a:r>
              <a:rPr lang="en-US" sz="1800" strike="noStrike" spc="-1" dirty="0">
                <a:solidFill>
                  <a:srgbClr val="000000"/>
                </a:solidFill>
                <a:highlight>
                  <a:srgbClr val="FFFF00"/>
                </a:highlight>
                <a:uFill>
                  <a:solidFill>
                    <a:srgbClr val="FFFFFF"/>
                  </a:solidFill>
                </a:uFill>
                <a:latin typeface="Calibri"/>
              </a:rPr>
              <a:t>This </a:t>
            </a:r>
            <a:r>
              <a:rPr lang="en-US" sz="1800" i="1" strike="noStrike" spc="-1" dirty="0">
                <a:solidFill>
                  <a:srgbClr val="000000"/>
                </a:solidFill>
                <a:highlight>
                  <a:srgbClr val="FFFF00"/>
                </a:highlight>
                <a:uFill>
                  <a:solidFill>
                    <a:srgbClr val="FFFFFF"/>
                  </a:solidFill>
                </a:uFill>
                <a:latin typeface="Calibri"/>
              </a:rPr>
              <a:t>is</a:t>
            </a:r>
            <a:r>
              <a:rPr lang="en-US" sz="1800" strike="noStrike" spc="-1" dirty="0">
                <a:solidFill>
                  <a:srgbClr val="000000"/>
                </a:solidFill>
                <a:highlight>
                  <a:srgbClr val="FFFF00"/>
                </a:highlight>
                <a:uFill>
                  <a:solidFill>
                    <a:srgbClr val="FFFFFF"/>
                  </a:solidFill>
                </a:uFill>
                <a:latin typeface="Calibri"/>
              </a:rPr>
              <a:t> the dream; and we will tell the interpretation thereof before the king.</a:t>
            </a:r>
            <a:endParaRPr dirty="0">
              <a:highlight>
                <a:srgbClr val="FFFF00"/>
              </a:highlight>
            </a:endParaRPr>
          </a:p>
          <a:p>
            <a:pPr algn="just">
              <a:lnSpc>
                <a:spcPct val="100000"/>
              </a:lnSpc>
            </a:pPr>
            <a:r>
              <a:rPr lang="en-US" sz="1800" u="sng" strike="noStrike" spc="-1" dirty="0">
                <a:solidFill>
                  <a:srgbClr val="0000FF"/>
                </a:solidFill>
                <a:uFill>
                  <a:solidFill>
                    <a:srgbClr val="FFFFFF"/>
                  </a:solidFill>
                </a:uFill>
                <a:latin typeface="Calibri"/>
                <a:hlinkClick r:id="rId7"/>
              </a:rPr>
              <a:t>37 </a:t>
            </a:r>
            <a:r>
              <a:rPr lang="en-US" sz="1800" strike="noStrike" spc="-1" dirty="0">
                <a:solidFill>
                  <a:srgbClr val="000000"/>
                </a:solidFill>
                <a:uFill>
                  <a:solidFill>
                    <a:srgbClr val="FFFFFF"/>
                  </a:solidFill>
                </a:uFill>
                <a:latin typeface="Calibri"/>
              </a:rPr>
              <a:t>Thou, O king, </a:t>
            </a:r>
            <a:r>
              <a:rPr lang="en-US" sz="1800" i="1" strike="noStrike" spc="-1" dirty="0">
                <a:solidFill>
                  <a:srgbClr val="000000"/>
                </a:solidFill>
                <a:uFill>
                  <a:solidFill>
                    <a:srgbClr val="FFFFFF"/>
                  </a:solidFill>
                </a:uFill>
                <a:latin typeface="Calibri"/>
              </a:rPr>
              <a:t>art</a:t>
            </a:r>
            <a:r>
              <a:rPr lang="en-US" sz="1800" strike="noStrike" spc="-1" dirty="0">
                <a:solidFill>
                  <a:srgbClr val="000000"/>
                </a:solidFill>
                <a:uFill>
                  <a:solidFill>
                    <a:srgbClr val="FFFFFF"/>
                  </a:solidFill>
                </a:uFill>
                <a:latin typeface="Calibri"/>
              </a:rPr>
              <a:t> a king of kings: for the God of heaven hath given thee a kingdom, power, and strength, and glory.</a:t>
            </a:r>
            <a:endParaRPr dirty="0"/>
          </a:p>
          <a:p>
            <a:pPr algn="just">
              <a:lnSpc>
                <a:spcPct val="100000"/>
              </a:lnSpc>
            </a:pPr>
            <a:r>
              <a:rPr lang="en-US" sz="1800" u="sng" strike="noStrike" spc="-1" dirty="0">
                <a:solidFill>
                  <a:srgbClr val="0000FF"/>
                </a:solidFill>
                <a:uFill>
                  <a:solidFill>
                    <a:srgbClr val="FFFFFF"/>
                  </a:solidFill>
                </a:uFill>
                <a:latin typeface="Calibri"/>
                <a:hlinkClick r:id="rId8"/>
              </a:rPr>
              <a:t>38 </a:t>
            </a:r>
            <a:r>
              <a:rPr lang="en-US" sz="1800" strike="noStrike" spc="-1" dirty="0">
                <a:solidFill>
                  <a:srgbClr val="000000"/>
                </a:solidFill>
                <a:uFill>
                  <a:solidFill>
                    <a:srgbClr val="FFFFFF"/>
                  </a:solidFill>
                </a:uFill>
                <a:latin typeface="Calibri"/>
              </a:rPr>
              <a:t>And wheresoever the children of men dwell, the beasts of the field and the fowls of the heaven hath he given into thine hand, and hath made thee ruler over them all. Thou </a:t>
            </a:r>
            <a:r>
              <a:rPr lang="en-US" sz="1800" i="1" strike="noStrike" spc="-1" dirty="0">
                <a:solidFill>
                  <a:srgbClr val="000000"/>
                </a:solidFill>
                <a:uFill>
                  <a:solidFill>
                    <a:srgbClr val="FFFFFF"/>
                  </a:solidFill>
                </a:uFill>
                <a:latin typeface="Calibri"/>
              </a:rPr>
              <a:t>art</a:t>
            </a:r>
            <a:r>
              <a:rPr lang="en-US" sz="1800" strike="noStrike" spc="-1" dirty="0">
                <a:solidFill>
                  <a:srgbClr val="000000"/>
                </a:solidFill>
                <a:uFill>
                  <a:solidFill>
                    <a:srgbClr val="FFFFFF"/>
                  </a:solidFill>
                </a:uFill>
                <a:latin typeface="Calibri"/>
              </a:rPr>
              <a:t> this head of gold.</a:t>
            </a:r>
            <a:endParaRPr dirty="0"/>
          </a:p>
          <a:p>
            <a:pPr algn="just">
              <a:lnSpc>
                <a:spcPct val="100000"/>
              </a:lnSpc>
            </a:pPr>
            <a:r>
              <a:rPr lang="en-US" sz="1800" u="sng" strike="noStrike" spc="-1" dirty="0">
                <a:solidFill>
                  <a:srgbClr val="0000FF"/>
                </a:solidFill>
                <a:uFill>
                  <a:solidFill>
                    <a:srgbClr val="FFFFFF"/>
                  </a:solidFill>
                </a:uFill>
                <a:latin typeface="Calibri"/>
                <a:hlinkClick r:id="rId9"/>
              </a:rPr>
              <a:t>39 </a:t>
            </a:r>
            <a:r>
              <a:rPr lang="en-US" sz="1800" strike="noStrike" spc="-1" dirty="0">
                <a:solidFill>
                  <a:srgbClr val="000000"/>
                </a:solidFill>
                <a:uFill>
                  <a:solidFill>
                    <a:srgbClr val="FFFFFF"/>
                  </a:solidFill>
                </a:uFill>
                <a:latin typeface="Calibri"/>
              </a:rPr>
              <a:t>And after thee shall arise another kingdom inferior to thee, and another third kingdom of brass, which shall bear rule over all the earth.</a:t>
            </a:r>
            <a:endParaRPr dirty="0"/>
          </a:p>
          <a:p>
            <a:pPr>
              <a:lnSpc>
                <a:spcPct val="100000"/>
              </a:lnSpc>
            </a:pP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171" name="TextShape 2"/>
          <p:cNvSpPr txBox="1"/>
          <p:nvPr/>
        </p:nvSpPr>
        <p:spPr>
          <a:xfrm>
            <a:off x="6553080" y="6356520"/>
            <a:ext cx="2133360" cy="364680"/>
          </a:xfrm>
          <a:prstGeom prst="rect">
            <a:avLst/>
          </a:prstGeom>
          <a:noFill/>
          <a:ln>
            <a:noFill/>
          </a:ln>
        </p:spPr>
        <p:txBody>
          <a:bodyPr anchor="ctr"/>
          <a:lstStyle/>
          <a:p>
            <a:pPr algn="r">
              <a:lnSpc>
                <a:spcPct val="100000"/>
              </a:lnSpc>
            </a:pPr>
            <a:fld id="{40078FE7-EDB3-47AA-97E6-F1297F185BE8}" type="slidenum">
              <a:rPr lang="en-US" sz="1200" strike="noStrike" spc="-1">
                <a:solidFill>
                  <a:srgbClr val="8B8B8B"/>
                </a:solidFill>
                <a:uFill>
                  <a:solidFill>
                    <a:srgbClr val="FFFFFF"/>
                  </a:solidFill>
                </a:uFill>
                <a:latin typeface="Calibri"/>
              </a:rPr>
              <a:t>13</a:t>
            </a:fld>
            <a:endParaRPr/>
          </a:p>
        </p:txBody>
      </p:sp>
      <p:sp>
        <p:nvSpPr>
          <p:cNvPr id="172" name="CustomShape 3"/>
          <p:cNvSpPr/>
          <p:nvPr/>
        </p:nvSpPr>
        <p:spPr>
          <a:xfrm>
            <a:off x="609840" y="1034173"/>
            <a:ext cx="7924320" cy="518525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1800" u="sng" strike="noStrike" spc="-1" dirty="0">
                <a:solidFill>
                  <a:srgbClr val="0000FF"/>
                </a:solidFill>
                <a:uFill>
                  <a:solidFill>
                    <a:srgbClr val="FFFFFF"/>
                  </a:solidFill>
                </a:uFill>
                <a:latin typeface="Calibri"/>
                <a:hlinkClick r:id="rId2"/>
              </a:rPr>
              <a:t>40 </a:t>
            </a:r>
            <a:r>
              <a:rPr lang="en-US" sz="1800" strike="noStrike" spc="-1" dirty="0">
                <a:solidFill>
                  <a:srgbClr val="000000"/>
                </a:solidFill>
                <a:uFill>
                  <a:solidFill>
                    <a:srgbClr val="FFFFFF"/>
                  </a:solidFill>
                </a:uFill>
                <a:latin typeface="Calibri"/>
              </a:rPr>
              <a:t>And the fourth kingdom shall be strong as iron: forasmuch as iron </a:t>
            </a:r>
            <a:r>
              <a:rPr lang="en-US" sz="1800" strike="noStrike" spc="-1" dirty="0" err="1">
                <a:solidFill>
                  <a:srgbClr val="000000"/>
                </a:solidFill>
                <a:uFill>
                  <a:solidFill>
                    <a:srgbClr val="FFFFFF"/>
                  </a:solidFill>
                </a:uFill>
                <a:latin typeface="Calibri"/>
              </a:rPr>
              <a:t>breaketh</a:t>
            </a:r>
            <a:r>
              <a:rPr lang="en-US" sz="1800" strike="noStrike" spc="-1" dirty="0">
                <a:solidFill>
                  <a:srgbClr val="000000"/>
                </a:solidFill>
                <a:uFill>
                  <a:solidFill>
                    <a:srgbClr val="FFFFFF"/>
                  </a:solidFill>
                </a:uFill>
                <a:latin typeface="Calibri"/>
              </a:rPr>
              <a:t> in pieces and </a:t>
            </a:r>
            <a:r>
              <a:rPr lang="en-US" sz="1800" strike="noStrike" spc="-1" dirty="0" err="1">
                <a:solidFill>
                  <a:srgbClr val="000000"/>
                </a:solidFill>
                <a:uFill>
                  <a:solidFill>
                    <a:srgbClr val="FFFFFF"/>
                  </a:solidFill>
                </a:uFill>
                <a:latin typeface="Calibri"/>
              </a:rPr>
              <a:t>subdueth</a:t>
            </a:r>
            <a:r>
              <a:rPr lang="en-US" sz="1800" strike="noStrike" spc="-1" dirty="0">
                <a:solidFill>
                  <a:srgbClr val="000000"/>
                </a:solidFill>
                <a:uFill>
                  <a:solidFill>
                    <a:srgbClr val="FFFFFF"/>
                  </a:solidFill>
                </a:uFill>
                <a:latin typeface="Calibri"/>
              </a:rPr>
              <a:t> all </a:t>
            </a:r>
            <a:r>
              <a:rPr lang="en-US" sz="1800" i="1" strike="noStrike" spc="-1" dirty="0">
                <a:solidFill>
                  <a:srgbClr val="000000"/>
                </a:solidFill>
                <a:uFill>
                  <a:solidFill>
                    <a:srgbClr val="FFFFFF"/>
                  </a:solidFill>
                </a:uFill>
                <a:latin typeface="Calibri"/>
              </a:rPr>
              <a:t>things</a:t>
            </a:r>
            <a:r>
              <a:rPr lang="en-US" sz="1800" strike="noStrike" spc="-1" dirty="0">
                <a:solidFill>
                  <a:srgbClr val="000000"/>
                </a:solidFill>
                <a:uFill>
                  <a:solidFill>
                    <a:srgbClr val="FFFFFF"/>
                  </a:solidFill>
                </a:uFill>
                <a:latin typeface="Calibri"/>
              </a:rPr>
              <a:t>: and as iron that </a:t>
            </a:r>
            <a:r>
              <a:rPr lang="en-US" sz="1800" strike="noStrike" spc="-1" dirty="0" err="1">
                <a:solidFill>
                  <a:srgbClr val="000000"/>
                </a:solidFill>
                <a:uFill>
                  <a:solidFill>
                    <a:srgbClr val="FFFFFF"/>
                  </a:solidFill>
                </a:uFill>
                <a:latin typeface="Calibri"/>
              </a:rPr>
              <a:t>breaketh</a:t>
            </a:r>
            <a:r>
              <a:rPr lang="en-US" sz="1800" strike="noStrike" spc="-1" dirty="0">
                <a:solidFill>
                  <a:srgbClr val="000000"/>
                </a:solidFill>
                <a:uFill>
                  <a:solidFill>
                    <a:srgbClr val="FFFFFF"/>
                  </a:solidFill>
                </a:uFill>
                <a:latin typeface="Calibri"/>
              </a:rPr>
              <a:t> all these, shall it break in pieces and bruise.</a:t>
            </a:r>
            <a:endParaRPr dirty="0"/>
          </a:p>
          <a:p>
            <a:pPr algn="just">
              <a:lnSpc>
                <a:spcPct val="100000"/>
              </a:lnSpc>
            </a:pPr>
            <a:r>
              <a:rPr lang="en-US" sz="1800" u="sng" strike="noStrike" spc="-1" dirty="0">
                <a:solidFill>
                  <a:srgbClr val="0000FF"/>
                </a:solidFill>
                <a:uFill>
                  <a:solidFill>
                    <a:srgbClr val="FFFFFF"/>
                  </a:solidFill>
                </a:uFill>
                <a:latin typeface="Calibri"/>
                <a:hlinkClick r:id="rId3"/>
              </a:rPr>
              <a:t>41 </a:t>
            </a:r>
            <a:r>
              <a:rPr lang="en-US" sz="1800" strike="noStrike" spc="-1" dirty="0">
                <a:solidFill>
                  <a:srgbClr val="000000"/>
                </a:solidFill>
                <a:uFill>
                  <a:solidFill>
                    <a:srgbClr val="FFFFFF"/>
                  </a:solidFill>
                </a:uFill>
                <a:latin typeface="Calibri"/>
              </a:rPr>
              <a:t>And whereas thou </a:t>
            </a:r>
            <a:r>
              <a:rPr lang="en-US" sz="1800" strike="noStrike" spc="-1" dirty="0" err="1">
                <a:solidFill>
                  <a:srgbClr val="000000"/>
                </a:solidFill>
                <a:uFill>
                  <a:solidFill>
                    <a:srgbClr val="FFFFFF"/>
                  </a:solidFill>
                </a:uFill>
                <a:latin typeface="Calibri"/>
              </a:rPr>
              <a:t>sawest</a:t>
            </a:r>
            <a:r>
              <a:rPr lang="en-US" sz="1800" strike="noStrike" spc="-1" dirty="0">
                <a:solidFill>
                  <a:srgbClr val="000000"/>
                </a:solidFill>
                <a:uFill>
                  <a:solidFill>
                    <a:srgbClr val="FFFFFF"/>
                  </a:solidFill>
                </a:uFill>
                <a:latin typeface="Calibri"/>
              </a:rPr>
              <a:t> the feet and toes, part of potters' clay, and part of iron, the kingdom shall be divided; but there shall be in it of the strength of the iron, forasmuch as thou </a:t>
            </a:r>
            <a:r>
              <a:rPr lang="en-US" sz="1800" strike="noStrike" spc="-1" dirty="0" err="1">
                <a:solidFill>
                  <a:srgbClr val="000000"/>
                </a:solidFill>
                <a:uFill>
                  <a:solidFill>
                    <a:srgbClr val="FFFFFF"/>
                  </a:solidFill>
                </a:uFill>
                <a:latin typeface="Calibri"/>
              </a:rPr>
              <a:t>sawest</a:t>
            </a:r>
            <a:r>
              <a:rPr lang="en-US" sz="1800" strike="noStrike" spc="-1" dirty="0">
                <a:solidFill>
                  <a:srgbClr val="000000"/>
                </a:solidFill>
                <a:uFill>
                  <a:solidFill>
                    <a:srgbClr val="FFFFFF"/>
                  </a:solidFill>
                </a:uFill>
                <a:latin typeface="Calibri"/>
              </a:rPr>
              <a:t> the iron mixed with miry clay.</a:t>
            </a:r>
            <a:endParaRPr dirty="0"/>
          </a:p>
          <a:p>
            <a:pPr algn="just">
              <a:lnSpc>
                <a:spcPct val="100000"/>
              </a:lnSpc>
            </a:pPr>
            <a:r>
              <a:rPr lang="en-US" sz="1800" u="sng" strike="noStrike" spc="-1" dirty="0">
                <a:solidFill>
                  <a:srgbClr val="0000FF"/>
                </a:solidFill>
                <a:uFill>
                  <a:solidFill>
                    <a:srgbClr val="FFFFFF"/>
                  </a:solidFill>
                </a:uFill>
                <a:latin typeface="Calibri"/>
                <a:hlinkClick r:id="rId4"/>
              </a:rPr>
              <a:t>42 </a:t>
            </a:r>
            <a:r>
              <a:rPr lang="en-US" sz="1800" strike="noStrike" spc="-1" dirty="0">
                <a:solidFill>
                  <a:srgbClr val="000000"/>
                </a:solidFill>
                <a:uFill>
                  <a:solidFill>
                    <a:srgbClr val="FFFFFF"/>
                  </a:solidFill>
                </a:uFill>
                <a:latin typeface="Calibri"/>
              </a:rPr>
              <a:t>And </a:t>
            </a:r>
            <a:r>
              <a:rPr lang="en-US" sz="1800" i="1" strike="noStrike" spc="-1" dirty="0">
                <a:solidFill>
                  <a:srgbClr val="000000"/>
                </a:solidFill>
                <a:uFill>
                  <a:solidFill>
                    <a:srgbClr val="FFFFFF"/>
                  </a:solidFill>
                </a:uFill>
                <a:latin typeface="Calibri"/>
              </a:rPr>
              <a:t>as</a:t>
            </a:r>
            <a:r>
              <a:rPr lang="en-US" sz="1800" strike="noStrike" spc="-1" dirty="0">
                <a:solidFill>
                  <a:srgbClr val="000000"/>
                </a:solidFill>
                <a:uFill>
                  <a:solidFill>
                    <a:srgbClr val="FFFFFF"/>
                  </a:solidFill>
                </a:uFill>
                <a:latin typeface="Calibri"/>
              </a:rPr>
              <a:t> the toes of the feet </a:t>
            </a:r>
            <a:r>
              <a:rPr lang="en-US" sz="1800" i="1" strike="noStrike" spc="-1" dirty="0">
                <a:solidFill>
                  <a:srgbClr val="000000"/>
                </a:solidFill>
                <a:uFill>
                  <a:solidFill>
                    <a:srgbClr val="FFFFFF"/>
                  </a:solidFill>
                </a:uFill>
                <a:latin typeface="Calibri"/>
              </a:rPr>
              <a:t>were</a:t>
            </a:r>
            <a:r>
              <a:rPr lang="en-US" sz="1800" strike="noStrike" spc="-1" dirty="0">
                <a:solidFill>
                  <a:srgbClr val="000000"/>
                </a:solidFill>
                <a:uFill>
                  <a:solidFill>
                    <a:srgbClr val="FFFFFF"/>
                  </a:solidFill>
                </a:uFill>
                <a:latin typeface="Calibri"/>
              </a:rPr>
              <a:t> part of iron, and part of clay, </a:t>
            </a:r>
            <a:r>
              <a:rPr lang="en-US" sz="1800" i="1" strike="noStrike" spc="-1" dirty="0">
                <a:solidFill>
                  <a:srgbClr val="000000"/>
                </a:solidFill>
                <a:uFill>
                  <a:solidFill>
                    <a:srgbClr val="FFFFFF"/>
                  </a:solidFill>
                </a:uFill>
                <a:latin typeface="Calibri"/>
              </a:rPr>
              <a:t>so</a:t>
            </a:r>
            <a:r>
              <a:rPr lang="en-US" sz="1800" strike="noStrike" spc="-1" dirty="0">
                <a:solidFill>
                  <a:srgbClr val="000000"/>
                </a:solidFill>
                <a:uFill>
                  <a:solidFill>
                    <a:srgbClr val="FFFFFF"/>
                  </a:solidFill>
                </a:uFill>
                <a:latin typeface="Calibri"/>
              </a:rPr>
              <a:t> the kingdom shall be partly strong, and partly broken.</a:t>
            </a:r>
            <a:endParaRPr dirty="0"/>
          </a:p>
          <a:p>
            <a:pPr algn="just">
              <a:lnSpc>
                <a:spcPct val="100000"/>
              </a:lnSpc>
            </a:pPr>
            <a:r>
              <a:rPr lang="en-US" sz="1800" u="sng" strike="noStrike" spc="-1" dirty="0">
                <a:solidFill>
                  <a:srgbClr val="0000FF"/>
                </a:solidFill>
                <a:uFill>
                  <a:solidFill>
                    <a:srgbClr val="FFFFFF"/>
                  </a:solidFill>
                </a:uFill>
                <a:latin typeface="Calibri"/>
                <a:hlinkClick r:id="rId5"/>
              </a:rPr>
              <a:t>43 </a:t>
            </a:r>
            <a:r>
              <a:rPr lang="en-US" sz="1800" strike="noStrike" spc="-1" dirty="0">
                <a:solidFill>
                  <a:srgbClr val="000000"/>
                </a:solidFill>
                <a:uFill>
                  <a:solidFill>
                    <a:srgbClr val="FFFFFF"/>
                  </a:solidFill>
                </a:uFill>
                <a:latin typeface="Calibri"/>
              </a:rPr>
              <a:t>And whereas thou </a:t>
            </a:r>
            <a:r>
              <a:rPr lang="en-US" sz="1800" strike="noStrike" spc="-1" dirty="0" err="1">
                <a:solidFill>
                  <a:srgbClr val="000000"/>
                </a:solidFill>
                <a:uFill>
                  <a:solidFill>
                    <a:srgbClr val="FFFFFF"/>
                  </a:solidFill>
                </a:uFill>
                <a:latin typeface="Calibri"/>
              </a:rPr>
              <a:t>sawest</a:t>
            </a:r>
            <a:r>
              <a:rPr lang="en-US" sz="1800" strike="noStrike" spc="-1" dirty="0">
                <a:solidFill>
                  <a:srgbClr val="000000"/>
                </a:solidFill>
                <a:uFill>
                  <a:solidFill>
                    <a:srgbClr val="FFFFFF"/>
                  </a:solidFill>
                </a:uFill>
                <a:latin typeface="Calibri"/>
              </a:rPr>
              <a:t> iron mixed with miry clay, they shall mingle themselves with the seed of men: but they shall not cleave one to another, even as iron is not mixed with clay.</a:t>
            </a:r>
            <a:endParaRPr dirty="0"/>
          </a:p>
          <a:p>
            <a:pPr algn="just">
              <a:lnSpc>
                <a:spcPct val="100000"/>
              </a:lnSpc>
            </a:pPr>
            <a:r>
              <a:rPr lang="en-US" sz="1800" u="sng" strike="noStrike" spc="-1" dirty="0">
                <a:solidFill>
                  <a:srgbClr val="0000FF"/>
                </a:solidFill>
                <a:uFill>
                  <a:solidFill>
                    <a:srgbClr val="FFFFFF"/>
                  </a:solidFill>
                </a:uFill>
                <a:latin typeface="Calibri"/>
                <a:hlinkClick r:id="rId6"/>
              </a:rPr>
              <a:t>44 </a:t>
            </a:r>
            <a:r>
              <a:rPr lang="en-US" sz="1800" strike="noStrike" spc="-1" dirty="0">
                <a:solidFill>
                  <a:srgbClr val="FF0000"/>
                </a:solidFill>
                <a:highlight>
                  <a:srgbClr val="FFFF00"/>
                </a:highlight>
                <a:uFill>
                  <a:solidFill>
                    <a:srgbClr val="FFFFFF"/>
                  </a:solidFill>
                </a:uFill>
                <a:latin typeface="Calibri"/>
              </a:rPr>
              <a:t>And in the days of these kings shall the God of heaven set up a kingdom</a:t>
            </a:r>
            <a:r>
              <a:rPr lang="en-US" sz="1800" strike="noStrike" spc="-1" dirty="0">
                <a:solidFill>
                  <a:srgbClr val="000000"/>
                </a:solidFill>
                <a:highlight>
                  <a:srgbClr val="FFFF00"/>
                </a:highlight>
                <a:uFill>
                  <a:solidFill>
                    <a:srgbClr val="FFFFFF"/>
                  </a:solidFill>
                </a:uFill>
                <a:latin typeface="Calibri"/>
              </a:rPr>
              <a:t>, which shall never be destroyed</a:t>
            </a:r>
            <a:r>
              <a:rPr lang="en-US" sz="1800" strike="noStrike" spc="-1" dirty="0">
                <a:solidFill>
                  <a:srgbClr val="000000"/>
                </a:solidFill>
                <a:uFill>
                  <a:solidFill>
                    <a:srgbClr val="FFFFFF"/>
                  </a:solidFill>
                </a:uFill>
                <a:latin typeface="Calibri"/>
              </a:rPr>
              <a:t>: and the kingdom shall not be left to other people, </a:t>
            </a:r>
            <a:r>
              <a:rPr lang="en-US" sz="1800" i="1" strike="noStrike" spc="-1" dirty="0">
                <a:solidFill>
                  <a:srgbClr val="000000"/>
                </a:solidFill>
                <a:uFill>
                  <a:solidFill>
                    <a:srgbClr val="FFFFFF"/>
                  </a:solidFill>
                </a:uFill>
                <a:latin typeface="Calibri"/>
              </a:rPr>
              <a:t>but</a:t>
            </a:r>
            <a:r>
              <a:rPr lang="en-US" sz="1800" strike="noStrike" spc="-1" dirty="0">
                <a:solidFill>
                  <a:srgbClr val="000000"/>
                </a:solidFill>
                <a:uFill>
                  <a:solidFill>
                    <a:srgbClr val="FFFFFF"/>
                  </a:solidFill>
                </a:uFill>
                <a:latin typeface="Calibri"/>
              </a:rPr>
              <a:t> it shall break in pieces and consume all these kingdoms, and it shall stand for ever.</a:t>
            </a:r>
            <a:endParaRPr dirty="0"/>
          </a:p>
          <a:p>
            <a:pPr algn="just">
              <a:lnSpc>
                <a:spcPct val="100000"/>
              </a:lnSpc>
            </a:pPr>
            <a:r>
              <a:rPr lang="en-US" sz="1800" u="sng" strike="noStrike" spc="-1" dirty="0">
                <a:solidFill>
                  <a:srgbClr val="0000FF"/>
                </a:solidFill>
                <a:uFill>
                  <a:solidFill>
                    <a:srgbClr val="FFFFFF"/>
                  </a:solidFill>
                </a:uFill>
                <a:latin typeface="Calibri"/>
                <a:hlinkClick r:id="rId7"/>
              </a:rPr>
              <a:t>45 </a:t>
            </a:r>
            <a:r>
              <a:rPr lang="en-US" sz="1800" strike="noStrike" spc="-1" dirty="0">
                <a:solidFill>
                  <a:srgbClr val="000000"/>
                </a:solidFill>
                <a:uFill>
                  <a:solidFill>
                    <a:srgbClr val="FFFFFF"/>
                  </a:solidFill>
                </a:uFill>
                <a:latin typeface="Calibri"/>
              </a:rPr>
              <a:t>Forasmuch as thou </a:t>
            </a:r>
            <a:r>
              <a:rPr lang="en-US" sz="1800" strike="noStrike" spc="-1" dirty="0" err="1">
                <a:solidFill>
                  <a:srgbClr val="000000"/>
                </a:solidFill>
                <a:uFill>
                  <a:solidFill>
                    <a:srgbClr val="FFFFFF"/>
                  </a:solidFill>
                </a:uFill>
                <a:latin typeface="Calibri"/>
              </a:rPr>
              <a:t>sawest</a:t>
            </a:r>
            <a:r>
              <a:rPr lang="en-US" sz="1800" strike="noStrike" spc="-1" dirty="0">
                <a:solidFill>
                  <a:srgbClr val="000000"/>
                </a:solidFill>
                <a:uFill>
                  <a:solidFill>
                    <a:srgbClr val="FFFFFF"/>
                  </a:solidFill>
                </a:uFill>
                <a:latin typeface="Calibri"/>
              </a:rPr>
              <a:t> that the stone was cut out of the mountain without hands, and that it brake in pieces the iron, the brass, the clay, the silver, and the gold; the great God hath made known to the king what shall come to pass hereafter: and the dream </a:t>
            </a:r>
            <a:r>
              <a:rPr lang="en-US" sz="1800" i="1" strike="noStrike" spc="-1" dirty="0">
                <a:solidFill>
                  <a:srgbClr val="000000"/>
                </a:solidFill>
                <a:uFill>
                  <a:solidFill>
                    <a:srgbClr val="FFFFFF"/>
                  </a:solidFill>
                </a:uFill>
                <a:latin typeface="Calibri"/>
              </a:rPr>
              <a:t>is</a:t>
            </a:r>
            <a:r>
              <a:rPr lang="en-US" sz="1800" strike="noStrike" spc="-1" dirty="0">
                <a:solidFill>
                  <a:srgbClr val="000000"/>
                </a:solidFill>
                <a:uFill>
                  <a:solidFill>
                    <a:srgbClr val="FFFFFF"/>
                  </a:solidFill>
                </a:uFill>
                <a:latin typeface="Calibri"/>
              </a:rPr>
              <a:t> certain, and the interpretation thereof sure.</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TextShape 1"/>
          <p:cNvSpPr txBox="1"/>
          <p:nvPr/>
        </p:nvSpPr>
        <p:spPr>
          <a:xfrm>
            <a:off x="582840" y="428624"/>
            <a:ext cx="8229240" cy="714015"/>
          </a:xfrm>
          <a:prstGeom prst="rect">
            <a:avLst/>
          </a:prstGeom>
          <a:noFill/>
          <a:ln>
            <a:noFill/>
          </a:ln>
        </p:spPr>
        <p:txBody>
          <a:bodyPr anchor="ctr"/>
          <a:lstStyle/>
          <a:p>
            <a:pPr algn="ctr">
              <a:lnSpc>
                <a:spcPct val="100000"/>
              </a:lnSpc>
            </a:pPr>
            <a:r>
              <a:rPr lang="en-US" sz="4000" strike="noStrike" spc="-1" dirty="0">
                <a:solidFill>
                  <a:srgbClr val="000000"/>
                </a:solidFill>
                <a:uFill>
                  <a:solidFill>
                    <a:srgbClr val="FFFFFF"/>
                  </a:solidFill>
                </a:uFill>
                <a:latin typeface="Calibri"/>
              </a:rPr>
              <a:t>DANIELS VISION OF THE KINGDOMS</a:t>
            </a:r>
            <a:endParaRPr sz="1600" dirty="0"/>
          </a:p>
        </p:txBody>
      </p:sp>
      <p:sp>
        <p:nvSpPr>
          <p:cNvPr id="174" name="CustomShape 2"/>
          <p:cNvSpPr/>
          <p:nvPr/>
        </p:nvSpPr>
        <p:spPr>
          <a:xfrm>
            <a:off x="2514600" y="1447920"/>
            <a:ext cx="1447560" cy="228240"/>
          </a:xfrm>
          <a:prstGeom prst="lef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
        <p:nvSpPr>
          <p:cNvPr id="175" name="CustomShape 3"/>
          <p:cNvSpPr/>
          <p:nvPr/>
        </p:nvSpPr>
        <p:spPr>
          <a:xfrm>
            <a:off x="2514600" y="2438280"/>
            <a:ext cx="1447560" cy="228240"/>
          </a:xfrm>
          <a:prstGeom prst="lef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
        <p:nvSpPr>
          <p:cNvPr id="176" name="CustomShape 4"/>
          <p:cNvSpPr/>
          <p:nvPr/>
        </p:nvSpPr>
        <p:spPr>
          <a:xfrm>
            <a:off x="2514600" y="3505320"/>
            <a:ext cx="1447560" cy="228240"/>
          </a:xfrm>
          <a:prstGeom prst="lef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
        <p:nvSpPr>
          <p:cNvPr id="177" name="CustomShape 5"/>
          <p:cNvSpPr/>
          <p:nvPr/>
        </p:nvSpPr>
        <p:spPr>
          <a:xfrm>
            <a:off x="2514600" y="4495680"/>
            <a:ext cx="1447560" cy="228240"/>
          </a:xfrm>
          <a:prstGeom prst="lef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
        <p:nvSpPr>
          <p:cNvPr id="178" name="CustomShape 6"/>
          <p:cNvSpPr/>
          <p:nvPr/>
        </p:nvSpPr>
        <p:spPr>
          <a:xfrm>
            <a:off x="2514600" y="6019920"/>
            <a:ext cx="1447560" cy="228240"/>
          </a:xfrm>
          <a:prstGeom prst="lef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
        <p:nvSpPr>
          <p:cNvPr id="179" name="CustomShape 7"/>
          <p:cNvSpPr/>
          <p:nvPr/>
        </p:nvSpPr>
        <p:spPr>
          <a:xfrm>
            <a:off x="3913200" y="1334880"/>
            <a:ext cx="5454000" cy="51840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2800" b="1" strike="noStrike" spc="-1">
                <a:solidFill>
                  <a:srgbClr val="FFA266"/>
                </a:solidFill>
                <a:uFill>
                  <a:solidFill>
                    <a:srgbClr val="FFFFFF"/>
                  </a:solidFill>
                </a:uFill>
                <a:latin typeface="Calibri"/>
              </a:rPr>
              <a:t>HEAD OF GOLD - BABYLON</a:t>
            </a:r>
            <a:endParaRPr/>
          </a:p>
        </p:txBody>
      </p:sp>
      <p:sp>
        <p:nvSpPr>
          <p:cNvPr id="180" name="CustomShape 8"/>
          <p:cNvSpPr/>
          <p:nvPr/>
        </p:nvSpPr>
        <p:spPr>
          <a:xfrm>
            <a:off x="4326480" y="2150280"/>
            <a:ext cx="4343040" cy="137088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en-US" sz="2800" b="1" strike="noStrike" spc="-1">
                <a:solidFill>
                  <a:srgbClr val="808080"/>
                </a:solidFill>
                <a:uFill>
                  <a:solidFill>
                    <a:srgbClr val="FFFFFF"/>
                  </a:solidFill>
                </a:uFill>
                <a:latin typeface="Calibri"/>
              </a:rPr>
              <a:t>ARMS AND CHEST OF SILVER- MEDIA</a:t>
            </a:r>
            <a:r>
              <a:rPr lang="en-US" sz="2400" b="1" strike="noStrike" spc="-1">
                <a:solidFill>
                  <a:srgbClr val="808080"/>
                </a:solidFill>
                <a:uFill>
                  <a:solidFill>
                    <a:srgbClr val="FFFFFF"/>
                  </a:solidFill>
                </a:uFill>
                <a:latin typeface="Calibri"/>
              </a:rPr>
              <a:t> - </a:t>
            </a:r>
            <a:r>
              <a:rPr lang="en-US" sz="2800" b="1" strike="noStrike" spc="-1">
                <a:solidFill>
                  <a:srgbClr val="808080"/>
                </a:solidFill>
                <a:uFill>
                  <a:solidFill>
                    <a:srgbClr val="FFFFFF"/>
                  </a:solidFill>
                </a:uFill>
                <a:latin typeface="Calibri"/>
              </a:rPr>
              <a:t>PERSIA</a:t>
            </a:r>
            <a:endParaRPr/>
          </a:p>
        </p:txBody>
      </p:sp>
      <p:sp>
        <p:nvSpPr>
          <p:cNvPr id="181" name="CustomShape 9"/>
          <p:cNvSpPr/>
          <p:nvPr/>
        </p:nvSpPr>
        <p:spPr>
          <a:xfrm>
            <a:off x="3640320" y="3352680"/>
            <a:ext cx="6081840" cy="94500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2800" b="1" strike="noStrike" spc="-1" dirty="0">
                <a:solidFill>
                  <a:srgbClr val="9C4700"/>
                </a:solidFill>
                <a:uFill>
                  <a:solidFill>
                    <a:srgbClr val="FFFFFF"/>
                  </a:solidFill>
                </a:uFill>
                <a:latin typeface="Calibri"/>
              </a:rPr>
              <a:t>BELLY AND THIGHS OF BRASS</a:t>
            </a:r>
            <a:endParaRPr dirty="0"/>
          </a:p>
          <a:p>
            <a:pPr algn="ctr">
              <a:lnSpc>
                <a:spcPct val="100000"/>
              </a:lnSpc>
            </a:pPr>
            <a:r>
              <a:rPr lang="en-US" sz="2800" b="1" strike="noStrike" spc="-1" dirty="0">
                <a:solidFill>
                  <a:srgbClr val="9C4700"/>
                </a:solidFill>
                <a:uFill>
                  <a:solidFill>
                    <a:srgbClr val="FFFFFF"/>
                  </a:solidFill>
                </a:uFill>
                <a:latin typeface="Calibri"/>
              </a:rPr>
              <a:t> GREECE</a:t>
            </a:r>
            <a:endParaRPr dirty="0"/>
          </a:p>
        </p:txBody>
      </p:sp>
      <p:sp>
        <p:nvSpPr>
          <p:cNvPr id="182" name="CustomShape 10"/>
          <p:cNvSpPr/>
          <p:nvPr/>
        </p:nvSpPr>
        <p:spPr>
          <a:xfrm>
            <a:off x="4019760" y="4343400"/>
            <a:ext cx="4557960" cy="51840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2800" b="1" strike="noStrike" spc="-1">
                <a:solidFill>
                  <a:srgbClr val="262626"/>
                </a:solidFill>
                <a:uFill>
                  <a:solidFill>
                    <a:srgbClr val="FFFFFF"/>
                  </a:solidFill>
                </a:uFill>
                <a:latin typeface="Calibri"/>
              </a:rPr>
              <a:t>LEGS OF IRON - ROME</a:t>
            </a:r>
            <a:endParaRPr/>
          </a:p>
        </p:txBody>
      </p:sp>
      <p:sp>
        <p:nvSpPr>
          <p:cNvPr id="183" name="CustomShape 11"/>
          <p:cNvSpPr/>
          <p:nvPr/>
        </p:nvSpPr>
        <p:spPr>
          <a:xfrm>
            <a:off x="2383560" y="4974480"/>
            <a:ext cx="7320960" cy="137160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2800" b="1" strike="noStrike" spc="-1" dirty="0">
                <a:solidFill>
                  <a:srgbClr val="FF0000"/>
                </a:solidFill>
                <a:uFill>
                  <a:solidFill>
                    <a:srgbClr val="FFFFFF"/>
                  </a:solidFill>
                </a:uFill>
                <a:latin typeface="Calibri"/>
              </a:rPr>
              <a:t>FEET AND TOES OF IRON AND CLAY </a:t>
            </a:r>
            <a:endParaRPr dirty="0"/>
          </a:p>
          <a:p>
            <a:pPr algn="ctr">
              <a:lnSpc>
                <a:spcPct val="100000"/>
              </a:lnSpc>
            </a:pPr>
            <a:r>
              <a:rPr lang="en-US" sz="2800" b="1" strike="noStrike" spc="-1" dirty="0">
                <a:solidFill>
                  <a:srgbClr val="FF0000"/>
                </a:solidFill>
                <a:uFill>
                  <a:solidFill>
                    <a:srgbClr val="FFFFFF"/>
                  </a:solidFill>
                </a:uFill>
                <a:latin typeface="Calibri"/>
              </a:rPr>
              <a:t>DEMOCRACIES AND SOCIALISM</a:t>
            </a:r>
            <a:endParaRPr dirty="0"/>
          </a:p>
          <a:p>
            <a:pPr algn="ctr">
              <a:lnSpc>
                <a:spcPct val="100000"/>
              </a:lnSpc>
            </a:pPr>
            <a:r>
              <a:rPr lang="en-US" sz="2800" b="1" strike="noStrike" spc="-1" dirty="0">
                <a:solidFill>
                  <a:srgbClr val="FF0000"/>
                </a:solidFill>
                <a:uFill>
                  <a:solidFill>
                    <a:srgbClr val="FFFFFF"/>
                  </a:solidFill>
                </a:uFill>
                <a:latin typeface="Calibri"/>
              </a:rPr>
              <a:t>THE 10 KINGS OF REV.17:12</a:t>
            </a:r>
            <a:endParaRPr dirty="0"/>
          </a:p>
        </p:txBody>
      </p:sp>
      <p:sp>
        <p:nvSpPr>
          <p:cNvPr id="184" name="TextShape 12"/>
          <p:cNvSpPr txBox="1"/>
          <p:nvPr/>
        </p:nvSpPr>
        <p:spPr>
          <a:xfrm>
            <a:off x="6553080" y="6356520"/>
            <a:ext cx="2133360" cy="364680"/>
          </a:xfrm>
          <a:prstGeom prst="rect">
            <a:avLst/>
          </a:prstGeom>
          <a:noFill/>
          <a:ln>
            <a:noFill/>
          </a:ln>
        </p:spPr>
        <p:txBody>
          <a:bodyPr anchor="ctr"/>
          <a:lstStyle/>
          <a:p>
            <a:pPr algn="r">
              <a:lnSpc>
                <a:spcPct val="100000"/>
              </a:lnSpc>
            </a:pPr>
            <a:fld id="{571C240A-3402-46AB-BF42-15B4344505DC}" type="slidenum">
              <a:rPr lang="en-US" sz="1200" strike="noStrike" spc="-1">
                <a:solidFill>
                  <a:srgbClr val="8B8B8B"/>
                </a:solidFill>
                <a:uFill>
                  <a:solidFill>
                    <a:srgbClr val="FFFFFF"/>
                  </a:solidFill>
                </a:uFill>
                <a:latin typeface="Calibri"/>
              </a:rPr>
              <a:t>14</a:t>
            </a:fld>
            <a:endParaRPr/>
          </a:p>
        </p:txBody>
      </p:sp>
      <p:sp>
        <p:nvSpPr>
          <p:cNvPr id="185" name="TextShape 13"/>
          <p:cNvSpPr txBox="1"/>
          <p:nvPr/>
        </p:nvSpPr>
        <p:spPr>
          <a:xfrm>
            <a:off x="3324105" y="6346995"/>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pic>
        <p:nvPicPr>
          <p:cNvPr id="186" name="Picture 17"/>
          <p:cNvPicPr/>
          <p:nvPr/>
        </p:nvPicPr>
        <p:blipFill>
          <a:blip r:embed="rId2"/>
          <a:stretch/>
        </p:blipFill>
        <p:spPr>
          <a:xfrm>
            <a:off x="504000" y="1327320"/>
            <a:ext cx="1781640" cy="509256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188" name="TextShape 2"/>
          <p:cNvSpPr txBox="1"/>
          <p:nvPr/>
        </p:nvSpPr>
        <p:spPr>
          <a:xfrm>
            <a:off x="6679800" y="6342480"/>
            <a:ext cx="2133360" cy="364680"/>
          </a:xfrm>
          <a:prstGeom prst="rect">
            <a:avLst/>
          </a:prstGeom>
          <a:noFill/>
          <a:ln>
            <a:noFill/>
          </a:ln>
        </p:spPr>
        <p:txBody>
          <a:bodyPr anchor="ctr"/>
          <a:lstStyle/>
          <a:p>
            <a:pPr algn="r">
              <a:lnSpc>
                <a:spcPct val="100000"/>
              </a:lnSpc>
            </a:pPr>
            <a:fld id="{C7189284-15C8-476A-B6A3-0FD77105CCFB}" type="slidenum">
              <a:rPr lang="en-US" sz="1200" strike="noStrike" spc="-1">
                <a:solidFill>
                  <a:srgbClr val="8B8B8B"/>
                </a:solidFill>
                <a:uFill>
                  <a:solidFill>
                    <a:srgbClr val="FFFFFF"/>
                  </a:solidFill>
                </a:uFill>
                <a:latin typeface="Calibri"/>
              </a:rPr>
              <a:t>15</a:t>
            </a:fld>
            <a:endParaRPr/>
          </a:p>
        </p:txBody>
      </p:sp>
      <p:sp>
        <p:nvSpPr>
          <p:cNvPr id="189" name="CustomShape 3"/>
          <p:cNvSpPr/>
          <p:nvPr/>
        </p:nvSpPr>
        <p:spPr>
          <a:xfrm>
            <a:off x="4278600" y="1504949"/>
            <a:ext cx="4281120" cy="3130661"/>
          </a:xfrm>
          <a:prstGeom prst="rect">
            <a:avLst/>
          </a:prstGeom>
          <a:ln>
            <a:round/>
          </a:ln>
          <a:effectLst>
            <a:outerShdw blurRad="40000" dist="20000" dir="5400000" rotWithShape="0">
              <a:srgbClr val="000000">
                <a:alpha val="38000"/>
              </a:srgbClr>
            </a:outerShdw>
          </a:effectLst>
        </p:spPr>
        <p:style>
          <a:lnRef idx="3">
            <a:schemeClr val="lt1"/>
          </a:lnRef>
          <a:fillRef idx="1">
            <a:schemeClr val="accent1"/>
          </a:fillRef>
          <a:effectRef idx="1">
            <a:schemeClr val="accent1"/>
          </a:effectRef>
          <a:fontRef idx="minor"/>
        </p:style>
        <p:txBody>
          <a:bodyPr/>
          <a:lstStyle/>
          <a:p>
            <a:pPr algn="just">
              <a:lnSpc>
                <a:spcPct val="100000"/>
              </a:lnSpc>
            </a:pPr>
            <a:r>
              <a:rPr lang="en-US" sz="2600" b="1" i="1" strike="noStrike" spc="-1" dirty="0">
                <a:solidFill>
                  <a:srgbClr val="000000"/>
                </a:solidFill>
                <a:uFill>
                  <a:solidFill>
                    <a:srgbClr val="FFFFFF"/>
                  </a:solidFill>
                </a:uFill>
                <a:latin typeface="Calibri"/>
              </a:rPr>
              <a:t>THE DAYS OF THE EMPIRES OF THE FEET AND TOES OF IRON AND CLAY, ARE DEMOCRACIES AND  SOCIALISM,  AND THE 10 TOES ARE KINGS/LEADERS WHO RULE WITH THE ANTICHRIST (REV. 17:12)</a:t>
            </a:r>
            <a:endParaRPr sz="2600" dirty="0"/>
          </a:p>
        </p:txBody>
      </p:sp>
      <p:sp>
        <p:nvSpPr>
          <p:cNvPr id="190" name="CustomShape 4"/>
          <p:cNvSpPr/>
          <p:nvPr/>
        </p:nvSpPr>
        <p:spPr>
          <a:xfrm>
            <a:off x="583920" y="150840"/>
            <a:ext cx="8229240" cy="1142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strike="noStrike" spc="-1">
                <a:solidFill>
                  <a:srgbClr val="000000"/>
                </a:solidFill>
                <a:uFill>
                  <a:solidFill>
                    <a:srgbClr val="FFFFFF"/>
                  </a:solidFill>
                </a:uFill>
                <a:latin typeface="Calibri"/>
              </a:rPr>
              <a:t>DANIELS VISION OF THE KINGDOMS</a:t>
            </a:r>
            <a:endParaRPr/>
          </a:p>
        </p:txBody>
      </p:sp>
      <p:pic>
        <p:nvPicPr>
          <p:cNvPr id="191" name="Picture 13"/>
          <p:cNvPicPr/>
          <p:nvPr/>
        </p:nvPicPr>
        <p:blipFill>
          <a:blip r:embed="rId2"/>
          <a:stretch/>
        </p:blipFill>
        <p:spPr>
          <a:xfrm>
            <a:off x="-1752480" y="2809080"/>
            <a:ext cx="1523520" cy="1451520"/>
          </a:xfrm>
          <a:prstGeom prst="rect">
            <a:avLst/>
          </a:prstGeom>
          <a:ln>
            <a:noFill/>
          </a:ln>
        </p:spPr>
      </p:pic>
      <p:sp>
        <p:nvSpPr>
          <p:cNvPr id="192" name="CustomShape 5"/>
          <p:cNvSpPr/>
          <p:nvPr/>
        </p:nvSpPr>
        <p:spPr>
          <a:xfrm>
            <a:off x="528992" y="4616640"/>
            <a:ext cx="8138915" cy="173653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600" u="sng" strike="noStrike" spc="-1" dirty="0">
                <a:solidFill>
                  <a:srgbClr val="0000FF"/>
                </a:solidFill>
                <a:uFill>
                  <a:solidFill>
                    <a:srgbClr val="FFFFFF"/>
                  </a:solidFill>
                </a:uFill>
                <a:latin typeface="Calibri"/>
                <a:hlinkClick r:id="rId3"/>
              </a:rPr>
              <a:t>42 </a:t>
            </a:r>
            <a:r>
              <a:rPr lang="en-US" sz="1600" strike="noStrike" spc="-1" dirty="0">
                <a:solidFill>
                  <a:srgbClr val="000000"/>
                </a:solidFill>
                <a:uFill>
                  <a:solidFill>
                    <a:srgbClr val="FFFFFF"/>
                  </a:solidFill>
                </a:uFill>
                <a:latin typeface="Calibri"/>
              </a:rPr>
              <a:t>And </a:t>
            </a:r>
            <a:r>
              <a:rPr lang="en-US" sz="1600" i="1" strike="noStrike" spc="-1" dirty="0">
                <a:solidFill>
                  <a:srgbClr val="000000"/>
                </a:solidFill>
                <a:uFill>
                  <a:solidFill>
                    <a:srgbClr val="FFFFFF"/>
                  </a:solidFill>
                </a:uFill>
                <a:latin typeface="Calibri"/>
              </a:rPr>
              <a:t>as</a:t>
            </a:r>
            <a:r>
              <a:rPr lang="en-US" sz="1600" strike="noStrike" spc="-1" dirty="0">
                <a:solidFill>
                  <a:srgbClr val="000000"/>
                </a:solidFill>
                <a:uFill>
                  <a:solidFill>
                    <a:srgbClr val="FFFFFF"/>
                  </a:solidFill>
                </a:uFill>
                <a:latin typeface="Calibri"/>
              </a:rPr>
              <a:t> the toes of the feet </a:t>
            </a:r>
            <a:r>
              <a:rPr lang="en-US" sz="1600" i="1" strike="noStrike" spc="-1" dirty="0">
                <a:solidFill>
                  <a:srgbClr val="000000"/>
                </a:solidFill>
                <a:uFill>
                  <a:solidFill>
                    <a:srgbClr val="FFFFFF"/>
                  </a:solidFill>
                </a:uFill>
                <a:latin typeface="Calibri"/>
              </a:rPr>
              <a:t>were</a:t>
            </a:r>
            <a:r>
              <a:rPr lang="en-US" sz="1600" strike="noStrike" spc="-1" dirty="0">
                <a:solidFill>
                  <a:srgbClr val="000000"/>
                </a:solidFill>
                <a:uFill>
                  <a:solidFill>
                    <a:srgbClr val="FFFFFF"/>
                  </a:solidFill>
                </a:uFill>
                <a:latin typeface="Calibri"/>
              </a:rPr>
              <a:t> part of iron, and part of clay, </a:t>
            </a:r>
            <a:r>
              <a:rPr lang="en-US" sz="1600" i="1" strike="noStrike" spc="-1" dirty="0">
                <a:solidFill>
                  <a:srgbClr val="000000"/>
                </a:solidFill>
                <a:uFill>
                  <a:solidFill>
                    <a:srgbClr val="FFFFFF"/>
                  </a:solidFill>
                </a:uFill>
                <a:latin typeface="Calibri"/>
              </a:rPr>
              <a:t>so</a:t>
            </a:r>
            <a:r>
              <a:rPr lang="en-US" sz="1600" strike="noStrike" spc="-1" dirty="0">
                <a:solidFill>
                  <a:srgbClr val="000000"/>
                </a:solidFill>
                <a:uFill>
                  <a:solidFill>
                    <a:srgbClr val="FFFFFF"/>
                  </a:solidFill>
                </a:uFill>
                <a:latin typeface="Calibri"/>
              </a:rPr>
              <a:t> the kingdom shall be partly strong, and partly broken.</a:t>
            </a:r>
            <a:endParaRPr dirty="0"/>
          </a:p>
          <a:p>
            <a:pPr>
              <a:lnSpc>
                <a:spcPct val="100000"/>
              </a:lnSpc>
            </a:pPr>
            <a:r>
              <a:rPr lang="en-US" sz="1600" u="sng" strike="noStrike" spc="-1" dirty="0">
                <a:solidFill>
                  <a:srgbClr val="0000FF"/>
                </a:solidFill>
                <a:uFill>
                  <a:solidFill>
                    <a:srgbClr val="FFFFFF"/>
                  </a:solidFill>
                </a:uFill>
                <a:latin typeface="Calibri"/>
                <a:hlinkClick r:id="rId4"/>
              </a:rPr>
              <a:t>43 </a:t>
            </a:r>
            <a:r>
              <a:rPr lang="en-US" sz="1600" strike="noStrike" spc="-1" dirty="0">
                <a:solidFill>
                  <a:srgbClr val="000000"/>
                </a:solidFill>
                <a:uFill>
                  <a:solidFill>
                    <a:srgbClr val="FFFFFF"/>
                  </a:solidFill>
                </a:uFill>
                <a:latin typeface="Calibri"/>
              </a:rPr>
              <a:t>And whereas thou </a:t>
            </a:r>
            <a:r>
              <a:rPr lang="en-US" sz="1600" strike="noStrike" spc="-1" dirty="0" err="1">
                <a:solidFill>
                  <a:srgbClr val="000000"/>
                </a:solidFill>
                <a:uFill>
                  <a:solidFill>
                    <a:srgbClr val="FFFFFF"/>
                  </a:solidFill>
                </a:uFill>
                <a:latin typeface="Calibri"/>
              </a:rPr>
              <a:t>sawest</a:t>
            </a:r>
            <a:r>
              <a:rPr lang="en-US" sz="1600" strike="noStrike" spc="-1" dirty="0">
                <a:solidFill>
                  <a:srgbClr val="000000"/>
                </a:solidFill>
                <a:uFill>
                  <a:solidFill>
                    <a:srgbClr val="FFFFFF"/>
                  </a:solidFill>
                </a:uFill>
                <a:latin typeface="Calibri"/>
              </a:rPr>
              <a:t> iron mixed with miry clay, they shall mingle themselves with the seed of men: but they shall not cleave one to another, even as iron is not mixed with clay.</a:t>
            </a:r>
            <a:endParaRPr dirty="0"/>
          </a:p>
          <a:p>
            <a:pPr algn="just">
              <a:lnSpc>
                <a:spcPct val="100000"/>
              </a:lnSpc>
            </a:pPr>
            <a:r>
              <a:rPr lang="en-US" sz="1600" u="sng" strike="noStrike" spc="-1" dirty="0">
                <a:solidFill>
                  <a:srgbClr val="0000FF"/>
                </a:solidFill>
                <a:highlight>
                  <a:srgbClr val="FFFF00"/>
                </a:highlight>
                <a:uFill>
                  <a:solidFill>
                    <a:srgbClr val="FFFFFF"/>
                  </a:solidFill>
                </a:uFill>
                <a:latin typeface="Calibri"/>
                <a:hlinkClick r:id="rId5"/>
              </a:rPr>
              <a:t>44 </a:t>
            </a:r>
            <a:r>
              <a:rPr lang="en-US" sz="1600" b="1" strike="noStrike" spc="-1" dirty="0">
                <a:solidFill>
                  <a:srgbClr val="FF0000"/>
                </a:solidFill>
                <a:highlight>
                  <a:srgbClr val="FFFF00"/>
                </a:highlight>
                <a:uFill>
                  <a:solidFill>
                    <a:srgbClr val="FFFFFF"/>
                  </a:solidFill>
                </a:uFill>
                <a:latin typeface="Calibri"/>
              </a:rPr>
              <a:t>And in the days of these kings shall the God of heaven set up a kingdom</a:t>
            </a:r>
            <a:r>
              <a:rPr lang="en-US" sz="1600" strike="noStrike" spc="-1" dirty="0">
                <a:solidFill>
                  <a:srgbClr val="000000"/>
                </a:solidFill>
                <a:highlight>
                  <a:srgbClr val="FFFF00"/>
                </a:highlight>
                <a:uFill>
                  <a:solidFill>
                    <a:srgbClr val="FFFFFF"/>
                  </a:solidFill>
                </a:uFill>
                <a:latin typeface="Calibri"/>
              </a:rPr>
              <a:t>, which shall never be destroyed</a:t>
            </a:r>
            <a:r>
              <a:rPr lang="en-US" sz="1600" strike="noStrike" spc="-1" dirty="0">
                <a:solidFill>
                  <a:srgbClr val="000000"/>
                </a:solidFill>
                <a:uFill>
                  <a:solidFill>
                    <a:srgbClr val="FFFFFF"/>
                  </a:solidFill>
                </a:uFill>
                <a:latin typeface="Calibri"/>
              </a:rPr>
              <a:t>: and the kingdom shall not be left to other people, </a:t>
            </a:r>
            <a:r>
              <a:rPr lang="en-US" sz="1600" i="1" strike="noStrike" spc="-1" dirty="0">
                <a:solidFill>
                  <a:srgbClr val="000000"/>
                </a:solidFill>
                <a:uFill>
                  <a:solidFill>
                    <a:srgbClr val="FFFFFF"/>
                  </a:solidFill>
                </a:uFill>
                <a:latin typeface="Calibri"/>
              </a:rPr>
              <a:t>but</a:t>
            </a:r>
            <a:r>
              <a:rPr lang="en-US" sz="1600" strike="noStrike" spc="-1" dirty="0">
                <a:solidFill>
                  <a:srgbClr val="000000"/>
                </a:solidFill>
                <a:uFill>
                  <a:solidFill>
                    <a:srgbClr val="FFFFFF"/>
                  </a:solidFill>
                </a:uFill>
                <a:latin typeface="Calibri"/>
              </a:rPr>
              <a:t> it shall break in pieces and consume all these kingdoms, and it shall stand for ever.</a:t>
            </a:r>
            <a:endParaRPr dirty="0"/>
          </a:p>
        </p:txBody>
      </p:sp>
      <p:pic>
        <p:nvPicPr>
          <p:cNvPr id="193" name="Picture 4"/>
          <p:cNvPicPr/>
          <p:nvPr/>
        </p:nvPicPr>
        <p:blipFill>
          <a:blip r:embed="rId6"/>
          <a:stretch/>
        </p:blipFill>
        <p:spPr>
          <a:xfrm>
            <a:off x="583920" y="1511404"/>
            <a:ext cx="3694680" cy="3105236"/>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195" name="TextShape 2"/>
          <p:cNvSpPr txBox="1"/>
          <p:nvPr/>
        </p:nvSpPr>
        <p:spPr>
          <a:xfrm>
            <a:off x="6553080" y="6356520"/>
            <a:ext cx="2133360" cy="364680"/>
          </a:xfrm>
          <a:prstGeom prst="rect">
            <a:avLst/>
          </a:prstGeom>
          <a:noFill/>
          <a:ln>
            <a:noFill/>
          </a:ln>
        </p:spPr>
        <p:txBody>
          <a:bodyPr anchor="ctr"/>
          <a:lstStyle/>
          <a:p>
            <a:pPr algn="r">
              <a:lnSpc>
                <a:spcPct val="100000"/>
              </a:lnSpc>
            </a:pPr>
            <a:fld id="{AC510CDC-E242-45FA-A723-10C0350519EB}" type="slidenum">
              <a:rPr lang="en-US" sz="1200" strike="noStrike" spc="-1">
                <a:solidFill>
                  <a:srgbClr val="8B8B8B"/>
                </a:solidFill>
                <a:uFill>
                  <a:solidFill>
                    <a:srgbClr val="FFFFFF"/>
                  </a:solidFill>
                </a:uFill>
                <a:latin typeface="Calibri"/>
              </a:rPr>
              <a:t>16</a:t>
            </a:fld>
            <a:endParaRPr/>
          </a:p>
        </p:txBody>
      </p:sp>
      <p:sp>
        <p:nvSpPr>
          <p:cNvPr id="196" name="CustomShape 3"/>
          <p:cNvSpPr/>
          <p:nvPr/>
        </p:nvSpPr>
        <p:spPr>
          <a:xfrm>
            <a:off x="457200" y="533519"/>
            <a:ext cx="8152920" cy="564820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2400" b="1" strike="noStrike" spc="-1" dirty="0">
                <a:solidFill>
                  <a:srgbClr val="9C4700"/>
                </a:solidFill>
                <a:uFill>
                  <a:solidFill>
                    <a:srgbClr val="FFFFFF"/>
                  </a:solidFill>
                </a:uFill>
                <a:latin typeface="Calibri"/>
              </a:rPr>
              <a:t>CHAPTER 3. </a:t>
            </a:r>
            <a:endParaRPr dirty="0"/>
          </a:p>
          <a:p>
            <a:pPr marL="285840" indent="-285480" algn="just">
              <a:lnSpc>
                <a:spcPct val="100000"/>
              </a:lnSpc>
              <a:buFont typeface="Arial"/>
              <a:buChar char="•"/>
            </a:pPr>
            <a:r>
              <a:rPr lang="en-US" sz="1800" b="1" strike="noStrike" spc="-1" dirty="0">
                <a:solidFill>
                  <a:srgbClr val="9C4700"/>
                </a:solidFill>
                <a:uFill>
                  <a:solidFill>
                    <a:srgbClr val="FFFFFF"/>
                  </a:solidFill>
                </a:uFill>
                <a:latin typeface="Calibri"/>
              </a:rPr>
              <a:t>THE TESTING OF DANIEL’S FRIENDS  </a:t>
            </a:r>
            <a:r>
              <a:rPr lang="en-US" sz="1800" b="1" i="1" strike="noStrike" spc="-1" dirty="0">
                <a:uFill>
                  <a:solidFill>
                    <a:srgbClr val="FFFFFF"/>
                  </a:solidFill>
                </a:uFill>
                <a:latin typeface="Calibri"/>
              </a:rPr>
              <a:t>(THIS IS THE SECOND TYPE OF TESTING: WATCHING YOUR FRIENDS GO THROUGH THE FIRE)</a:t>
            </a:r>
            <a:endParaRPr i="1" dirty="0"/>
          </a:p>
          <a:p>
            <a:pPr algn="just">
              <a:lnSpc>
                <a:spcPct val="100000"/>
              </a:lnSpc>
            </a:pPr>
            <a:r>
              <a:rPr lang="en-US" sz="1800" u="sng" strike="noStrike" spc="-1" dirty="0">
                <a:solidFill>
                  <a:srgbClr val="0000FF"/>
                </a:solidFill>
                <a:uFill>
                  <a:solidFill>
                    <a:srgbClr val="FFFFFF"/>
                  </a:solidFill>
                </a:uFill>
                <a:latin typeface="Calibri"/>
                <a:hlinkClick r:id="rId2"/>
              </a:rPr>
              <a:t>12 </a:t>
            </a:r>
            <a:r>
              <a:rPr lang="en-US" sz="1800" strike="noStrike" spc="-1" dirty="0">
                <a:solidFill>
                  <a:srgbClr val="000000"/>
                </a:solidFill>
                <a:uFill>
                  <a:solidFill>
                    <a:srgbClr val="FFFFFF"/>
                  </a:solidFill>
                </a:uFill>
                <a:latin typeface="Calibri"/>
              </a:rPr>
              <a:t>There are certain Jews whom thou hast set over the affairs of the province of Babylon, Shadrach, Meshach, and Abednego; these men, O king, have not regarded thee: they serve not thy gods, nor worship the golden image which thou hast set up.</a:t>
            </a:r>
            <a:endParaRPr dirty="0"/>
          </a:p>
          <a:p>
            <a:pPr marL="285840" indent="-285480" algn="just">
              <a:lnSpc>
                <a:spcPct val="100000"/>
              </a:lnSpc>
              <a:buFont typeface="Arial"/>
              <a:buChar char="•"/>
            </a:pPr>
            <a:r>
              <a:rPr lang="en-US" sz="1800" b="1" strike="noStrike" spc="-1" dirty="0">
                <a:solidFill>
                  <a:srgbClr val="9C4700"/>
                </a:solidFill>
                <a:uFill>
                  <a:solidFill>
                    <a:srgbClr val="FFFFFF"/>
                  </a:solidFill>
                </a:uFill>
                <a:latin typeface="Calibri"/>
              </a:rPr>
              <a:t>THEY ARE CAST INTO THE FIERY FURNACE</a:t>
            </a:r>
            <a:endParaRPr dirty="0"/>
          </a:p>
          <a:p>
            <a:pPr>
              <a:lnSpc>
                <a:spcPct val="100000"/>
              </a:lnSpc>
            </a:pPr>
            <a:r>
              <a:rPr lang="en-US" sz="1800" u="sng" strike="noStrike" spc="-1" dirty="0">
                <a:solidFill>
                  <a:srgbClr val="0000FF"/>
                </a:solidFill>
                <a:uFill>
                  <a:solidFill>
                    <a:srgbClr val="FFFFFF"/>
                  </a:solidFill>
                </a:uFill>
                <a:latin typeface="Calibri"/>
                <a:hlinkClick r:id="rId3"/>
              </a:rPr>
              <a:t>21 </a:t>
            </a:r>
            <a:r>
              <a:rPr lang="en-US" sz="1800" strike="noStrike" spc="-1" dirty="0">
                <a:solidFill>
                  <a:srgbClr val="000000"/>
                </a:solidFill>
                <a:uFill>
                  <a:solidFill>
                    <a:srgbClr val="FFFFFF"/>
                  </a:solidFill>
                </a:uFill>
                <a:latin typeface="Calibri"/>
              </a:rPr>
              <a:t>Then these men were bound in their coats, their hosen, and their hats, and their </a:t>
            </a:r>
            <a:r>
              <a:rPr lang="en-US" sz="1800" i="1" strike="noStrike" spc="-1" dirty="0">
                <a:solidFill>
                  <a:srgbClr val="000000"/>
                </a:solidFill>
                <a:uFill>
                  <a:solidFill>
                    <a:srgbClr val="FFFFFF"/>
                  </a:solidFill>
                </a:uFill>
                <a:latin typeface="Calibri"/>
              </a:rPr>
              <a:t>other</a:t>
            </a:r>
            <a:r>
              <a:rPr lang="en-US" sz="1800" strike="noStrike" spc="-1" dirty="0">
                <a:solidFill>
                  <a:srgbClr val="000000"/>
                </a:solidFill>
                <a:uFill>
                  <a:solidFill>
                    <a:srgbClr val="FFFFFF"/>
                  </a:solidFill>
                </a:uFill>
                <a:latin typeface="Calibri"/>
              </a:rPr>
              <a:t> garments, and were cast into the midst of the burning fiery furnace.</a:t>
            </a:r>
            <a:endParaRPr dirty="0"/>
          </a:p>
          <a:p>
            <a:pPr>
              <a:lnSpc>
                <a:spcPct val="100000"/>
              </a:lnSpc>
            </a:pPr>
            <a:r>
              <a:rPr lang="en-US" sz="1800" u="sng" strike="noStrike" spc="-1" dirty="0">
                <a:solidFill>
                  <a:srgbClr val="0000FF"/>
                </a:solidFill>
                <a:uFill>
                  <a:solidFill>
                    <a:srgbClr val="FFFFFF"/>
                  </a:solidFill>
                </a:uFill>
                <a:latin typeface="Calibri"/>
                <a:hlinkClick r:id="rId4"/>
              </a:rPr>
              <a:t>22 </a:t>
            </a:r>
            <a:r>
              <a:rPr lang="en-US" sz="1800" strike="noStrike" spc="-1" dirty="0">
                <a:solidFill>
                  <a:srgbClr val="000000"/>
                </a:solidFill>
                <a:uFill>
                  <a:solidFill>
                    <a:srgbClr val="FFFFFF"/>
                  </a:solidFill>
                </a:uFill>
                <a:latin typeface="Calibri"/>
              </a:rPr>
              <a:t>Therefore because the king's commandment was urgent, and the furnace exceeding hot, the flame of the fire slew those men that took up Shadrach, Meshach, and Abednego.</a:t>
            </a:r>
            <a:endParaRPr dirty="0"/>
          </a:p>
          <a:p>
            <a:pPr>
              <a:lnSpc>
                <a:spcPct val="100000"/>
              </a:lnSpc>
            </a:pPr>
            <a:r>
              <a:rPr lang="en-US" sz="1800" u="sng" strike="noStrike" spc="-1" dirty="0">
                <a:solidFill>
                  <a:srgbClr val="0000FF"/>
                </a:solidFill>
                <a:uFill>
                  <a:solidFill>
                    <a:srgbClr val="FFFFFF"/>
                  </a:solidFill>
                </a:uFill>
                <a:latin typeface="Calibri"/>
                <a:hlinkClick r:id="rId5"/>
              </a:rPr>
              <a:t>23 </a:t>
            </a:r>
            <a:r>
              <a:rPr lang="en-US" sz="1800" strike="noStrike" spc="-1" dirty="0">
                <a:solidFill>
                  <a:srgbClr val="000000"/>
                </a:solidFill>
                <a:uFill>
                  <a:solidFill>
                    <a:srgbClr val="FFFFFF"/>
                  </a:solidFill>
                </a:uFill>
                <a:latin typeface="Calibri"/>
              </a:rPr>
              <a:t>And these three men, Shadrach, Meshach, and Abednego, fell down bound into the midst of the burning fiery furnace.</a:t>
            </a:r>
            <a:endParaRPr dirty="0"/>
          </a:p>
          <a:p>
            <a:pPr marL="285840" indent="-285480" algn="just">
              <a:lnSpc>
                <a:spcPct val="100000"/>
              </a:lnSpc>
              <a:buFont typeface="Arial"/>
              <a:buChar char="•"/>
            </a:pPr>
            <a:r>
              <a:rPr lang="en-US" sz="1800" b="1" strike="noStrike" spc="-1" dirty="0">
                <a:solidFill>
                  <a:srgbClr val="9C4700"/>
                </a:solidFill>
                <a:uFill>
                  <a:solidFill>
                    <a:srgbClr val="FFFFFF"/>
                  </a:solidFill>
                </a:uFill>
                <a:latin typeface="Calibri"/>
              </a:rPr>
              <a:t>THE SON OF GOD CAME TO RESCUE THEM FROM THE FLAMES</a:t>
            </a:r>
            <a:endParaRPr dirty="0"/>
          </a:p>
          <a:p>
            <a:pPr>
              <a:lnSpc>
                <a:spcPct val="100000"/>
              </a:lnSpc>
            </a:pPr>
            <a:r>
              <a:rPr lang="en-US" sz="1800" u="sng" strike="noStrike" spc="-1" dirty="0">
                <a:solidFill>
                  <a:srgbClr val="0000FF"/>
                </a:solidFill>
                <a:uFill>
                  <a:solidFill>
                    <a:srgbClr val="FFFFFF"/>
                  </a:solidFill>
                </a:uFill>
                <a:latin typeface="Calibri"/>
                <a:hlinkClick r:id="rId6"/>
              </a:rPr>
              <a:t>24 </a:t>
            </a:r>
            <a:r>
              <a:rPr lang="en-US" sz="1800" strike="noStrike" spc="-1" dirty="0">
                <a:solidFill>
                  <a:srgbClr val="000000"/>
                </a:solidFill>
                <a:uFill>
                  <a:solidFill>
                    <a:srgbClr val="FFFFFF"/>
                  </a:solidFill>
                </a:uFill>
                <a:latin typeface="Calibri"/>
              </a:rPr>
              <a:t>Then Nebuchadnezzar the king was astonied, and rose up in haste, </a:t>
            </a:r>
            <a:r>
              <a:rPr lang="en-US" sz="1800" i="1" strike="noStrike" spc="-1" dirty="0">
                <a:solidFill>
                  <a:srgbClr val="000000"/>
                </a:solidFill>
                <a:uFill>
                  <a:solidFill>
                    <a:srgbClr val="FFFFFF"/>
                  </a:solidFill>
                </a:uFill>
                <a:latin typeface="Calibri"/>
              </a:rPr>
              <a:t>and</a:t>
            </a:r>
            <a:r>
              <a:rPr lang="en-US" sz="1800" strike="noStrike" spc="-1" dirty="0">
                <a:solidFill>
                  <a:srgbClr val="000000"/>
                </a:solidFill>
                <a:uFill>
                  <a:solidFill>
                    <a:srgbClr val="FFFFFF"/>
                  </a:solidFill>
                </a:uFill>
                <a:latin typeface="Calibri"/>
              </a:rPr>
              <a:t> </a:t>
            </a:r>
            <a:r>
              <a:rPr lang="en-US" sz="1800" strike="noStrike" spc="-1" dirty="0" err="1">
                <a:solidFill>
                  <a:srgbClr val="000000"/>
                </a:solidFill>
                <a:uFill>
                  <a:solidFill>
                    <a:srgbClr val="FFFFFF"/>
                  </a:solidFill>
                </a:uFill>
                <a:latin typeface="Calibri"/>
              </a:rPr>
              <a:t>spake</a:t>
            </a:r>
            <a:r>
              <a:rPr lang="en-US" sz="1800" strike="noStrike" spc="-1" dirty="0">
                <a:solidFill>
                  <a:srgbClr val="000000"/>
                </a:solidFill>
                <a:uFill>
                  <a:solidFill>
                    <a:srgbClr val="FFFFFF"/>
                  </a:solidFill>
                </a:uFill>
                <a:latin typeface="Calibri"/>
              </a:rPr>
              <a:t>, and said unto his counsellors, Did not we cast three men bound into the midst of the fire? They answered and said unto the king, True, O king.</a:t>
            </a:r>
            <a:endParaRPr dirty="0"/>
          </a:p>
          <a:p>
            <a:pPr>
              <a:lnSpc>
                <a:spcPct val="100000"/>
              </a:lnSpc>
            </a:pPr>
            <a:r>
              <a:rPr lang="en-US" sz="1800" u="sng" strike="noStrike" spc="-1" dirty="0">
                <a:solidFill>
                  <a:srgbClr val="0000FF"/>
                </a:solidFill>
                <a:uFill>
                  <a:solidFill>
                    <a:srgbClr val="FFFFFF"/>
                  </a:solidFill>
                </a:uFill>
                <a:latin typeface="Calibri"/>
                <a:hlinkClick r:id="rId7"/>
              </a:rPr>
              <a:t>25 </a:t>
            </a:r>
            <a:r>
              <a:rPr lang="en-US" sz="1800" strike="noStrike" spc="-1" dirty="0">
                <a:solidFill>
                  <a:srgbClr val="000000"/>
                </a:solidFill>
                <a:uFill>
                  <a:solidFill>
                    <a:srgbClr val="FFFFFF"/>
                  </a:solidFill>
                </a:uFill>
                <a:latin typeface="Calibri"/>
              </a:rPr>
              <a:t>He answered and said, Lo, I see four men loose, walking in the midst of the fire, and they have no hurt; </a:t>
            </a:r>
            <a:r>
              <a:rPr lang="en-US" sz="1800" strike="noStrike" spc="-1" dirty="0">
                <a:solidFill>
                  <a:srgbClr val="000000"/>
                </a:solidFill>
                <a:highlight>
                  <a:srgbClr val="FFFF00"/>
                </a:highlight>
                <a:uFill>
                  <a:solidFill>
                    <a:srgbClr val="FFFFFF"/>
                  </a:solidFill>
                </a:uFill>
                <a:latin typeface="Calibri"/>
              </a:rPr>
              <a:t>and the form of the fourth is like the Son of God.</a:t>
            </a:r>
            <a:endParaRPr dirty="0">
              <a:highlight>
                <a:srgbClr val="FFFF00"/>
              </a:highlight>
            </a:endParaRPr>
          </a:p>
          <a:p>
            <a:pPr algn="just">
              <a:lnSpc>
                <a:spcPct val="100000"/>
              </a:lnSpc>
            </a:pP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198" name="TextShape 2"/>
          <p:cNvSpPr txBox="1"/>
          <p:nvPr/>
        </p:nvSpPr>
        <p:spPr>
          <a:xfrm>
            <a:off x="6553080" y="6356520"/>
            <a:ext cx="2133360" cy="364680"/>
          </a:xfrm>
          <a:prstGeom prst="rect">
            <a:avLst/>
          </a:prstGeom>
          <a:noFill/>
          <a:ln>
            <a:noFill/>
          </a:ln>
        </p:spPr>
        <p:txBody>
          <a:bodyPr anchor="ctr"/>
          <a:lstStyle/>
          <a:p>
            <a:pPr algn="r">
              <a:lnSpc>
                <a:spcPct val="100000"/>
              </a:lnSpc>
            </a:pPr>
            <a:fld id="{5AC92918-0D89-4E12-AA5F-8BD1B003E178}" type="slidenum">
              <a:rPr lang="en-US" sz="1200" strike="noStrike" spc="-1">
                <a:solidFill>
                  <a:srgbClr val="8B8B8B"/>
                </a:solidFill>
                <a:uFill>
                  <a:solidFill>
                    <a:srgbClr val="FFFFFF"/>
                  </a:solidFill>
                </a:uFill>
                <a:latin typeface="Calibri"/>
              </a:rPr>
              <a:t>17</a:t>
            </a:fld>
            <a:endParaRPr/>
          </a:p>
        </p:txBody>
      </p:sp>
      <p:sp>
        <p:nvSpPr>
          <p:cNvPr id="199" name="CustomShape 3"/>
          <p:cNvSpPr/>
          <p:nvPr/>
        </p:nvSpPr>
        <p:spPr>
          <a:xfrm>
            <a:off x="495180" y="722445"/>
            <a:ext cx="8152920" cy="547833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2400" b="1" strike="noStrike" spc="-1" dirty="0">
                <a:solidFill>
                  <a:srgbClr val="9C4700"/>
                </a:solidFill>
                <a:uFill>
                  <a:solidFill>
                    <a:srgbClr val="FFFFFF"/>
                  </a:solidFill>
                </a:uFill>
                <a:latin typeface="Calibri"/>
              </a:rPr>
              <a:t>CHAPTER 4. </a:t>
            </a:r>
            <a:endParaRPr dirty="0"/>
          </a:p>
          <a:p>
            <a:pPr marL="285840" indent="-285480" algn="just">
              <a:lnSpc>
                <a:spcPct val="100000"/>
              </a:lnSpc>
              <a:buFont typeface="Arial"/>
              <a:buChar char="•"/>
            </a:pPr>
            <a:r>
              <a:rPr lang="en-US" sz="1800" b="1" strike="noStrike" spc="-1" dirty="0">
                <a:solidFill>
                  <a:srgbClr val="9C4700"/>
                </a:solidFill>
                <a:uFill>
                  <a:solidFill>
                    <a:srgbClr val="FFFFFF"/>
                  </a:solidFill>
                </a:uFill>
                <a:latin typeface="Calibri"/>
              </a:rPr>
              <a:t>ANOTHER DREAM IS PRESENTED TO DANIEL TO INTERPRET</a:t>
            </a:r>
            <a:endParaRPr dirty="0"/>
          </a:p>
          <a:p>
            <a:pPr algn="just">
              <a:lnSpc>
                <a:spcPct val="100000"/>
              </a:lnSpc>
            </a:pPr>
            <a:r>
              <a:rPr lang="en-US" sz="1800" u="sng" strike="noStrike" spc="-1" dirty="0">
                <a:solidFill>
                  <a:srgbClr val="0000FF"/>
                </a:solidFill>
                <a:uFill>
                  <a:solidFill>
                    <a:srgbClr val="FFFFFF"/>
                  </a:solidFill>
                </a:uFill>
                <a:latin typeface="Calibri"/>
                <a:hlinkClick r:id="rId2"/>
              </a:rPr>
              <a:t>9 </a:t>
            </a:r>
            <a:r>
              <a:rPr lang="en-US" sz="1800" strike="noStrike" spc="-1" dirty="0">
                <a:solidFill>
                  <a:srgbClr val="000000"/>
                </a:solidFill>
                <a:uFill>
                  <a:solidFill>
                    <a:srgbClr val="FFFFFF"/>
                  </a:solidFill>
                </a:uFill>
                <a:latin typeface="Calibri"/>
              </a:rPr>
              <a:t>O Belteshazzar, master of the magicians, because I know that the spirit of the holy gods </a:t>
            </a:r>
            <a:r>
              <a:rPr lang="en-US" sz="1800" i="1" strike="noStrike" spc="-1" dirty="0">
                <a:solidFill>
                  <a:srgbClr val="000000"/>
                </a:solidFill>
                <a:uFill>
                  <a:solidFill>
                    <a:srgbClr val="FFFFFF"/>
                  </a:solidFill>
                </a:uFill>
                <a:latin typeface="Calibri"/>
              </a:rPr>
              <a:t>is</a:t>
            </a:r>
            <a:r>
              <a:rPr lang="en-US" sz="1800" strike="noStrike" spc="-1" dirty="0">
                <a:solidFill>
                  <a:srgbClr val="000000"/>
                </a:solidFill>
                <a:uFill>
                  <a:solidFill>
                    <a:srgbClr val="FFFFFF"/>
                  </a:solidFill>
                </a:uFill>
                <a:latin typeface="Calibri"/>
              </a:rPr>
              <a:t> in thee, and no secret </a:t>
            </a:r>
            <a:r>
              <a:rPr lang="en-US" sz="1800" strike="noStrike" spc="-1" dirty="0" err="1">
                <a:solidFill>
                  <a:srgbClr val="000000"/>
                </a:solidFill>
                <a:uFill>
                  <a:solidFill>
                    <a:srgbClr val="FFFFFF"/>
                  </a:solidFill>
                </a:uFill>
                <a:latin typeface="Calibri"/>
              </a:rPr>
              <a:t>troubleth</a:t>
            </a:r>
            <a:r>
              <a:rPr lang="en-US" sz="1800" strike="noStrike" spc="-1" dirty="0">
                <a:solidFill>
                  <a:srgbClr val="000000"/>
                </a:solidFill>
                <a:uFill>
                  <a:solidFill>
                    <a:srgbClr val="FFFFFF"/>
                  </a:solidFill>
                </a:uFill>
                <a:latin typeface="Calibri"/>
              </a:rPr>
              <a:t> thee, tell me the visions of my dream that I have seen, and the interpretation thereof.</a:t>
            </a:r>
            <a:endParaRPr dirty="0"/>
          </a:p>
          <a:p>
            <a:pPr marL="285840" indent="-285480" algn="just">
              <a:lnSpc>
                <a:spcPct val="100000"/>
              </a:lnSpc>
              <a:buFont typeface="Arial"/>
              <a:buChar char="•"/>
            </a:pPr>
            <a:r>
              <a:rPr lang="en-US" sz="1800" b="1" strike="noStrike" spc="-1" dirty="0">
                <a:solidFill>
                  <a:srgbClr val="9C4700"/>
                </a:solidFill>
                <a:uFill>
                  <a:solidFill>
                    <a:srgbClr val="FFFFFF"/>
                  </a:solidFill>
                </a:uFill>
                <a:latin typeface="Calibri"/>
              </a:rPr>
              <a:t>DANIEL IS TRUTHFUL IN HIS INTERPRETATION REGARDLESS OF THE DANGER</a:t>
            </a:r>
            <a:endParaRPr dirty="0"/>
          </a:p>
          <a:p>
            <a:pPr algn="just">
              <a:lnSpc>
                <a:spcPct val="100000"/>
              </a:lnSpc>
            </a:pPr>
            <a:r>
              <a:rPr lang="en-US" sz="1800" u="sng" strike="noStrike" spc="-1" dirty="0">
                <a:solidFill>
                  <a:srgbClr val="0000FF"/>
                </a:solidFill>
                <a:uFill>
                  <a:solidFill>
                    <a:srgbClr val="FFFFFF"/>
                  </a:solidFill>
                </a:uFill>
                <a:latin typeface="Calibri"/>
                <a:hlinkClick r:id="rId3"/>
              </a:rPr>
              <a:t>19 </a:t>
            </a:r>
            <a:r>
              <a:rPr lang="en-US" sz="1800" strike="noStrike" spc="-1" dirty="0">
                <a:solidFill>
                  <a:srgbClr val="000000"/>
                </a:solidFill>
                <a:uFill>
                  <a:solidFill>
                    <a:srgbClr val="FFFFFF"/>
                  </a:solidFill>
                </a:uFill>
                <a:latin typeface="Calibri"/>
              </a:rPr>
              <a:t>Then Daniel, whose name </a:t>
            </a:r>
            <a:r>
              <a:rPr lang="en-US" sz="1800" i="1" strike="noStrike" spc="-1" dirty="0">
                <a:solidFill>
                  <a:srgbClr val="000000"/>
                </a:solidFill>
                <a:uFill>
                  <a:solidFill>
                    <a:srgbClr val="FFFFFF"/>
                  </a:solidFill>
                </a:uFill>
                <a:latin typeface="Calibri"/>
              </a:rPr>
              <a:t>was</a:t>
            </a:r>
            <a:r>
              <a:rPr lang="en-US" sz="1800" strike="noStrike" spc="-1" dirty="0">
                <a:solidFill>
                  <a:srgbClr val="000000"/>
                </a:solidFill>
                <a:uFill>
                  <a:solidFill>
                    <a:srgbClr val="FFFFFF"/>
                  </a:solidFill>
                </a:uFill>
                <a:latin typeface="Calibri"/>
              </a:rPr>
              <a:t> Belteshazzar, was astonied for one hour, and his thoughts troubled him. The king </a:t>
            </a:r>
            <a:r>
              <a:rPr lang="en-US" sz="1800" strike="noStrike" spc="-1" dirty="0" err="1">
                <a:solidFill>
                  <a:srgbClr val="000000"/>
                </a:solidFill>
                <a:uFill>
                  <a:solidFill>
                    <a:srgbClr val="FFFFFF"/>
                  </a:solidFill>
                </a:uFill>
                <a:latin typeface="Calibri"/>
              </a:rPr>
              <a:t>spake</a:t>
            </a:r>
            <a:r>
              <a:rPr lang="en-US" sz="1800" strike="noStrike" spc="-1" dirty="0">
                <a:solidFill>
                  <a:srgbClr val="000000"/>
                </a:solidFill>
                <a:uFill>
                  <a:solidFill>
                    <a:srgbClr val="FFFFFF"/>
                  </a:solidFill>
                </a:uFill>
                <a:latin typeface="Calibri"/>
              </a:rPr>
              <a:t>, and said, Belteshazzar, let not the dream, or the interpretation thereof, trouble thee. Belteshazzar answered and said, My lord, the dream </a:t>
            </a:r>
            <a:r>
              <a:rPr lang="en-US" sz="1800" i="1" strike="noStrike" spc="-1" dirty="0">
                <a:solidFill>
                  <a:srgbClr val="000000"/>
                </a:solidFill>
                <a:uFill>
                  <a:solidFill>
                    <a:srgbClr val="FFFFFF"/>
                  </a:solidFill>
                </a:uFill>
                <a:latin typeface="Calibri"/>
              </a:rPr>
              <a:t>be</a:t>
            </a:r>
            <a:r>
              <a:rPr lang="en-US" sz="1800" strike="noStrike" spc="-1" dirty="0">
                <a:solidFill>
                  <a:srgbClr val="000000"/>
                </a:solidFill>
                <a:uFill>
                  <a:solidFill>
                    <a:srgbClr val="FFFFFF"/>
                  </a:solidFill>
                </a:uFill>
                <a:latin typeface="Calibri"/>
              </a:rPr>
              <a:t> to them that hate thee, and the interpretation thereof to thine enemies.</a:t>
            </a:r>
            <a:endParaRPr dirty="0"/>
          </a:p>
          <a:p>
            <a:pPr algn="just">
              <a:lnSpc>
                <a:spcPct val="100000"/>
              </a:lnSpc>
            </a:pPr>
            <a:endParaRPr dirty="0"/>
          </a:p>
          <a:p>
            <a:pPr>
              <a:lnSpc>
                <a:spcPct val="100000"/>
              </a:lnSpc>
            </a:pPr>
            <a:r>
              <a:rPr lang="en-US" sz="1800" u="sng" strike="noStrike" spc="-1" dirty="0">
                <a:solidFill>
                  <a:srgbClr val="0000FF"/>
                </a:solidFill>
                <a:uFill>
                  <a:solidFill>
                    <a:srgbClr val="FFFFFF"/>
                  </a:solidFill>
                </a:uFill>
                <a:latin typeface="Calibri"/>
                <a:hlinkClick r:id="rId4"/>
              </a:rPr>
              <a:t>24 </a:t>
            </a:r>
            <a:r>
              <a:rPr lang="en-US" sz="1800" strike="noStrike" spc="-1" dirty="0">
                <a:solidFill>
                  <a:srgbClr val="000000"/>
                </a:solidFill>
                <a:uFill>
                  <a:solidFill>
                    <a:srgbClr val="FFFFFF"/>
                  </a:solidFill>
                </a:uFill>
                <a:latin typeface="Calibri"/>
              </a:rPr>
              <a:t>This </a:t>
            </a:r>
            <a:r>
              <a:rPr lang="en-US" sz="1800" i="1" strike="noStrike" spc="-1" dirty="0">
                <a:solidFill>
                  <a:srgbClr val="000000"/>
                </a:solidFill>
                <a:uFill>
                  <a:solidFill>
                    <a:srgbClr val="FFFFFF"/>
                  </a:solidFill>
                </a:uFill>
                <a:latin typeface="Calibri"/>
              </a:rPr>
              <a:t>is</a:t>
            </a:r>
            <a:r>
              <a:rPr lang="en-US" sz="1800" strike="noStrike" spc="-1" dirty="0">
                <a:solidFill>
                  <a:srgbClr val="000000"/>
                </a:solidFill>
                <a:uFill>
                  <a:solidFill>
                    <a:srgbClr val="FFFFFF"/>
                  </a:solidFill>
                </a:uFill>
                <a:latin typeface="Calibri"/>
              </a:rPr>
              <a:t> the interpretation, O king, and this </a:t>
            </a:r>
            <a:r>
              <a:rPr lang="en-US" sz="1800" i="1" strike="noStrike" spc="-1" dirty="0">
                <a:solidFill>
                  <a:srgbClr val="000000"/>
                </a:solidFill>
                <a:uFill>
                  <a:solidFill>
                    <a:srgbClr val="FFFFFF"/>
                  </a:solidFill>
                </a:uFill>
                <a:latin typeface="Calibri"/>
              </a:rPr>
              <a:t>is</a:t>
            </a:r>
            <a:r>
              <a:rPr lang="en-US" sz="1800" strike="noStrike" spc="-1" dirty="0">
                <a:solidFill>
                  <a:srgbClr val="000000"/>
                </a:solidFill>
                <a:uFill>
                  <a:solidFill>
                    <a:srgbClr val="FFFFFF"/>
                  </a:solidFill>
                </a:uFill>
                <a:latin typeface="Calibri"/>
              </a:rPr>
              <a:t> the decree of the most High, which is come upon my lord the king:</a:t>
            </a:r>
            <a:endParaRPr dirty="0"/>
          </a:p>
          <a:p>
            <a:pPr>
              <a:lnSpc>
                <a:spcPct val="100000"/>
              </a:lnSpc>
            </a:pPr>
            <a:r>
              <a:rPr lang="en-US" sz="1800" u="sng" strike="noStrike" spc="-1" dirty="0">
                <a:solidFill>
                  <a:srgbClr val="0000FF"/>
                </a:solidFill>
                <a:uFill>
                  <a:solidFill>
                    <a:srgbClr val="FFFFFF"/>
                  </a:solidFill>
                </a:uFill>
                <a:latin typeface="Calibri"/>
                <a:hlinkClick r:id="rId5"/>
              </a:rPr>
              <a:t>25 </a:t>
            </a:r>
            <a:r>
              <a:rPr lang="en-US" sz="1800" strike="noStrike" spc="-1" dirty="0">
                <a:solidFill>
                  <a:srgbClr val="000000"/>
                </a:solidFill>
                <a:uFill>
                  <a:solidFill>
                    <a:srgbClr val="FFFFFF"/>
                  </a:solidFill>
                </a:uFill>
                <a:latin typeface="Calibri"/>
              </a:rPr>
              <a:t>That they shall drive thee from men, and thy dwelling shall be with the beasts of the field, and they shall make thee to eat grass as oxen, and they shall wet thee with the dew of heaven, and seven times shall pass over thee, till thou know that the most High </a:t>
            </a:r>
            <a:r>
              <a:rPr lang="en-US" sz="1800" strike="noStrike" spc="-1" dirty="0" err="1">
                <a:solidFill>
                  <a:srgbClr val="000000"/>
                </a:solidFill>
                <a:uFill>
                  <a:solidFill>
                    <a:srgbClr val="FFFFFF"/>
                  </a:solidFill>
                </a:uFill>
                <a:latin typeface="Calibri"/>
              </a:rPr>
              <a:t>ruleth</a:t>
            </a:r>
            <a:r>
              <a:rPr lang="en-US" sz="1800" strike="noStrike" spc="-1" dirty="0">
                <a:solidFill>
                  <a:srgbClr val="000000"/>
                </a:solidFill>
                <a:uFill>
                  <a:solidFill>
                    <a:srgbClr val="FFFFFF"/>
                  </a:solidFill>
                </a:uFill>
                <a:latin typeface="Calibri"/>
              </a:rPr>
              <a:t> in the kingdom of men, and giveth it to whomsoever he will.</a:t>
            </a:r>
            <a:endParaRPr dirty="0"/>
          </a:p>
          <a:p>
            <a:pPr>
              <a:lnSpc>
                <a:spcPct val="100000"/>
              </a:lnSpc>
            </a:pPr>
            <a:r>
              <a:rPr lang="en-US" sz="1800" u="sng" strike="noStrike" spc="-1" dirty="0">
                <a:solidFill>
                  <a:srgbClr val="0000FF"/>
                </a:solidFill>
                <a:uFill>
                  <a:solidFill>
                    <a:srgbClr val="FFFFFF"/>
                  </a:solidFill>
                </a:uFill>
                <a:latin typeface="Calibri"/>
                <a:hlinkClick r:id="rId6"/>
              </a:rPr>
              <a:t>26 </a:t>
            </a:r>
            <a:r>
              <a:rPr lang="en-US" sz="1800" strike="noStrike" spc="-1" dirty="0">
                <a:solidFill>
                  <a:srgbClr val="000000"/>
                </a:solidFill>
                <a:uFill>
                  <a:solidFill>
                    <a:srgbClr val="FFFFFF"/>
                  </a:solidFill>
                </a:uFill>
                <a:latin typeface="Calibri"/>
              </a:rPr>
              <a:t>And whereas they commanded to leave the stump of the tree roots; thy kingdom shall be sure unto thee, after that thou shalt have known that the heavens do rule.</a:t>
            </a:r>
            <a:endParaRPr dirty="0"/>
          </a:p>
          <a:p>
            <a:pPr algn="just">
              <a:lnSpc>
                <a:spcPct val="100000"/>
              </a:lnSpc>
            </a:pPr>
            <a:endParaRPr dirty="0"/>
          </a:p>
        </p:txBody>
      </p:sp>
      <p:sp>
        <p:nvSpPr>
          <p:cNvPr id="200" name="Line 4"/>
          <p:cNvSpPr/>
          <p:nvPr/>
        </p:nvSpPr>
        <p:spPr>
          <a:xfrm>
            <a:off x="2057400" y="3733560"/>
            <a:ext cx="4572000" cy="0"/>
          </a:xfrm>
          <a:prstGeom prst="line">
            <a:avLst/>
          </a:prstGeom>
          <a:ln>
            <a:round/>
          </a:ln>
        </p:spPr>
        <p:style>
          <a:lnRef idx="2">
            <a:schemeClr val="dk1"/>
          </a:lnRef>
          <a:fillRef idx="0">
            <a:schemeClr val="dk1"/>
          </a:fillRef>
          <a:effectRef idx="1">
            <a:schemeClr val="dk1"/>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202" name="TextShape 2"/>
          <p:cNvSpPr txBox="1"/>
          <p:nvPr/>
        </p:nvSpPr>
        <p:spPr>
          <a:xfrm>
            <a:off x="6553080" y="6356520"/>
            <a:ext cx="2133360" cy="364680"/>
          </a:xfrm>
          <a:prstGeom prst="rect">
            <a:avLst/>
          </a:prstGeom>
          <a:noFill/>
          <a:ln>
            <a:noFill/>
          </a:ln>
        </p:spPr>
        <p:txBody>
          <a:bodyPr anchor="ctr"/>
          <a:lstStyle/>
          <a:p>
            <a:pPr algn="r">
              <a:lnSpc>
                <a:spcPct val="100000"/>
              </a:lnSpc>
            </a:pPr>
            <a:fld id="{0ACCACD3-AF8E-4A03-9B56-DAD12A28A220}" type="slidenum">
              <a:rPr lang="en-US" sz="1200" strike="noStrike" spc="-1">
                <a:solidFill>
                  <a:srgbClr val="8B8B8B"/>
                </a:solidFill>
                <a:uFill>
                  <a:solidFill>
                    <a:srgbClr val="FFFFFF"/>
                  </a:solidFill>
                </a:uFill>
                <a:latin typeface="Calibri"/>
              </a:rPr>
              <a:t>18</a:t>
            </a:fld>
            <a:endParaRPr/>
          </a:p>
        </p:txBody>
      </p:sp>
      <p:sp>
        <p:nvSpPr>
          <p:cNvPr id="203" name="CustomShape 3"/>
          <p:cNvSpPr/>
          <p:nvPr/>
        </p:nvSpPr>
        <p:spPr>
          <a:xfrm>
            <a:off x="533520" y="533520"/>
            <a:ext cx="8229240" cy="118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800" u="sng" strike="noStrike" spc="-1">
                <a:solidFill>
                  <a:srgbClr val="0000FF"/>
                </a:solidFill>
                <a:uFill>
                  <a:solidFill>
                    <a:srgbClr val="FFFFFF"/>
                  </a:solidFill>
                </a:uFill>
                <a:latin typeface="Calibri"/>
                <a:hlinkClick r:id="rId2"/>
              </a:rPr>
              <a:t>27 </a:t>
            </a:r>
            <a:r>
              <a:rPr lang="en-US" sz="1800" strike="noStrike" spc="-1">
                <a:solidFill>
                  <a:srgbClr val="000000"/>
                </a:solidFill>
                <a:uFill>
                  <a:solidFill>
                    <a:srgbClr val="FFFFFF"/>
                  </a:solidFill>
                </a:uFill>
                <a:latin typeface="Calibri"/>
              </a:rPr>
              <a:t>Wherefore, O king, let my counsel be acceptable unto thee, and break off thy sins by righteousness, and thine iniquities by shewing mercy to the poor; if it may be a lengthening of thy tranquillity.</a:t>
            </a:r>
            <a:endParaRPr/>
          </a:p>
          <a:p>
            <a:pPr>
              <a:lnSpc>
                <a:spcPct val="100000"/>
              </a:lnSpc>
            </a:pPr>
            <a:r>
              <a:rPr lang="en-US" sz="1800" u="sng" strike="noStrike" spc="-1">
                <a:solidFill>
                  <a:srgbClr val="0000FF"/>
                </a:solidFill>
                <a:uFill>
                  <a:solidFill>
                    <a:srgbClr val="FFFFFF"/>
                  </a:solidFill>
                </a:uFill>
                <a:latin typeface="Calibri"/>
                <a:hlinkClick r:id="rId3"/>
              </a:rPr>
              <a:t>28 </a:t>
            </a:r>
            <a:r>
              <a:rPr lang="en-US" sz="1800" strike="noStrike" spc="-1">
                <a:solidFill>
                  <a:srgbClr val="000000"/>
                </a:solidFill>
                <a:uFill>
                  <a:solidFill>
                    <a:srgbClr val="FFFFFF"/>
                  </a:solidFill>
                </a:uFill>
                <a:latin typeface="Calibri"/>
              </a:rPr>
              <a:t>All this came upon the king Nebuchadnezzar.</a:t>
            </a:r>
            <a:endParaRPr/>
          </a:p>
        </p:txBody>
      </p:sp>
      <p:sp>
        <p:nvSpPr>
          <p:cNvPr id="204" name="CustomShape 4"/>
          <p:cNvSpPr/>
          <p:nvPr/>
        </p:nvSpPr>
        <p:spPr>
          <a:xfrm>
            <a:off x="484200" y="1733760"/>
            <a:ext cx="8229240" cy="450511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2400" b="1" strike="noStrike" spc="-1" dirty="0">
                <a:solidFill>
                  <a:srgbClr val="9C4700"/>
                </a:solidFill>
                <a:uFill>
                  <a:solidFill>
                    <a:srgbClr val="FFFFFF"/>
                  </a:solidFill>
                </a:uFill>
                <a:latin typeface="Calibri"/>
              </a:rPr>
              <a:t>CHAPTER 5. </a:t>
            </a:r>
            <a:endParaRPr dirty="0"/>
          </a:p>
          <a:p>
            <a:pPr marL="285840" indent="-285480" algn="just">
              <a:lnSpc>
                <a:spcPct val="100000"/>
              </a:lnSpc>
              <a:buFont typeface="Arial"/>
              <a:buChar char="•"/>
            </a:pPr>
            <a:r>
              <a:rPr lang="en-US" sz="1800" b="1" strike="noStrike" spc="-1" dirty="0">
                <a:solidFill>
                  <a:srgbClr val="9C4700"/>
                </a:solidFill>
                <a:uFill>
                  <a:solidFill>
                    <a:srgbClr val="FFFFFF"/>
                  </a:solidFill>
                </a:uFill>
                <a:latin typeface="Calibri"/>
              </a:rPr>
              <a:t>BELSHAZZAR IS NEBUCHADNEZZAR’S SON AND HIS KINGDOM IS TAKEN FROM HIM AND GIVEN TO THE ARMS AND CHEST OF SILVER THE MEDES AND PERSIANS.</a:t>
            </a:r>
            <a:endParaRPr dirty="0"/>
          </a:p>
          <a:p>
            <a:pPr marL="285840" indent="-285480" algn="just">
              <a:lnSpc>
                <a:spcPct val="100000"/>
              </a:lnSpc>
              <a:buFont typeface="Arial"/>
              <a:buChar char="•"/>
            </a:pPr>
            <a:r>
              <a:rPr lang="en-US" sz="1800" b="1" strike="noStrike" spc="-1" dirty="0">
                <a:solidFill>
                  <a:srgbClr val="9C4700"/>
                </a:solidFill>
                <a:uFill>
                  <a:solidFill>
                    <a:srgbClr val="FFFFFF"/>
                  </a:solidFill>
                </a:uFill>
                <a:latin typeface="Calibri"/>
              </a:rPr>
              <a:t>CHRONOLOGICALLY THIS CHAPTER COMES AFTER CHAPTER 7 AND CHAPTER 8 IN WHICH DANIEL RECEIVES VISIONS OF WHAT WILL OCCUR IN CHAPTER 5.</a:t>
            </a:r>
            <a:endParaRPr dirty="0"/>
          </a:p>
          <a:p>
            <a:pPr algn="just">
              <a:lnSpc>
                <a:spcPct val="100000"/>
              </a:lnSpc>
            </a:pPr>
            <a:r>
              <a:rPr lang="en-US" sz="1800" u="sng" strike="noStrike" spc="-1" dirty="0">
                <a:solidFill>
                  <a:srgbClr val="0000FF"/>
                </a:solidFill>
                <a:uFill>
                  <a:solidFill>
                    <a:srgbClr val="FFFFFF"/>
                  </a:solidFill>
                </a:uFill>
                <a:latin typeface="Calibri"/>
                <a:hlinkClick r:id="rId4"/>
              </a:rPr>
              <a:t>25 </a:t>
            </a:r>
            <a:r>
              <a:rPr lang="en-US" sz="1800" strike="noStrike" spc="-1" dirty="0">
                <a:solidFill>
                  <a:srgbClr val="000000"/>
                </a:solidFill>
                <a:uFill>
                  <a:solidFill>
                    <a:srgbClr val="FFFFFF"/>
                  </a:solidFill>
                </a:uFill>
                <a:latin typeface="Calibri"/>
              </a:rPr>
              <a:t>And this </a:t>
            </a:r>
            <a:r>
              <a:rPr lang="en-US" sz="1800" i="1" strike="noStrike" spc="-1" dirty="0">
                <a:solidFill>
                  <a:srgbClr val="000000"/>
                </a:solidFill>
                <a:uFill>
                  <a:solidFill>
                    <a:srgbClr val="FFFFFF"/>
                  </a:solidFill>
                </a:uFill>
                <a:latin typeface="Calibri"/>
              </a:rPr>
              <a:t>is</a:t>
            </a:r>
            <a:r>
              <a:rPr lang="en-US" sz="1800" strike="noStrike" spc="-1" dirty="0">
                <a:solidFill>
                  <a:srgbClr val="000000"/>
                </a:solidFill>
                <a:uFill>
                  <a:solidFill>
                    <a:srgbClr val="FFFFFF"/>
                  </a:solidFill>
                </a:uFill>
                <a:latin typeface="Calibri"/>
              </a:rPr>
              <a:t> the writing that was written, MENE, MENE, TEKEL, UPHARSIN.</a:t>
            </a:r>
            <a:endParaRPr dirty="0"/>
          </a:p>
          <a:p>
            <a:pPr algn="just">
              <a:lnSpc>
                <a:spcPct val="100000"/>
              </a:lnSpc>
            </a:pPr>
            <a:r>
              <a:rPr lang="en-US" sz="1800" u="sng" strike="noStrike" spc="-1" dirty="0">
                <a:solidFill>
                  <a:srgbClr val="0000FF"/>
                </a:solidFill>
                <a:uFill>
                  <a:solidFill>
                    <a:srgbClr val="FFFFFF"/>
                  </a:solidFill>
                </a:uFill>
                <a:latin typeface="Calibri"/>
                <a:hlinkClick r:id="rId5"/>
              </a:rPr>
              <a:t>26 </a:t>
            </a:r>
            <a:r>
              <a:rPr lang="en-US" sz="1800" strike="noStrike" spc="-1" dirty="0">
                <a:solidFill>
                  <a:srgbClr val="000000"/>
                </a:solidFill>
                <a:uFill>
                  <a:solidFill>
                    <a:srgbClr val="FFFFFF"/>
                  </a:solidFill>
                </a:uFill>
                <a:latin typeface="Calibri"/>
              </a:rPr>
              <a:t>This </a:t>
            </a:r>
            <a:r>
              <a:rPr lang="en-US" sz="1800" i="1" strike="noStrike" spc="-1" dirty="0">
                <a:solidFill>
                  <a:srgbClr val="000000"/>
                </a:solidFill>
                <a:uFill>
                  <a:solidFill>
                    <a:srgbClr val="FFFFFF"/>
                  </a:solidFill>
                </a:uFill>
                <a:latin typeface="Calibri"/>
              </a:rPr>
              <a:t>is</a:t>
            </a:r>
            <a:r>
              <a:rPr lang="en-US" sz="1800" strike="noStrike" spc="-1" dirty="0">
                <a:solidFill>
                  <a:srgbClr val="000000"/>
                </a:solidFill>
                <a:uFill>
                  <a:solidFill>
                    <a:srgbClr val="FFFFFF"/>
                  </a:solidFill>
                </a:uFill>
                <a:latin typeface="Calibri"/>
              </a:rPr>
              <a:t> the interpretation of the thing: MENE; God hath numbered thy kingdom, and finished it.</a:t>
            </a:r>
            <a:endParaRPr dirty="0"/>
          </a:p>
          <a:p>
            <a:pPr algn="just">
              <a:lnSpc>
                <a:spcPct val="100000"/>
              </a:lnSpc>
            </a:pPr>
            <a:r>
              <a:rPr lang="en-US" sz="1800" u="sng" strike="noStrike" spc="-1" dirty="0">
                <a:solidFill>
                  <a:srgbClr val="0000FF"/>
                </a:solidFill>
                <a:uFill>
                  <a:solidFill>
                    <a:srgbClr val="FFFFFF"/>
                  </a:solidFill>
                </a:uFill>
                <a:latin typeface="Calibri"/>
                <a:hlinkClick r:id="rId6"/>
              </a:rPr>
              <a:t>27 </a:t>
            </a:r>
            <a:r>
              <a:rPr lang="en-US" sz="1800" strike="noStrike" spc="-1" dirty="0">
                <a:solidFill>
                  <a:srgbClr val="000000"/>
                </a:solidFill>
                <a:uFill>
                  <a:solidFill>
                    <a:srgbClr val="FFFFFF"/>
                  </a:solidFill>
                </a:uFill>
                <a:latin typeface="Calibri"/>
              </a:rPr>
              <a:t>TEKEL; Thou art weighed in the balances, and art found wanting.</a:t>
            </a:r>
            <a:endParaRPr dirty="0"/>
          </a:p>
          <a:p>
            <a:pPr algn="just">
              <a:lnSpc>
                <a:spcPct val="100000"/>
              </a:lnSpc>
            </a:pPr>
            <a:r>
              <a:rPr lang="en-US" sz="1800" u="sng" strike="noStrike" spc="-1" dirty="0">
                <a:solidFill>
                  <a:srgbClr val="0000FF"/>
                </a:solidFill>
                <a:uFill>
                  <a:solidFill>
                    <a:srgbClr val="FFFFFF"/>
                  </a:solidFill>
                </a:uFill>
                <a:latin typeface="Calibri"/>
                <a:hlinkClick r:id="rId7"/>
              </a:rPr>
              <a:t>28 </a:t>
            </a:r>
            <a:r>
              <a:rPr lang="en-US" sz="1800" strike="noStrike" spc="-1" dirty="0">
                <a:solidFill>
                  <a:srgbClr val="000000"/>
                </a:solidFill>
                <a:uFill>
                  <a:solidFill>
                    <a:srgbClr val="FFFFFF"/>
                  </a:solidFill>
                </a:uFill>
                <a:latin typeface="Calibri"/>
              </a:rPr>
              <a:t>PERES; Thy kingdom is divided, and given to the Medes and Persians.</a:t>
            </a:r>
            <a:endParaRPr dirty="0"/>
          </a:p>
          <a:p>
            <a:pPr algn="just">
              <a:lnSpc>
                <a:spcPct val="100000"/>
              </a:lnSpc>
            </a:pPr>
            <a:r>
              <a:rPr lang="en-US" sz="1800" u="sng" strike="noStrike" spc="-1" dirty="0">
                <a:solidFill>
                  <a:srgbClr val="0000FF"/>
                </a:solidFill>
                <a:uFill>
                  <a:solidFill>
                    <a:srgbClr val="FFFFFF"/>
                  </a:solidFill>
                </a:uFill>
                <a:latin typeface="Calibri"/>
                <a:hlinkClick r:id="rId8"/>
              </a:rPr>
              <a:t>29 </a:t>
            </a:r>
            <a:r>
              <a:rPr lang="en-US" sz="1800" strike="noStrike" spc="-1" dirty="0">
                <a:solidFill>
                  <a:srgbClr val="000000"/>
                </a:solidFill>
                <a:uFill>
                  <a:solidFill>
                    <a:srgbClr val="FFFFFF"/>
                  </a:solidFill>
                </a:uFill>
                <a:latin typeface="Calibri"/>
              </a:rPr>
              <a:t>Then commanded Belshazzar, and they clothed Daniel with scarlet, and </a:t>
            </a:r>
            <a:r>
              <a:rPr lang="en-US" sz="1800" i="1" strike="noStrike" spc="-1" dirty="0">
                <a:solidFill>
                  <a:srgbClr val="000000"/>
                </a:solidFill>
                <a:uFill>
                  <a:solidFill>
                    <a:srgbClr val="FFFFFF"/>
                  </a:solidFill>
                </a:uFill>
                <a:latin typeface="Calibri"/>
              </a:rPr>
              <a:t>put</a:t>
            </a:r>
            <a:r>
              <a:rPr lang="en-US" sz="1800" strike="noStrike" spc="-1" dirty="0">
                <a:solidFill>
                  <a:srgbClr val="000000"/>
                </a:solidFill>
                <a:uFill>
                  <a:solidFill>
                    <a:srgbClr val="FFFFFF"/>
                  </a:solidFill>
                </a:uFill>
                <a:latin typeface="Calibri"/>
              </a:rPr>
              <a:t> a chain of gold about his neck, and made a proclamation concerning him, that he should be the third ruler in the kingdom.</a:t>
            </a:r>
            <a:endParaRPr dirty="0"/>
          </a:p>
          <a:p>
            <a:pPr algn="just">
              <a:lnSpc>
                <a:spcPct val="100000"/>
              </a:lnSpc>
            </a:pPr>
            <a:r>
              <a:rPr lang="en-US" sz="1800" u="sng" strike="noStrike" spc="-1" dirty="0">
                <a:solidFill>
                  <a:srgbClr val="0000FF"/>
                </a:solidFill>
                <a:uFill>
                  <a:solidFill>
                    <a:srgbClr val="FFFFFF"/>
                  </a:solidFill>
                </a:uFill>
                <a:latin typeface="Calibri"/>
                <a:hlinkClick r:id="rId9"/>
              </a:rPr>
              <a:t>30 </a:t>
            </a:r>
            <a:r>
              <a:rPr lang="en-US" sz="1800" strike="noStrike" spc="-1" dirty="0">
                <a:solidFill>
                  <a:srgbClr val="000000"/>
                </a:solidFill>
                <a:uFill>
                  <a:solidFill>
                    <a:srgbClr val="FFFFFF"/>
                  </a:solidFill>
                </a:uFill>
                <a:latin typeface="Calibri"/>
              </a:rPr>
              <a:t>In that night was Belshazzar the king of the Chaldeans slain.</a:t>
            </a:r>
            <a:endParaRPr dirty="0"/>
          </a:p>
          <a:p>
            <a:pPr algn="just">
              <a:lnSpc>
                <a:spcPct val="100000"/>
              </a:lnSpc>
            </a:pPr>
            <a:r>
              <a:rPr lang="en-US" sz="1800" u="sng" strike="noStrike" spc="-1" dirty="0">
                <a:solidFill>
                  <a:srgbClr val="0000FF"/>
                </a:solidFill>
                <a:uFill>
                  <a:solidFill>
                    <a:srgbClr val="FFFFFF"/>
                  </a:solidFill>
                </a:uFill>
                <a:latin typeface="Calibri"/>
                <a:hlinkClick r:id="rId10"/>
              </a:rPr>
              <a:t>31 </a:t>
            </a:r>
            <a:r>
              <a:rPr lang="en-US" sz="1800" strike="noStrike" spc="-1" dirty="0">
                <a:solidFill>
                  <a:srgbClr val="000000"/>
                </a:solidFill>
                <a:uFill>
                  <a:solidFill>
                    <a:srgbClr val="FFFFFF"/>
                  </a:solidFill>
                </a:uFill>
                <a:latin typeface="Calibri"/>
              </a:rPr>
              <a:t>And Darius the Median took the kingdom, </a:t>
            </a:r>
            <a:r>
              <a:rPr lang="en-US" sz="1800" i="1" strike="noStrike" spc="-1" dirty="0">
                <a:solidFill>
                  <a:srgbClr val="000000"/>
                </a:solidFill>
                <a:uFill>
                  <a:solidFill>
                    <a:srgbClr val="FFFFFF"/>
                  </a:solidFill>
                </a:uFill>
                <a:latin typeface="Calibri"/>
              </a:rPr>
              <a:t>being</a:t>
            </a:r>
            <a:r>
              <a:rPr lang="en-US" sz="1800" strike="noStrike" spc="-1" dirty="0">
                <a:solidFill>
                  <a:srgbClr val="000000"/>
                </a:solidFill>
                <a:uFill>
                  <a:solidFill>
                    <a:srgbClr val="FFFFFF"/>
                  </a:solidFill>
                </a:uFill>
                <a:latin typeface="Calibri"/>
              </a:rPr>
              <a:t> about threescore and two years old.</a:t>
            </a:r>
            <a:endParaRPr dirty="0"/>
          </a:p>
          <a:p>
            <a:pPr algn="just">
              <a:lnSpc>
                <a:spcPct val="100000"/>
              </a:lnSpc>
            </a:pP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TextShape 1"/>
          <p:cNvSpPr txBox="1"/>
          <p:nvPr/>
        </p:nvSpPr>
        <p:spPr>
          <a:xfrm>
            <a:off x="3133605" y="6327945"/>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206" name="TextShape 2"/>
          <p:cNvSpPr txBox="1"/>
          <p:nvPr/>
        </p:nvSpPr>
        <p:spPr>
          <a:xfrm>
            <a:off x="6553080" y="6356520"/>
            <a:ext cx="2133360" cy="364680"/>
          </a:xfrm>
          <a:prstGeom prst="rect">
            <a:avLst/>
          </a:prstGeom>
          <a:noFill/>
          <a:ln>
            <a:noFill/>
          </a:ln>
        </p:spPr>
        <p:txBody>
          <a:bodyPr anchor="ctr"/>
          <a:lstStyle/>
          <a:p>
            <a:pPr algn="r">
              <a:lnSpc>
                <a:spcPct val="100000"/>
              </a:lnSpc>
            </a:pPr>
            <a:fld id="{B48B46BA-AA33-4993-8D96-A904B2349BB8}" type="slidenum">
              <a:rPr lang="en-US" sz="1200" strike="noStrike" spc="-1">
                <a:solidFill>
                  <a:srgbClr val="8B8B8B"/>
                </a:solidFill>
                <a:uFill>
                  <a:solidFill>
                    <a:srgbClr val="FFFFFF"/>
                  </a:solidFill>
                </a:uFill>
                <a:latin typeface="Calibri"/>
              </a:rPr>
              <a:t>19</a:t>
            </a:fld>
            <a:endParaRPr/>
          </a:p>
        </p:txBody>
      </p:sp>
      <p:sp>
        <p:nvSpPr>
          <p:cNvPr id="207" name="CustomShape 3"/>
          <p:cNvSpPr/>
          <p:nvPr/>
        </p:nvSpPr>
        <p:spPr>
          <a:xfrm>
            <a:off x="537531" y="847725"/>
            <a:ext cx="8152920" cy="528637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2400" b="1" strike="noStrike" spc="-1" dirty="0">
                <a:solidFill>
                  <a:srgbClr val="9C4700"/>
                </a:solidFill>
                <a:uFill>
                  <a:solidFill>
                    <a:srgbClr val="FFFFFF"/>
                  </a:solidFill>
                </a:uFill>
                <a:latin typeface="Calibri"/>
              </a:rPr>
              <a:t>CHAPTER 6. </a:t>
            </a:r>
            <a:endParaRPr dirty="0"/>
          </a:p>
          <a:p>
            <a:pPr marL="285840" indent="-285480" algn="just">
              <a:lnSpc>
                <a:spcPct val="100000"/>
              </a:lnSpc>
              <a:buFont typeface="Arial"/>
              <a:buChar char="•"/>
            </a:pPr>
            <a:r>
              <a:rPr lang="en-US" sz="1800" b="1" strike="noStrike" spc="-1" dirty="0">
                <a:solidFill>
                  <a:srgbClr val="9C4700"/>
                </a:solidFill>
                <a:uFill>
                  <a:solidFill>
                    <a:srgbClr val="FFFFFF"/>
                  </a:solidFill>
                </a:uFill>
                <a:latin typeface="Calibri"/>
              </a:rPr>
              <a:t>DANIEL IS PERSONALLY TESTED WITHOUT THE HELP OF HIS FRIENDS, AND MUST GO THROUGH THIS TESTING ALONE </a:t>
            </a:r>
            <a:r>
              <a:rPr lang="en-US" sz="1800" b="1" strike="noStrike" spc="-1" dirty="0">
                <a:uFill>
                  <a:solidFill>
                    <a:srgbClr val="FFFFFF"/>
                  </a:solidFill>
                </a:uFill>
                <a:latin typeface="Calibri"/>
              </a:rPr>
              <a:t>(THIS IS THE THIRD TYPE OF TESTING)</a:t>
            </a:r>
            <a:endParaRPr dirty="0"/>
          </a:p>
          <a:p>
            <a:pPr algn="just">
              <a:lnSpc>
                <a:spcPct val="100000"/>
              </a:lnSpc>
            </a:pPr>
            <a:r>
              <a:rPr lang="en-US" sz="1800" u="sng" strike="noStrike" spc="-1" dirty="0">
                <a:solidFill>
                  <a:srgbClr val="0000FF"/>
                </a:solidFill>
                <a:uFill>
                  <a:solidFill>
                    <a:srgbClr val="FFFFFF"/>
                  </a:solidFill>
                </a:uFill>
                <a:latin typeface="Calibri"/>
                <a:hlinkClick r:id="rId2"/>
              </a:rPr>
              <a:t>7 </a:t>
            </a:r>
            <a:r>
              <a:rPr lang="en-US" sz="1800" strike="noStrike" spc="-1" dirty="0">
                <a:solidFill>
                  <a:srgbClr val="000000"/>
                </a:solidFill>
                <a:uFill>
                  <a:solidFill>
                    <a:srgbClr val="FFFFFF"/>
                  </a:solidFill>
                </a:uFill>
                <a:latin typeface="Calibri"/>
              </a:rPr>
              <a:t>All the presidents of the kingdom, the governors, and the princes, the counsellors, and the captains, have consulted together to establish a royal statute, and to make a firm decree, that whosoever shall ask a petition of any God or man for thirty days, save of thee, O king, he shall be cast into the den of lions.</a:t>
            </a:r>
            <a:endParaRPr dirty="0"/>
          </a:p>
          <a:p>
            <a:pPr algn="just">
              <a:lnSpc>
                <a:spcPct val="100000"/>
              </a:lnSpc>
            </a:pPr>
            <a:r>
              <a:rPr lang="en-US" sz="1800" u="sng" strike="noStrike" spc="-1" dirty="0">
                <a:solidFill>
                  <a:srgbClr val="0000FF"/>
                </a:solidFill>
                <a:uFill>
                  <a:solidFill>
                    <a:srgbClr val="FFFFFF"/>
                  </a:solidFill>
                </a:uFill>
                <a:latin typeface="Calibri"/>
                <a:hlinkClick r:id="rId3"/>
              </a:rPr>
              <a:t>8 </a:t>
            </a:r>
            <a:r>
              <a:rPr lang="en-US" sz="1800" strike="noStrike" spc="-1" dirty="0">
                <a:solidFill>
                  <a:srgbClr val="000000"/>
                </a:solidFill>
                <a:uFill>
                  <a:solidFill>
                    <a:srgbClr val="FFFFFF"/>
                  </a:solidFill>
                </a:uFill>
                <a:latin typeface="Calibri"/>
              </a:rPr>
              <a:t>Now, O king, establish the decree, and sign the writing, that it be not changed, according to the law of the Medes and Persians, which </a:t>
            </a:r>
            <a:r>
              <a:rPr lang="en-US" sz="1800" strike="noStrike" spc="-1" dirty="0" err="1">
                <a:solidFill>
                  <a:srgbClr val="000000"/>
                </a:solidFill>
                <a:uFill>
                  <a:solidFill>
                    <a:srgbClr val="FFFFFF"/>
                  </a:solidFill>
                </a:uFill>
                <a:latin typeface="Calibri"/>
              </a:rPr>
              <a:t>altereth</a:t>
            </a:r>
            <a:r>
              <a:rPr lang="en-US" sz="1800" strike="noStrike" spc="-1" dirty="0">
                <a:solidFill>
                  <a:srgbClr val="000000"/>
                </a:solidFill>
                <a:uFill>
                  <a:solidFill>
                    <a:srgbClr val="FFFFFF"/>
                  </a:solidFill>
                </a:uFill>
                <a:latin typeface="Calibri"/>
              </a:rPr>
              <a:t> not.</a:t>
            </a:r>
            <a:endParaRPr dirty="0"/>
          </a:p>
          <a:p>
            <a:pPr algn="just">
              <a:lnSpc>
                <a:spcPct val="100000"/>
              </a:lnSpc>
            </a:pPr>
            <a:r>
              <a:rPr lang="en-US" sz="1800" u="sng" strike="noStrike" spc="-1" dirty="0">
                <a:solidFill>
                  <a:srgbClr val="0000FF"/>
                </a:solidFill>
                <a:uFill>
                  <a:solidFill>
                    <a:srgbClr val="FFFFFF"/>
                  </a:solidFill>
                </a:uFill>
                <a:latin typeface="Calibri"/>
                <a:hlinkClick r:id="rId4"/>
              </a:rPr>
              <a:t>9 </a:t>
            </a:r>
            <a:r>
              <a:rPr lang="en-US" sz="1800" strike="noStrike" spc="-1" dirty="0">
                <a:solidFill>
                  <a:srgbClr val="000000"/>
                </a:solidFill>
                <a:uFill>
                  <a:solidFill>
                    <a:srgbClr val="FFFFFF"/>
                  </a:solidFill>
                </a:uFill>
                <a:latin typeface="Calibri"/>
              </a:rPr>
              <a:t>Wherefore king Darius signed the writing and the decree.</a:t>
            </a:r>
            <a:endParaRPr dirty="0"/>
          </a:p>
          <a:p>
            <a:pPr marL="285840" indent="-285480" algn="just">
              <a:lnSpc>
                <a:spcPct val="100000"/>
              </a:lnSpc>
              <a:buFont typeface="Arial"/>
              <a:buChar char="•"/>
            </a:pPr>
            <a:r>
              <a:rPr lang="en-US" sz="1800" b="1" strike="noStrike" spc="-1" dirty="0">
                <a:solidFill>
                  <a:srgbClr val="9C4700"/>
                </a:solidFill>
                <a:uFill>
                  <a:solidFill>
                    <a:srgbClr val="FFFFFF"/>
                  </a:solidFill>
                </a:uFill>
                <a:latin typeface="Calibri"/>
              </a:rPr>
              <a:t>DANIEL IS FAITHFUL TO GOD IN THIS MATTER AND PROVES HE WILL BE FAITHFUL IN GREATER THINGS TO COME.</a:t>
            </a:r>
            <a:endParaRPr dirty="0"/>
          </a:p>
          <a:p>
            <a:pPr algn="just">
              <a:lnSpc>
                <a:spcPct val="100000"/>
              </a:lnSpc>
            </a:pPr>
            <a:r>
              <a:rPr lang="en-US" sz="1800" u="sng" strike="noStrike" spc="-1" dirty="0">
                <a:solidFill>
                  <a:srgbClr val="0000FF"/>
                </a:solidFill>
                <a:uFill>
                  <a:solidFill>
                    <a:srgbClr val="FFFFFF"/>
                  </a:solidFill>
                </a:uFill>
                <a:latin typeface="Calibri"/>
                <a:hlinkClick r:id="rId5"/>
              </a:rPr>
              <a:t>10 </a:t>
            </a:r>
            <a:r>
              <a:rPr lang="en-US" sz="1800" strike="noStrike" spc="-1" dirty="0">
                <a:solidFill>
                  <a:srgbClr val="000000"/>
                </a:solidFill>
                <a:uFill>
                  <a:solidFill>
                    <a:srgbClr val="FFFFFF"/>
                  </a:solidFill>
                </a:uFill>
                <a:latin typeface="Calibri"/>
              </a:rPr>
              <a:t>Now when Daniel knew that the writing was signed, he went into his house; and his windows being open in his chamber toward Jerusalem, he kneeled upon his knees three times a day, and prayed, and gave thanks before his God, as he did aforetime.</a:t>
            </a:r>
            <a:endParaRPr dirty="0"/>
          </a:p>
          <a:p>
            <a:pPr algn="just">
              <a:lnSpc>
                <a:spcPct val="100000"/>
              </a:lnSpc>
            </a:pPr>
            <a:r>
              <a:rPr lang="en-US" sz="1800" u="sng" strike="noStrike" spc="-1" dirty="0">
                <a:solidFill>
                  <a:srgbClr val="0000FF"/>
                </a:solidFill>
                <a:uFill>
                  <a:solidFill>
                    <a:srgbClr val="FFFFFF"/>
                  </a:solidFill>
                </a:uFill>
                <a:latin typeface="Calibri"/>
                <a:hlinkClick r:id="rId6"/>
              </a:rPr>
              <a:t>11 </a:t>
            </a:r>
            <a:r>
              <a:rPr lang="en-US" sz="1800" strike="noStrike" spc="-1" dirty="0">
                <a:solidFill>
                  <a:srgbClr val="000000"/>
                </a:solidFill>
                <a:uFill>
                  <a:solidFill>
                    <a:srgbClr val="FFFFFF"/>
                  </a:solidFill>
                </a:uFill>
                <a:latin typeface="Calibri"/>
              </a:rPr>
              <a:t>Then these men assembled, and found Daniel praying and making supplication before his God.</a:t>
            </a:r>
            <a:endParaRPr dirty="0"/>
          </a:p>
          <a:p>
            <a:pPr marL="285840" indent="-285480" algn="just">
              <a:lnSpc>
                <a:spcPct val="100000"/>
              </a:lnSpc>
              <a:buFont typeface="Arial"/>
              <a:buChar char="•"/>
            </a:pPr>
            <a:r>
              <a:rPr lang="en-US" sz="1800" b="1" strike="noStrike" spc="-1" dirty="0">
                <a:solidFill>
                  <a:srgbClr val="9C4700"/>
                </a:solidFill>
                <a:uFill>
                  <a:solidFill>
                    <a:srgbClr val="FFFFFF"/>
                  </a:solidFill>
                </a:uFill>
                <a:latin typeface="Calibri"/>
              </a:rPr>
              <a:t>DANIEL IS CAST INTO THE LIONS DEN</a:t>
            </a:r>
            <a:endParaRPr dirty="0"/>
          </a:p>
          <a:p>
            <a:pPr algn="just">
              <a:lnSpc>
                <a:spcPct val="100000"/>
              </a:lnSpc>
            </a:pPr>
            <a:endParaRPr dirty="0"/>
          </a:p>
          <a:p>
            <a:pPr algn="just">
              <a:lnSpc>
                <a:spcPct val="100000"/>
              </a:lnSpc>
            </a:pPr>
            <a:endParaRPr dirty="0"/>
          </a:p>
          <a:p>
            <a:pPr algn="just">
              <a:lnSpc>
                <a:spcPct val="100000"/>
              </a:lnSpc>
            </a:pPr>
            <a:endParaRPr dirty="0"/>
          </a:p>
          <a:p>
            <a:pPr algn="just">
              <a:lnSpc>
                <a:spcPct val="100000"/>
              </a:lnSpc>
            </a:pP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0">
              <a:schemeClr val="bg2">
                <a:lumMod val="75000"/>
              </a:schemeClr>
            </a:gs>
            <a:gs pos="54000">
              <a:schemeClr val="accent1">
                <a:lumMod val="45000"/>
                <a:lumOff val="55000"/>
              </a:schemeClr>
            </a:gs>
            <a:gs pos="64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36"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137" name="TextShape 2"/>
          <p:cNvSpPr txBox="1"/>
          <p:nvPr/>
        </p:nvSpPr>
        <p:spPr>
          <a:xfrm>
            <a:off x="6553080" y="6356520"/>
            <a:ext cx="2133360" cy="364680"/>
          </a:xfrm>
          <a:prstGeom prst="rect">
            <a:avLst/>
          </a:prstGeom>
          <a:noFill/>
          <a:ln>
            <a:noFill/>
          </a:ln>
        </p:spPr>
        <p:txBody>
          <a:bodyPr anchor="ctr"/>
          <a:lstStyle/>
          <a:p>
            <a:pPr algn="r">
              <a:lnSpc>
                <a:spcPct val="100000"/>
              </a:lnSpc>
            </a:pPr>
            <a:fld id="{115B1AB1-03BA-4773-94F3-6094120E20A2}" type="slidenum">
              <a:rPr lang="en-US" sz="1200" strike="noStrike" spc="-1">
                <a:solidFill>
                  <a:srgbClr val="8B8B8B"/>
                </a:solidFill>
                <a:uFill>
                  <a:solidFill>
                    <a:srgbClr val="FFFFFF"/>
                  </a:solidFill>
                </a:uFill>
                <a:latin typeface="Calibri"/>
              </a:rPr>
              <a:t>2</a:t>
            </a:fld>
            <a:endParaRPr/>
          </a:p>
        </p:txBody>
      </p:sp>
      <p:sp>
        <p:nvSpPr>
          <p:cNvPr id="138" name="CustomShape 3"/>
          <p:cNvSpPr/>
          <p:nvPr/>
        </p:nvSpPr>
        <p:spPr>
          <a:xfrm>
            <a:off x="609480" y="457200"/>
            <a:ext cx="8076960" cy="574357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800" strike="noStrike" spc="-1" dirty="0">
                <a:solidFill>
                  <a:srgbClr val="000000"/>
                </a:solidFill>
                <a:uFill>
                  <a:solidFill>
                    <a:srgbClr val="FFFFFF"/>
                  </a:solidFill>
                </a:uFill>
                <a:latin typeface="Calibri"/>
              </a:rPr>
              <a:t>FOREWORD</a:t>
            </a:r>
            <a:endParaRPr dirty="0"/>
          </a:p>
          <a:p>
            <a:pPr algn="just">
              <a:lnSpc>
                <a:spcPct val="100000"/>
              </a:lnSpc>
            </a:pPr>
            <a:r>
              <a:rPr lang="en-US" sz="1600" i="1" strike="noStrike" spc="-1" dirty="0">
                <a:solidFill>
                  <a:srgbClr val="000000"/>
                </a:solidFill>
                <a:uFill>
                  <a:solidFill>
                    <a:srgbClr val="FFFFFF"/>
                  </a:solidFill>
                </a:uFill>
                <a:latin typeface="Calibri"/>
              </a:rPr>
              <a:t>AS I COMPILED THIS STUDY, I UNDERSTOOD THAT THERE WERE MANY ESCHATOLOGICAL VIEWS OF THE BOOK OF DANIEL.    HOWEVER, RATHER THAN FOCUS ON ANY PARTICULAR VIEW,   MY DESIRE WAS TO SEEK OUT WHAT THE WORD OF GOD SAYS ON THE MATTER.   AS ONE WHO GREW UP ON THE HAL LINDSEY TYPE OF ENDTIME VIEWS, AND FOR MOST OF MY EARLY CHRISTIAN YEARS BEING LED DOWN THE  “7 YEAR TRIBULATION” VIEWPOINTS, I CAME ACROSS TOO MANY DISCREPANCIES AND QUESTIONS THAT BEGGED TO BE ANSWERED.  ONLY AFTER MUCH STUDY AND FOLLOWING THE ADVICE FROM THE BOOK OF  TIMOTHY TO “STUDY TO SHOW THYSELF APPROVED UNTO GOD, A WORKMAN THAT NEEDETH NOT BE ASHAMED, RIGHTLY DIVIDING THE WORD OF TRUTH”,  PUT ME IN THE RIGHT MINDSET TO GRASP THE EMPIRICAL EVIDENCE THAT HAD BEEN STARING ME IN THE FACE ALL OF MY LIFE. I HAVE LEARNED SO MUCH FROM  MY SAVIOR AND LORD JESUS, WHO CALLS US TO ASK OF HIM FOR WISDOM….AND THAT HE WILL GIVE LIBERALLY AND NOT PUNISH US FOR ASKING!   I AM SO THANKFUL THAT THE LORD JESUS CHRIST PLACED TRUTH IN MY LIFE AT EXACTLY THE MOMENT I NEEDED IT TO GROW FURTHER INTO HIS STATURE AND INTO HIS MASTER PLAN AND PURPOSIVE WILL FOR MY LIFE IN HIS KINGDOM.  I PRAY YOU WILL BE ENLIGHTENED BY THE WORD OF GOD AND THIS STUDY OF THE VISIONS OF THE 70 WEEKS OF DANIEL </a:t>
            </a:r>
            <a:r>
              <a:rPr lang="en-US" sz="1600" b="1" i="1" strike="noStrike" spc="-1" dirty="0">
                <a:solidFill>
                  <a:srgbClr val="000000"/>
                </a:solidFill>
                <a:uFill>
                  <a:solidFill>
                    <a:srgbClr val="FFFFFF"/>
                  </a:solidFill>
                </a:uFill>
                <a:latin typeface="Calibri"/>
              </a:rPr>
              <a:t>.   </a:t>
            </a:r>
            <a:r>
              <a:rPr lang="en-US" sz="1800" b="1" i="1" strike="noStrike" spc="-1" dirty="0">
                <a:solidFill>
                  <a:srgbClr val="000000"/>
                </a:solidFill>
                <a:uFill>
                  <a:solidFill>
                    <a:srgbClr val="FFFFFF"/>
                  </a:solidFill>
                </a:uFill>
                <a:latin typeface="Calibri"/>
              </a:rPr>
              <a:t>       </a:t>
            </a:r>
          </a:p>
          <a:p>
            <a:pPr algn="just">
              <a:lnSpc>
                <a:spcPct val="100000"/>
              </a:lnSpc>
            </a:pPr>
            <a:r>
              <a:rPr lang="en-US" sz="1800" b="1" i="1" strike="noStrike" spc="-1" dirty="0">
                <a:solidFill>
                  <a:srgbClr val="000000"/>
                </a:solidFill>
                <a:uFill>
                  <a:solidFill>
                    <a:srgbClr val="FFFFFF"/>
                  </a:solidFill>
                </a:uFill>
                <a:latin typeface="Calibri"/>
              </a:rPr>
              <a:t> PASTOR STEPHEN DUBOIS</a:t>
            </a:r>
            <a:endParaRPr dirty="0"/>
          </a:p>
        </p:txBody>
      </p:sp>
      <p:sp>
        <p:nvSpPr>
          <p:cNvPr id="2" name="Rectangle 1">
            <a:extLst>
              <a:ext uri="{FF2B5EF4-FFF2-40B4-BE49-F238E27FC236}">
                <a16:creationId xmlns:a16="http://schemas.microsoft.com/office/drawing/2014/main" id="{2CDF838A-EC0C-4E79-B2FF-5FCF29367578}"/>
              </a:ext>
            </a:extLst>
          </p:cNvPr>
          <p:cNvSpPr/>
          <p:nvPr/>
        </p:nvSpPr>
        <p:spPr>
          <a:xfrm>
            <a:off x="676275" y="5429250"/>
            <a:ext cx="8258175" cy="938719"/>
          </a:xfrm>
          <a:prstGeom prst="rect">
            <a:avLst/>
          </a:prstGeom>
        </p:spPr>
        <p:txBody>
          <a:bodyPr wrap="square">
            <a:spAutoFit/>
          </a:bodyPr>
          <a:lstStyle/>
          <a:p>
            <a:r>
              <a:rPr lang="en-US" sz="1100" dirty="0"/>
              <a:t>All rights reserved. No part of this publication may be reproduced, stored in a retrieval system, or transmitted in any graphic, mechanical, photocopying, recording, or otherwise without the prior written consent of the author and publisher.</a:t>
            </a:r>
          </a:p>
          <a:p>
            <a:pPr>
              <a:spcBef>
                <a:spcPct val="0"/>
              </a:spcBef>
              <a:buClrTx/>
              <a:buSzTx/>
              <a:buFontTx/>
              <a:buNone/>
            </a:pPr>
            <a:r>
              <a:rPr lang="en-US" altLang="en-US" sz="1100" b="1" dirty="0"/>
              <a:t>©Search For Bible Truth Organization, Inc.</a:t>
            </a:r>
          </a:p>
          <a:p>
            <a:pPr>
              <a:spcBef>
                <a:spcPct val="0"/>
              </a:spcBef>
              <a:buClrTx/>
              <a:buSzTx/>
              <a:buFontTx/>
              <a:buNone/>
            </a:pPr>
            <a:r>
              <a:rPr lang="en-US" altLang="en-US" sz="1100" b="1" dirty="0"/>
              <a:t>P.O. Box 1420</a:t>
            </a:r>
          </a:p>
          <a:p>
            <a:pPr>
              <a:spcBef>
                <a:spcPct val="0"/>
              </a:spcBef>
              <a:buClrTx/>
              <a:buSzTx/>
              <a:buFontTx/>
              <a:buNone/>
            </a:pPr>
            <a:r>
              <a:rPr lang="en-US" altLang="en-US" sz="1100" b="1" dirty="0" err="1"/>
              <a:t>Mexia</a:t>
            </a:r>
            <a:r>
              <a:rPr lang="en-US" altLang="en-US" sz="1100" b="1" dirty="0"/>
              <a:t>, Texas  76667 	2018</a:t>
            </a:r>
            <a:endParaRPr lang="en-US" sz="1600"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5713F79-445D-49FC-9BFD-E609653343F9}"/>
              </a:ext>
            </a:extLst>
          </p:cNvPr>
          <p:cNvSpPr txBox="1"/>
          <p:nvPr/>
        </p:nvSpPr>
        <p:spPr>
          <a:xfrm>
            <a:off x="666750" y="933450"/>
            <a:ext cx="7810499" cy="5509200"/>
          </a:xfrm>
          <a:prstGeom prst="rect">
            <a:avLst/>
          </a:prstGeom>
          <a:noFill/>
          <a:ln>
            <a:solidFill>
              <a:schemeClr val="tx1"/>
            </a:solidFill>
          </a:ln>
        </p:spPr>
        <p:txBody>
          <a:bodyPr wrap="square" rtlCol="0">
            <a:spAutoFit/>
          </a:bodyPr>
          <a:lstStyle/>
          <a:p>
            <a:pPr marL="342900" indent="-342900">
              <a:buAutoNum type="arabicPeriod"/>
            </a:pPr>
            <a:r>
              <a:rPr lang="en-US" sz="1600" dirty="0"/>
              <a:t>WHAT ARE THE FOUR KEYS TO UNDERSTANDING A PROPHETIC BOOK? </a:t>
            </a:r>
          </a:p>
          <a:p>
            <a:pPr marL="800100" lvl="1" indent="-342900">
              <a:buAutoNum type="arabicPeriod"/>
            </a:pPr>
            <a:r>
              <a:rPr lang="en-US" sz="1600" dirty="0"/>
              <a:t>_______________</a:t>
            </a:r>
          </a:p>
          <a:p>
            <a:pPr marL="800100" lvl="1" indent="-342900">
              <a:buAutoNum type="arabicPeriod"/>
            </a:pPr>
            <a:r>
              <a:rPr lang="en-US" sz="1600" dirty="0"/>
              <a:t>_______________</a:t>
            </a:r>
          </a:p>
          <a:p>
            <a:pPr marL="800100" lvl="1" indent="-342900">
              <a:buAutoNum type="arabicPeriod"/>
            </a:pPr>
            <a:r>
              <a:rPr lang="en-US" sz="1600" dirty="0"/>
              <a:t>_______________</a:t>
            </a:r>
          </a:p>
          <a:p>
            <a:pPr marL="800100" lvl="1" indent="-342900">
              <a:buAutoNum type="arabicPeriod"/>
            </a:pPr>
            <a:r>
              <a:rPr lang="en-US" sz="1600" dirty="0"/>
              <a:t>_______________</a:t>
            </a:r>
          </a:p>
          <a:p>
            <a:pPr marL="342900" indent="-342900">
              <a:buFont typeface="+mj-lt"/>
              <a:buAutoNum type="arabicPeriod"/>
            </a:pPr>
            <a:r>
              <a:rPr lang="en-US" sz="1600" dirty="0"/>
              <a:t>WHAT ARE THE THREE TYPES OF TESTING?</a:t>
            </a:r>
          </a:p>
          <a:p>
            <a:pPr marL="800100" lvl="1" indent="-342900">
              <a:buFont typeface="+mj-lt"/>
              <a:buAutoNum type="arabicPeriod"/>
            </a:pPr>
            <a:r>
              <a:rPr lang="en-US" sz="1600" dirty="0"/>
              <a:t>_______________</a:t>
            </a:r>
          </a:p>
          <a:p>
            <a:pPr marL="800100" lvl="1" indent="-342900">
              <a:buFont typeface="+mj-lt"/>
              <a:buAutoNum type="arabicPeriod"/>
            </a:pPr>
            <a:r>
              <a:rPr lang="en-US" sz="1600" dirty="0"/>
              <a:t>_______________</a:t>
            </a:r>
          </a:p>
          <a:p>
            <a:pPr marL="800100" lvl="1" indent="-342900">
              <a:buFont typeface="+mj-lt"/>
              <a:buAutoNum type="arabicPeriod"/>
            </a:pPr>
            <a:r>
              <a:rPr lang="en-US" sz="1600" dirty="0"/>
              <a:t>_______________</a:t>
            </a:r>
          </a:p>
          <a:p>
            <a:pPr marL="342900" indent="-342900">
              <a:buFont typeface="+mj-lt"/>
              <a:buAutoNum type="arabicPeriod"/>
            </a:pPr>
            <a:r>
              <a:rPr lang="en-US" sz="1600" dirty="0"/>
              <a:t>WHAT DOES THE HEBREW NAME “DANIEL” MEAN?__________</a:t>
            </a:r>
          </a:p>
          <a:p>
            <a:pPr marL="342900" indent="-342900">
              <a:buFont typeface="+mj-lt"/>
              <a:buAutoNum type="arabicPeriod"/>
            </a:pPr>
            <a:r>
              <a:rPr lang="en-US" sz="1600" dirty="0"/>
              <a:t>WHAT ARE THE METALS REPRESENTED IN THE FOUR KINGDOMS, AND WHAT KINGDOM DID THEY REPRESENT?</a:t>
            </a:r>
          </a:p>
          <a:p>
            <a:pPr marL="800100" lvl="1" indent="-342900">
              <a:buFont typeface="+mj-lt"/>
              <a:buAutoNum type="arabicPeriod"/>
            </a:pPr>
            <a:r>
              <a:rPr lang="en-US" sz="1600" dirty="0"/>
              <a:t>____________</a:t>
            </a:r>
          </a:p>
          <a:p>
            <a:pPr marL="800100" lvl="1" indent="-342900">
              <a:buFont typeface="+mj-lt"/>
              <a:buAutoNum type="arabicPeriod"/>
            </a:pPr>
            <a:r>
              <a:rPr lang="en-US" sz="1600" dirty="0"/>
              <a:t>____________</a:t>
            </a:r>
          </a:p>
          <a:p>
            <a:pPr marL="800100" lvl="1" indent="-342900">
              <a:buFont typeface="+mj-lt"/>
              <a:buAutoNum type="arabicPeriod"/>
            </a:pPr>
            <a:r>
              <a:rPr lang="en-US" sz="1600" dirty="0"/>
              <a:t>____________</a:t>
            </a:r>
          </a:p>
          <a:p>
            <a:pPr marL="800100" lvl="1" indent="-342900">
              <a:buFont typeface="+mj-lt"/>
              <a:buAutoNum type="arabicPeriod"/>
            </a:pPr>
            <a:r>
              <a:rPr lang="en-US" sz="1600" dirty="0"/>
              <a:t>____________</a:t>
            </a:r>
          </a:p>
          <a:p>
            <a:pPr marL="342900" indent="-342900">
              <a:buFont typeface="+mj-lt"/>
              <a:buAutoNum type="arabicPeriod"/>
            </a:pPr>
            <a:r>
              <a:rPr lang="en-US" sz="1600" dirty="0"/>
              <a:t>WHAT DO THE FEET AND TEN TOES OF IRON AND CLAY REPRESENT? ___________________AND__________________</a:t>
            </a:r>
          </a:p>
          <a:p>
            <a:pPr marL="342900" indent="-342900">
              <a:buFont typeface="+mj-lt"/>
              <a:buAutoNum type="arabicPeriod"/>
            </a:pPr>
            <a:r>
              <a:rPr lang="en-US" sz="1600" dirty="0"/>
              <a:t>IN THE VISION OF THE MAN OF KINGDOMS, WHAT KINGDOM COMES AS A ROCK TO THE FEET OF IRON AND CLAY AND DESTROYS ALL THE KINGDOMS TOGETHER? ______________________________________________________</a:t>
            </a:r>
          </a:p>
        </p:txBody>
      </p:sp>
      <p:sp>
        <p:nvSpPr>
          <p:cNvPr id="5" name="Rectangle 4">
            <a:extLst>
              <a:ext uri="{FF2B5EF4-FFF2-40B4-BE49-F238E27FC236}">
                <a16:creationId xmlns:a16="http://schemas.microsoft.com/office/drawing/2014/main" id="{F50D078E-B554-44C8-94AA-83D93CE4000C}"/>
              </a:ext>
            </a:extLst>
          </p:cNvPr>
          <p:cNvSpPr/>
          <p:nvPr/>
        </p:nvSpPr>
        <p:spPr>
          <a:xfrm>
            <a:off x="2138791" y="243185"/>
            <a:ext cx="4409220" cy="707886"/>
          </a:xfrm>
          <a:prstGeom prst="rect">
            <a:avLst/>
          </a:prstGeom>
          <a:noFill/>
        </p:spPr>
        <p:txBody>
          <a:bodyPr wrap="none" lIns="91440" tIns="45720" rIns="91440" bIns="45720">
            <a:spAutoFit/>
          </a:bodyPr>
          <a:lstStyle/>
          <a:p>
            <a:pPr algn="ctr"/>
            <a:r>
              <a:rPr lang="en-US" sz="4000" b="0" cap="none" spc="0" dirty="0">
                <a:ln w="0"/>
                <a:solidFill>
                  <a:schemeClr val="tx1"/>
                </a:solidFill>
                <a:effectLst>
                  <a:outerShdw blurRad="38100" dist="19050" dir="2700000" algn="tl" rotWithShape="0">
                    <a:schemeClr val="dk1">
                      <a:alpha val="40000"/>
                    </a:schemeClr>
                  </a:outerShdw>
                </a:effectLst>
              </a:rPr>
              <a:t>TIME TO REVIEW</a:t>
            </a:r>
          </a:p>
        </p:txBody>
      </p:sp>
      <p:sp>
        <p:nvSpPr>
          <p:cNvPr id="6" name="TextShape 1">
            <a:extLst>
              <a:ext uri="{FF2B5EF4-FFF2-40B4-BE49-F238E27FC236}">
                <a16:creationId xmlns:a16="http://schemas.microsoft.com/office/drawing/2014/main" id="{33434FA7-2FFD-4D25-8D34-A3A4C8E88BF1}"/>
              </a:ext>
            </a:extLst>
          </p:cNvPr>
          <p:cNvSpPr txBox="1"/>
          <p:nvPr/>
        </p:nvSpPr>
        <p:spPr>
          <a:xfrm>
            <a:off x="3124200" y="6324600"/>
            <a:ext cx="2895000" cy="39660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7" name="TextShape 2">
            <a:extLst>
              <a:ext uri="{FF2B5EF4-FFF2-40B4-BE49-F238E27FC236}">
                <a16:creationId xmlns:a16="http://schemas.microsoft.com/office/drawing/2014/main" id="{A4A800A8-D98C-42E5-AC42-255BA03D8154}"/>
              </a:ext>
            </a:extLst>
          </p:cNvPr>
          <p:cNvSpPr txBox="1"/>
          <p:nvPr/>
        </p:nvSpPr>
        <p:spPr>
          <a:xfrm>
            <a:off x="6553080" y="6356520"/>
            <a:ext cx="2133360" cy="364680"/>
          </a:xfrm>
          <a:prstGeom prst="rect">
            <a:avLst/>
          </a:prstGeom>
          <a:noFill/>
          <a:ln>
            <a:noFill/>
          </a:ln>
        </p:spPr>
        <p:txBody>
          <a:bodyPr anchor="ctr"/>
          <a:lstStyle/>
          <a:p>
            <a:pPr algn="r">
              <a:lnSpc>
                <a:spcPct val="100000"/>
              </a:lnSpc>
            </a:pPr>
            <a:fld id="{2E430B95-3421-414B-B215-3C6239F2D0C6}" type="slidenum">
              <a:rPr lang="en-US" sz="1200" strike="noStrike" spc="-1">
                <a:solidFill>
                  <a:srgbClr val="8B8B8B"/>
                </a:solidFill>
                <a:uFill>
                  <a:solidFill>
                    <a:srgbClr val="FFFFFF"/>
                  </a:solidFill>
                </a:uFill>
                <a:latin typeface="Calibri"/>
              </a:rPr>
              <a:t>20</a:t>
            </a:fld>
            <a:endParaRPr/>
          </a:p>
        </p:txBody>
      </p:sp>
    </p:spTree>
    <p:extLst>
      <p:ext uri="{BB962C8B-B14F-4D97-AF65-F5344CB8AC3E}">
        <p14:creationId xmlns:p14="http://schemas.microsoft.com/office/powerpoint/2010/main" val="21082527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TextShape 1"/>
          <p:cNvSpPr txBox="1"/>
          <p:nvPr/>
        </p:nvSpPr>
        <p:spPr>
          <a:xfrm>
            <a:off x="3124200" y="6324600"/>
            <a:ext cx="2895000" cy="39660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209" name="TextShape 2"/>
          <p:cNvSpPr txBox="1"/>
          <p:nvPr/>
        </p:nvSpPr>
        <p:spPr>
          <a:xfrm>
            <a:off x="6553080" y="6356520"/>
            <a:ext cx="2133360" cy="364680"/>
          </a:xfrm>
          <a:prstGeom prst="rect">
            <a:avLst/>
          </a:prstGeom>
          <a:noFill/>
          <a:ln>
            <a:noFill/>
          </a:ln>
        </p:spPr>
        <p:txBody>
          <a:bodyPr anchor="ctr"/>
          <a:lstStyle/>
          <a:p>
            <a:pPr algn="r">
              <a:lnSpc>
                <a:spcPct val="100000"/>
              </a:lnSpc>
            </a:pPr>
            <a:fld id="{2E430B95-3421-414B-B215-3C6239F2D0C6}" type="slidenum">
              <a:rPr lang="en-US" sz="1200" strike="noStrike" spc="-1">
                <a:solidFill>
                  <a:srgbClr val="8B8B8B"/>
                </a:solidFill>
                <a:uFill>
                  <a:solidFill>
                    <a:srgbClr val="FFFFFF"/>
                  </a:solidFill>
                </a:uFill>
                <a:latin typeface="Calibri"/>
              </a:rPr>
              <a:t>21</a:t>
            </a:fld>
            <a:endParaRPr/>
          </a:p>
        </p:txBody>
      </p:sp>
      <p:graphicFrame>
        <p:nvGraphicFramePr>
          <p:cNvPr id="210" name="Table 3"/>
          <p:cNvGraphicFramePr/>
          <p:nvPr>
            <p:extLst>
              <p:ext uri="{D42A27DB-BD31-4B8C-83A1-F6EECF244321}">
                <p14:modId xmlns:p14="http://schemas.microsoft.com/office/powerpoint/2010/main" val="403160248"/>
              </p:ext>
            </p:extLst>
          </p:nvPr>
        </p:nvGraphicFramePr>
        <p:xfrm>
          <a:off x="542925" y="1371600"/>
          <a:ext cx="8295795" cy="4998000"/>
        </p:xfrm>
        <a:graphic>
          <a:graphicData uri="http://schemas.openxmlformats.org/drawingml/2006/table">
            <a:tbl>
              <a:tblPr/>
              <a:tblGrid>
                <a:gridCol w="403515">
                  <a:extLst>
                    <a:ext uri="{9D8B030D-6E8A-4147-A177-3AD203B41FA5}">
                      <a16:colId xmlns:a16="http://schemas.microsoft.com/office/drawing/2014/main" val="20000"/>
                    </a:ext>
                  </a:extLst>
                </a:gridCol>
                <a:gridCol w="7892280">
                  <a:extLst>
                    <a:ext uri="{9D8B030D-6E8A-4147-A177-3AD203B41FA5}">
                      <a16:colId xmlns:a16="http://schemas.microsoft.com/office/drawing/2014/main" val="20001"/>
                    </a:ext>
                  </a:extLst>
                </a:gridCol>
              </a:tblGrid>
              <a:tr h="274680">
                <a:tc>
                  <a:txBody>
                    <a:bodyPr/>
                    <a:lstStyle/>
                    <a:p>
                      <a:pPr>
                        <a:lnSpc>
                          <a:spcPct val="100000"/>
                        </a:lnSpc>
                      </a:pPr>
                      <a:r>
                        <a:rPr lang="en-US" sz="1600" strike="noStrike" spc="-1" dirty="0">
                          <a:solidFill>
                            <a:srgbClr val="000000"/>
                          </a:solidFill>
                          <a:uFill>
                            <a:solidFill>
                              <a:srgbClr val="FFFFFF"/>
                            </a:solidFill>
                          </a:uFill>
                          <a:latin typeface="Calibri"/>
                        </a:rPr>
                        <a:t>3</a:t>
                      </a:r>
                      <a:endParaRPr dirty="0"/>
                    </a:p>
                  </a:txBody>
                  <a:tcPr marL="36720" marR="3672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600" strike="noStrike" spc="-1" dirty="0">
                          <a:solidFill>
                            <a:srgbClr val="000000"/>
                          </a:solidFill>
                          <a:uFill>
                            <a:solidFill>
                              <a:srgbClr val="FFFFFF"/>
                            </a:solidFill>
                          </a:uFill>
                          <a:latin typeface="Calibri"/>
                        </a:rPr>
                        <a:t>And four great beasts came up from the sea, diverse one from another. </a:t>
                      </a:r>
                      <a:endParaRPr dirty="0"/>
                    </a:p>
                  </a:txBody>
                  <a:tcPr marL="36720" marR="3672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r h="987480">
                <a:tc>
                  <a:txBody>
                    <a:bodyPr/>
                    <a:lstStyle/>
                    <a:p>
                      <a:pPr>
                        <a:lnSpc>
                          <a:spcPct val="100000"/>
                        </a:lnSpc>
                      </a:pPr>
                      <a:r>
                        <a:rPr lang="en-US" sz="1600" strike="noStrike" spc="-1" dirty="0">
                          <a:solidFill>
                            <a:srgbClr val="000000"/>
                          </a:solidFill>
                          <a:uFill>
                            <a:solidFill>
                              <a:srgbClr val="FFFFFF"/>
                            </a:solidFill>
                          </a:uFill>
                          <a:latin typeface="Calibri"/>
                        </a:rPr>
                        <a:t>4</a:t>
                      </a:r>
                      <a:endParaRPr dirty="0"/>
                    </a:p>
                  </a:txBody>
                  <a:tcPr marL="36720" marR="3672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600" strike="noStrike" spc="-1" dirty="0">
                          <a:solidFill>
                            <a:srgbClr val="000000"/>
                          </a:solidFill>
                          <a:uFill>
                            <a:solidFill>
                              <a:srgbClr val="FFFFFF"/>
                            </a:solidFill>
                          </a:uFill>
                          <a:latin typeface="Calibri"/>
                        </a:rPr>
                        <a:t>The first was like a lion, and had eagle's wings: I beheld till the wings thereof were plucked, and it was lifted up from the earth, and made stand upon the feet as a man, and a man's heart was given to it.  (</a:t>
                      </a:r>
                      <a:r>
                        <a:rPr lang="en-US" sz="1600" b="1" strike="noStrike" spc="-1" dirty="0">
                          <a:solidFill>
                            <a:srgbClr val="000000"/>
                          </a:solidFill>
                          <a:uFill>
                            <a:solidFill>
                              <a:srgbClr val="FFFFFF"/>
                            </a:solidFill>
                          </a:uFill>
                          <a:latin typeface="Calibri"/>
                        </a:rPr>
                        <a:t>NEBUCHADNEZZAR AND THE KINGDOM OF  BABYLON</a:t>
                      </a:r>
                      <a:r>
                        <a:rPr lang="en-US" sz="1600" strike="noStrike" spc="-1" dirty="0">
                          <a:solidFill>
                            <a:srgbClr val="000000"/>
                          </a:solidFill>
                          <a:uFill>
                            <a:solidFill>
                              <a:srgbClr val="FFFFFF"/>
                            </a:solidFill>
                          </a:uFill>
                          <a:latin typeface="Calibri"/>
                        </a:rPr>
                        <a:t>)</a:t>
                      </a:r>
                      <a:endParaRPr dirty="0"/>
                    </a:p>
                  </a:txBody>
                  <a:tcPr marL="36720" marR="3672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1"/>
                  </a:ext>
                </a:extLst>
              </a:tr>
              <a:tr h="987480">
                <a:tc>
                  <a:txBody>
                    <a:bodyPr/>
                    <a:lstStyle/>
                    <a:p>
                      <a:pPr>
                        <a:lnSpc>
                          <a:spcPct val="100000"/>
                        </a:lnSpc>
                      </a:pPr>
                      <a:r>
                        <a:rPr lang="en-US" sz="1600" strike="noStrike" spc="-1" dirty="0">
                          <a:solidFill>
                            <a:srgbClr val="000000"/>
                          </a:solidFill>
                          <a:uFill>
                            <a:solidFill>
                              <a:srgbClr val="FFFFFF"/>
                            </a:solidFill>
                          </a:uFill>
                          <a:latin typeface="Calibri"/>
                        </a:rPr>
                        <a:t>5</a:t>
                      </a:r>
                      <a:endParaRPr dirty="0"/>
                    </a:p>
                  </a:txBody>
                  <a:tcPr marL="36720" marR="3672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600" strike="noStrike" spc="-1" dirty="0">
                          <a:solidFill>
                            <a:srgbClr val="000000"/>
                          </a:solidFill>
                          <a:uFill>
                            <a:solidFill>
                              <a:srgbClr val="FFFFFF"/>
                            </a:solidFill>
                          </a:uFill>
                          <a:latin typeface="Calibri"/>
                        </a:rPr>
                        <a:t>And behold another beast, a second, like to a bear, and it raised up itself on one side, and it had three ribs in the mouth of it between the teeth of it: and they said thus unto it, Arise, devour much flesh. (</a:t>
                      </a:r>
                      <a:r>
                        <a:rPr lang="en-US" sz="1600" b="1" strike="noStrike" spc="-1" dirty="0">
                          <a:solidFill>
                            <a:srgbClr val="000000"/>
                          </a:solidFill>
                          <a:uFill>
                            <a:solidFill>
                              <a:srgbClr val="FFFFFF"/>
                            </a:solidFill>
                          </a:uFill>
                          <a:latin typeface="Calibri"/>
                        </a:rPr>
                        <a:t>DARIUS AND THE KINGDOM OF MEDIA/PERSIA</a:t>
                      </a:r>
                      <a:r>
                        <a:rPr lang="en-US" sz="1600" strike="noStrike" spc="-1" dirty="0">
                          <a:solidFill>
                            <a:srgbClr val="000000"/>
                          </a:solidFill>
                          <a:uFill>
                            <a:solidFill>
                              <a:srgbClr val="FFFFFF"/>
                            </a:solidFill>
                          </a:uFill>
                          <a:latin typeface="Calibri"/>
                        </a:rPr>
                        <a:t>)</a:t>
                      </a:r>
                      <a:endParaRPr dirty="0"/>
                    </a:p>
                  </a:txBody>
                  <a:tcPr marL="36720" marR="3672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987480">
                <a:tc>
                  <a:txBody>
                    <a:bodyPr/>
                    <a:lstStyle/>
                    <a:p>
                      <a:pPr>
                        <a:lnSpc>
                          <a:spcPct val="100000"/>
                        </a:lnSpc>
                      </a:pPr>
                      <a:r>
                        <a:rPr lang="en-US" sz="1600" strike="noStrike" spc="-1" dirty="0">
                          <a:solidFill>
                            <a:srgbClr val="000000"/>
                          </a:solidFill>
                          <a:uFill>
                            <a:solidFill>
                              <a:srgbClr val="FFFFFF"/>
                            </a:solidFill>
                          </a:uFill>
                          <a:latin typeface="Calibri"/>
                        </a:rPr>
                        <a:t>6</a:t>
                      </a:r>
                      <a:endParaRPr dirty="0"/>
                    </a:p>
                  </a:txBody>
                  <a:tcPr marL="36720" marR="3672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600" strike="noStrike" spc="-1" dirty="0">
                          <a:solidFill>
                            <a:srgbClr val="000000"/>
                          </a:solidFill>
                          <a:uFill>
                            <a:solidFill>
                              <a:srgbClr val="FFFFFF"/>
                            </a:solidFill>
                          </a:uFill>
                          <a:latin typeface="Calibri"/>
                        </a:rPr>
                        <a:t>After this I beheld, and lo another, like a leopard, which had upon the back of it four wings of a fowl; the beast had also four heads; and dominion was given to it. </a:t>
                      </a:r>
                      <a:endParaRPr dirty="0"/>
                    </a:p>
                    <a:p>
                      <a:pPr>
                        <a:lnSpc>
                          <a:spcPct val="100000"/>
                        </a:lnSpc>
                      </a:pPr>
                      <a:r>
                        <a:rPr lang="en-US" sz="1600" strike="noStrike" spc="-1" dirty="0">
                          <a:solidFill>
                            <a:srgbClr val="000000"/>
                          </a:solidFill>
                          <a:uFill>
                            <a:solidFill>
                              <a:srgbClr val="FFFFFF"/>
                            </a:solidFill>
                          </a:uFill>
                          <a:latin typeface="Calibri"/>
                        </a:rPr>
                        <a:t>(</a:t>
                      </a:r>
                      <a:r>
                        <a:rPr lang="en-US" sz="1600" b="1" strike="noStrike" spc="-1" dirty="0">
                          <a:solidFill>
                            <a:srgbClr val="000000"/>
                          </a:solidFill>
                          <a:uFill>
                            <a:solidFill>
                              <a:srgbClr val="FFFFFF"/>
                            </a:solidFill>
                          </a:uFill>
                          <a:latin typeface="Calibri"/>
                        </a:rPr>
                        <a:t>ALEXANDER THE GREAT AND THE KINGDOM OF GREECE</a:t>
                      </a:r>
                      <a:r>
                        <a:rPr lang="en-US" sz="1600" strike="noStrike" spc="-1" dirty="0">
                          <a:solidFill>
                            <a:srgbClr val="000000"/>
                          </a:solidFill>
                          <a:uFill>
                            <a:solidFill>
                              <a:srgbClr val="FFFFFF"/>
                            </a:solidFill>
                          </a:uFill>
                          <a:latin typeface="Calibri"/>
                        </a:rPr>
                        <a:t>)</a:t>
                      </a:r>
                      <a:endParaRPr dirty="0"/>
                    </a:p>
                  </a:txBody>
                  <a:tcPr marL="36720" marR="3672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1700280">
                <a:tc>
                  <a:txBody>
                    <a:bodyPr/>
                    <a:lstStyle/>
                    <a:p>
                      <a:pPr>
                        <a:lnSpc>
                          <a:spcPct val="100000"/>
                        </a:lnSpc>
                      </a:pPr>
                      <a:r>
                        <a:rPr lang="en-US" sz="1600" strike="noStrike" spc="-1" dirty="0">
                          <a:solidFill>
                            <a:srgbClr val="000000"/>
                          </a:solidFill>
                          <a:uFill>
                            <a:solidFill>
                              <a:srgbClr val="FFFFFF"/>
                            </a:solidFill>
                          </a:uFill>
                          <a:latin typeface="Calibri"/>
                        </a:rPr>
                        <a:t>7</a:t>
                      </a:r>
                      <a:endParaRPr dirty="0"/>
                    </a:p>
                  </a:txBody>
                  <a:tcPr marL="36720" marR="3672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600" strike="noStrike" spc="-1" dirty="0">
                          <a:solidFill>
                            <a:srgbClr val="000000"/>
                          </a:solidFill>
                          <a:uFill>
                            <a:solidFill>
                              <a:srgbClr val="FFFFFF"/>
                            </a:solidFill>
                          </a:uFill>
                          <a:latin typeface="Calibri"/>
                        </a:rPr>
                        <a:t>After this I saw in the night visions, and behold a fourth beast, dreadful and terrible, and strong exceedingly; and it had great iron teeth: it devoured and brake in pieces, and stamped the residue with the feet of it: and it was diverse from all the beasts that were before it; and it had ten horns.  (</a:t>
                      </a:r>
                      <a:r>
                        <a:rPr lang="en-US" sz="1600" b="1" strike="noStrike" spc="-1" dirty="0">
                          <a:solidFill>
                            <a:srgbClr val="000000"/>
                          </a:solidFill>
                          <a:uFill>
                            <a:solidFill>
                              <a:srgbClr val="FFFFFF"/>
                            </a:solidFill>
                          </a:uFill>
                          <a:latin typeface="Calibri"/>
                        </a:rPr>
                        <a:t>THE CEASARS AND THE KINGDOM OF ROME</a:t>
                      </a:r>
                      <a:r>
                        <a:rPr lang="en-US" sz="1600" strike="noStrike" spc="-1" dirty="0">
                          <a:solidFill>
                            <a:srgbClr val="000000"/>
                          </a:solidFill>
                          <a:uFill>
                            <a:solidFill>
                              <a:srgbClr val="FFFFFF"/>
                            </a:solidFill>
                          </a:uFill>
                          <a:latin typeface="Calibri"/>
                        </a:rPr>
                        <a:t>) AND THE BROKEN KINGDOMS OF ROME CONTINUE ON AS THE TEN HORNS OR TEN TOES OF IRON AND CLAY, THE DEMOCRACIES AND COMMUNIST TOTALITARIAN GOVERNMENTS.</a:t>
                      </a:r>
                      <a:endParaRPr dirty="0"/>
                    </a:p>
                  </a:txBody>
                  <a:tcPr marL="36720" marR="3672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11" name="CustomShape 4"/>
          <p:cNvSpPr/>
          <p:nvPr/>
        </p:nvSpPr>
        <p:spPr>
          <a:xfrm>
            <a:off x="0" y="0"/>
            <a:ext cx="9143640" cy="360"/>
          </a:xfrm>
          <a:prstGeom prst="rect">
            <a:avLst/>
          </a:prstGeom>
          <a:noFill/>
          <a:ln w="9360">
            <a:noFill/>
          </a:ln>
        </p:spPr>
        <p:style>
          <a:lnRef idx="0">
            <a:scrgbClr r="0" g="0" b="0"/>
          </a:lnRef>
          <a:fillRef idx="0">
            <a:scrgbClr r="0" g="0" b="0"/>
          </a:fillRef>
          <a:effectRef idx="0">
            <a:scrgbClr r="0" g="0" b="0"/>
          </a:effectRef>
          <a:fontRef idx="minor"/>
        </p:style>
      </p:sp>
      <p:sp>
        <p:nvSpPr>
          <p:cNvPr id="212" name="CustomShape 5"/>
          <p:cNvSpPr/>
          <p:nvPr/>
        </p:nvSpPr>
        <p:spPr>
          <a:xfrm>
            <a:off x="431280" y="457200"/>
            <a:ext cx="8120520" cy="91476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5400" b="1" strike="noStrike" spc="299">
                <a:solidFill>
                  <a:srgbClr val="6298ED"/>
                </a:solidFill>
                <a:uFill>
                  <a:solidFill>
                    <a:srgbClr val="FFFFFF"/>
                  </a:solidFill>
                </a:uFill>
                <a:latin typeface="Calibri"/>
              </a:rPr>
              <a:t>DANIEL CHAPTER 7</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3" name="Picture 2"/>
          <p:cNvPicPr/>
          <p:nvPr/>
        </p:nvPicPr>
        <p:blipFill>
          <a:blip r:embed="rId2"/>
          <a:stretch/>
        </p:blipFill>
        <p:spPr>
          <a:xfrm>
            <a:off x="228600" y="1500480"/>
            <a:ext cx="4733640" cy="2973600"/>
          </a:xfrm>
          <a:prstGeom prst="rect">
            <a:avLst/>
          </a:prstGeom>
          <a:ln>
            <a:noFill/>
          </a:ln>
          <a:effectLst>
            <a:softEdge rad="101600"/>
          </a:effectLst>
        </p:spPr>
      </p:pic>
      <p:sp>
        <p:nvSpPr>
          <p:cNvPr id="215" name="CustomShape 1"/>
          <p:cNvSpPr/>
          <p:nvPr/>
        </p:nvSpPr>
        <p:spPr>
          <a:xfrm>
            <a:off x="3962160" y="2665080"/>
            <a:ext cx="4419360" cy="3747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indent="-216000" algn="just">
              <a:lnSpc>
                <a:spcPct val="100000"/>
              </a:lnSpc>
              <a:buFont typeface="Arial"/>
              <a:buChar char="•"/>
            </a:pPr>
            <a:r>
              <a:rPr lang="en-US" sz="2400" strike="noStrike" spc="-1" dirty="0">
                <a:solidFill>
                  <a:srgbClr val="000000"/>
                </a:solidFill>
                <a:uFill>
                  <a:solidFill>
                    <a:srgbClr val="FFFFFF"/>
                  </a:solidFill>
                </a:uFill>
                <a:latin typeface="Calibri"/>
              </a:rPr>
              <a:t>KINGDOM  OF BABYLON</a:t>
            </a:r>
            <a:endParaRPr dirty="0"/>
          </a:p>
          <a:p>
            <a:pPr indent="-216000" algn="just">
              <a:lnSpc>
                <a:spcPct val="100000"/>
              </a:lnSpc>
              <a:buFont typeface="Arial"/>
              <a:buChar char="•"/>
            </a:pPr>
            <a:r>
              <a:rPr lang="en-US" sz="2400" strike="noStrike" spc="-1" dirty="0">
                <a:solidFill>
                  <a:srgbClr val="000000"/>
                </a:solidFill>
                <a:uFill>
                  <a:solidFill>
                    <a:srgbClr val="FFFFFF"/>
                  </a:solidFill>
                </a:uFill>
                <a:latin typeface="Calibri"/>
              </a:rPr>
              <a:t>KINGDOM OF GOLD</a:t>
            </a:r>
            <a:endParaRPr dirty="0"/>
          </a:p>
          <a:p>
            <a:pPr indent="-216000" algn="just">
              <a:lnSpc>
                <a:spcPct val="100000"/>
              </a:lnSpc>
              <a:buFont typeface="Arial"/>
              <a:buChar char="•"/>
            </a:pPr>
            <a:r>
              <a:rPr lang="en-US" sz="2400" strike="noStrike" spc="-1" dirty="0">
                <a:solidFill>
                  <a:srgbClr val="000000"/>
                </a:solidFill>
                <a:uFill>
                  <a:solidFill>
                    <a:srgbClr val="FFFFFF"/>
                  </a:solidFill>
                </a:uFill>
                <a:latin typeface="Calibri"/>
              </a:rPr>
              <a:t>REPRESENTS THE FULL STATURE OF OUR CARNAL FLESH WHICH IS AT ENMITY WITH  GOD</a:t>
            </a:r>
            <a:endParaRPr dirty="0"/>
          </a:p>
          <a:p>
            <a:pPr indent="-216000" algn="just">
              <a:lnSpc>
                <a:spcPct val="100000"/>
              </a:lnSpc>
              <a:buFont typeface="Arial"/>
              <a:buChar char="•"/>
            </a:pPr>
            <a:r>
              <a:rPr lang="en-US" sz="2400" strike="noStrike" spc="-1" dirty="0">
                <a:solidFill>
                  <a:srgbClr val="000000"/>
                </a:solidFill>
                <a:uFill>
                  <a:solidFill>
                    <a:srgbClr val="FFFFFF"/>
                  </a:solidFill>
                </a:uFill>
                <a:latin typeface="Calibri"/>
              </a:rPr>
              <a:t>THE  KINGDOM OF THE FLESH AND THE IMAGINATION KINGDOM OF THE MIND*  </a:t>
            </a:r>
            <a:r>
              <a:rPr lang="en-US" i="1" strike="noStrike" spc="-1" dirty="0">
                <a:solidFill>
                  <a:srgbClr val="000000"/>
                </a:solidFill>
                <a:uFill>
                  <a:solidFill>
                    <a:srgbClr val="FFFFFF"/>
                  </a:solidFill>
                </a:uFill>
                <a:latin typeface="Calibri"/>
              </a:rPr>
              <a:t>see addendum for further reference</a:t>
            </a:r>
            <a:endParaRPr i="1" dirty="0"/>
          </a:p>
        </p:txBody>
      </p:sp>
      <p:sp>
        <p:nvSpPr>
          <p:cNvPr id="216" name="CustomShape 2"/>
          <p:cNvSpPr/>
          <p:nvPr/>
        </p:nvSpPr>
        <p:spPr>
          <a:xfrm>
            <a:off x="4038480" y="735480"/>
            <a:ext cx="4343040" cy="143172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en-US" sz="4400" b="1" strike="noStrike" spc="-1">
                <a:solidFill>
                  <a:srgbClr val="FFA266"/>
                </a:solidFill>
                <a:uFill>
                  <a:solidFill>
                    <a:srgbClr val="FFFFFF"/>
                  </a:solidFill>
                </a:uFill>
                <a:latin typeface="Calibri"/>
              </a:rPr>
              <a:t>THE FIRST BEAST</a:t>
            </a:r>
            <a:endParaRPr/>
          </a:p>
        </p:txBody>
      </p:sp>
      <p:sp>
        <p:nvSpPr>
          <p:cNvPr id="217" name="TextShape 3"/>
          <p:cNvSpPr txBox="1"/>
          <p:nvPr/>
        </p:nvSpPr>
        <p:spPr>
          <a:xfrm>
            <a:off x="6553080" y="6356520"/>
            <a:ext cx="2133360" cy="364680"/>
          </a:xfrm>
          <a:prstGeom prst="rect">
            <a:avLst/>
          </a:prstGeom>
          <a:noFill/>
          <a:ln>
            <a:noFill/>
          </a:ln>
        </p:spPr>
        <p:txBody>
          <a:bodyPr anchor="ctr"/>
          <a:lstStyle/>
          <a:p>
            <a:pPr algn="r">
              <a:lnSpc>
                <a:spcPct val="100000"/>
              </a:lnSpc>
            </a:pPr>
            <a:fld id="{7F9902D3-0D94-4379-94EC-398347715544}" type="slidenum">
              <a:rPr lang="en-US" sz="1200" strike="noStrike" spc="-1">
                <a:solidFill>
                  <a:srgbClr val="8B8B8B"/>
                </a:solidFill>
                <a:uFill>
                  <a:solidFill>
                    <a:srgbClr val="FFFFFF"/>
                  </a:solidFill>
                </a:uFill>
                <a:latin typeface="Calibri"/>
              </a:rPr>
              <a:t>22</a:t>
            </a:fld>
            <a:endParaRPr/>
          </a:p>
        </p:txBody>
      </p:sp>
      <p:sp>
        <p:nvSpPr>
          <p:cNvPr id="218" name="TextShape 4"/>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CustomShape 1"/>
          <p:cNvSpPr/>
          <p:nvPr/>
        </p:nvSpPr>
        <p:spPr>
          <a:xfrm>
            <a:off x="1188556" y="795780"/>
            <a:ext cx="6432480" cy="76212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4400" b="1" strike="noStrike" spc="-1" dirty="0">
                <a:solidFill>
                  <a:schemeClr val="bg1">
                    <a:lumMod val="65000"/>
                  </a:schemeClr>
                </a:solidFill>
                <a:uFill>
                  <a:solidFill>
                    <a:srgbClr val="FFFFFF"/>
                  </a:solidFill>
                </a:uFill>
                <a:latin typeface="Calibri"/>
              </a:rPr>
              <a:t>THE SECOND BEAST</a:t>
            </a:r>
            <a:endParaRPr dirty="0"/>
          </a:p>
        </p:txBody>
      </p:sp>
      <p:sp>
        <p:nvSpPr>
          <p:cNvPr id="221" name="CustomShape 2"/>
          <p:cNvSpPr/>
          <p:nvPr/>
        </p:nvSpPr>
        <p:spPr>
          <a:xfrm>
            <a:off x="533520" y="2307240"/>
            <a:ext cx="3200040" cy="361731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indent="-216000" algn="just">
              <a:lnSpc>
                <a:spcPct val="100000"/>
              </a:lnSpc>
              <a:buFont typeface="Arial"/>
              <a:buChar char="•"/>
            </a:pPr>
            <a:r>
              <a:rPr lang="en-US" sz="2400" strike="noStrike" spc="-1" dirty="0">
                <a:solidFill>
                  <a:srgbClr val="000000"/>
                </a:solidFill>
                <a:uFill>
                  <a:solidFill>
                    <a:srgbClr val="FFFFFF"/>
                  </a:solidFill>
                </a:uFill>
                <a:latin typeface="Calibri"/>
              </a:rPr>
              <a:t>THE KINGDOM OF MEDIA PERSIA</a:t>
            </a:r>
            <a:endParaRPr dirty="0"/>
          </a:p>
          <a:p>
            <a:pPr indent="-216000" algn="just">
              <a:lnSpc>
                <a:spcPct val="100000"/>
              </a:lnSpc>
              <a:buFont typeface="Arial"/>
              <a:buChar char="•"/>
            </a:pPr>
            <a:r>
              <a:rPr lang="en-US" sz="2400" strike="noStrike" spc="-1" dirty="0">
                <a:solidFill>
                  <a:srgbClr val="000000"/>
                </a:solidFill>
                <a:uFill>
                  <a:solidFill>
                    <a:srgbClr val="FFFFFF"/>
                  </a:solidFill>
                </a:uFill>
                <a:latin typeface="Calibri"/>
              </a:rPr>
              <a:t>THE KINGDOM OF SILVER</a:t>
            </a:r>
            <a:endParaRPr dirty="0"/>
          </a:p>
          <a:p>
            <a:pPr indent="-216000" algn="just">
              <a:lnSpc>
                <a:spcPct val="100000"/>
              </a:lnSpc>
              <a:buFont typeface="Arial"/>
              <a:buChar char="•"/>
            </a:pPr>
            <a:r>
              <a:rPr lang="en-US" sz="2400" strike="noStrike" spc="-1" dirty="0">
                <a:solidFill>
                  <a:srgbClr val="000000"/>
                </a:solidFill>
                <a:uFill>
                  <a:solidFill>
                    <a:srgbClr val="FFFFFF"/>
                  </a:solidFill>
                </a:uFill>
                <a:latin typeface="Calibri"/>
              </a:rPr>
              <a:t>THE KINGDOM OF ABSOLUTISM</a:t>
            </a:r>
            <a:endParaRPr dirty="0"/>
          </a:p>
          <a:p>
            <a:pPr indent="-216000" algn="just">
              <a:lnSpc>
                <a:spcPct val="100000"/>
              </a:lnSpc>
              <a:buFont typeface="Arial"/>
              <a:buChar char="•"/>
            </a:pPr>
            <a:r>
              <a:rPr lang="en-US" sz="2400" strike="noStrike" spc="-1" dirty="0">
                <a:solidFill>
                  <a:srgbClr val="000000"/>
                </a:solidFill>
                <a:uFill>
                  <a:solidFill>
                    <a:srgbClr val="FFFFFF"/>
                  </a:solidFill>
                </a:uFill>
                <a:latin typeface="Calibri"/>
              </a:rPr>
              <a:t>THE KINGDOM OF  REASON OF THE </a:t>
            </a:r>
            <a:r>
              <a:rPr lang="en-US" sz="2400" spc="-1" dirty="0">
                <a:solidFill>
                  <a:srgbClr val="000000"/>
                </a:solidFill>
                <a:uFill>
                  <a:solidFill>
                    <a:srgbClr val="FFFFFF"/>
                  </a:solidFill>
                </a:uFill>
                <a:latin typeface="Calibri"/>
              </a:rPr>
              <a:t>MIND *  </a:t>
            </a:r>
            <a:r>
              <a:rPr lang="en-US" i="1" spc="-1" dirty="0">
                <a:solidFill>
                  <a:srgbClr val="000000"/>
                </a:solidFill>
                <a:uFill>
                  <a:solidFill>
                    <a:srgbClr val="FFFFFF"/>
                  </a:solidFill>
                </a:uFill>
                <a:latin typeface="Calibri"/>
              </a:rPr>
              <a:t>see addendum for further reference</a:t>
            </a:r>
            <a:endParaRPr dirty="0"/>
          </a:p>
        </p:txBody>
      </p:sp>
      <p:sp>
        <p:nvSpPr>
          <p:cNvPr id="222" name="TextShape 3"/>
          <p:cNvSpPr txBox="1"/>
          <p:nvPr/>
        </p:nvSpPr>
        <p:spPr>
          <a:xfrm>
            <a:off x="6553080" y="6356520"/>
            <a:ext cx="2133360" cy="364680"/>
          </a:xfrm>
          <a:prstGeom prst="rect">
            <a:avLst/>
          </a:prstGeom>
          <a:noFill/>
          <a:ln>
            <a:noFill/>
          </a:ln>
        </p:spPr>
        <p:txBody>
          <a:bodyPr anchor="ctr"/>
          <a:lstStyle/>
          <a:p>
            <a:pPr algn="r">
              <a:lnSpc>
                <a:spcPct val="100000"/>
              </a:lnSpc>
            </a:pPr>
            <a:fld id="{8EF8DA4E-8C1E-4F35-A8DA-81CB17A7403B}" type="slidenum">
              <a:rPr lang="en-US" sz="1200" strike="noStrike" spc="-1">
                <a:solidFill>
                  <a:srgbClr val="8B8B8B"/>
                </a:solidFill>
                <a:uFill>
                  <a:solidFill>
                    <a:srgbClr val="FFFFFF"/>
                  </a:solidFill>
                </a:uFill>
                <a:latin typeface="Calibri"/>
              </a:rPr>
              <a:t>23</a:t>
            </a:fld>
            <a:endParaRPr/>
          </a:p>
        </p:txBody>
      </p:sp>
      <p:sp>
        <p:nvSpPr>
          <p:cNvPr id="223" name="TextShape 4"/>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pic>
        <p:nvPicPr>
          <p:cNvPr id="224" name="Picture 2"/>
          <p:cNvPicPr/>
          <p:nvPr/>
        </p:nvPicPr>
        <p:blipFill>
          <a:blip r:embed="rId2"/>
          <a:stretch/>
        </p:blipFill>
        <p:spPr>
          <a:xfrm>
            <a:off x="4157640" y="1844640"/>
            <a:ext cx="4485960" cy="356400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 name="Picture 6"/>
          <p:cNvPicPr/>
          <p:nvPr/>
        </p:nvPicPr>
        <p:blipFill>
          <a:blip r:embed="rId2"/>
          <a:stretch/>
        </p:blipFill>
        <p:spPr>
          <a:xfrm>
            <a:off x="152280" y="876240"/>
            <a:ext cx="4805640" cy="4495320"/>
          </a:xfrm>
          <a:prstGeom prst="rect">
            <a:avLst/>
          </a:prstGeom>
          <a:ln>
            <a:noFill/>
          </a:ln>
          <a:effectLst>
            <a:softEdge rad="203200"/>
          </a:effectLst>
        </p:spPr>
      </p:pic>
      <p:sp>
        <p:nvSpPr>
          <p:cNvPr id="227" name="CustomShape 1"/>
          <p:cNvSpPr/>
          <p:nvPr/>
        </p:nvSpPr>
        <p:spPr>
          <a:xfrm>
            <a:off x="3699360" y="533520"/>
            <a:ext cx="5783400" cy="76212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4400" b="1" strike="noStrike" spc="-1">
                <a:solidFill>
                  <a:srgbClr val="9C4700"/>
                </a:solidFill>
                <a:uFill>
                  <a:solidFill>
                    <a:srgbClr val="FFFFFF"/>
                  </a:solidFill>
                </a:uFill>
                <a:latin typeface="Calibri"/>
              </a:rPr>
              <a:t>THE THIRD BEAST</a:t>
            </a:r>
            <a:endParaRPr/>
          </a:p>
        </p:txBody>
      </p:sp>
      <p:sp>
        <p:nvSpPr>
          <p:cNvPr id="228" name="CustomShape 2"/>
          <p:cNvSpPr/>
          <p:nvPr/>
        </p:nvSpPr>
        <p:spPr>
          <a:xfrm>
            <a:off x="5212440" y="2362320"/>
            <a:ext cx="3245400" cy="3381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indent="-216000" algn="just">
              <a:lnSpc>
                <a:spcPct val="100000"/>
              </a:lnSpc>
              <a:buFont typeface="Arial"/>
              <a:buChar char="•"/>
            </a:pPr>
            <a:r>
              <a:rPr lang="en-US" sz="2400" strike="noStrike" spc="-1" dirty="0">
                <a:solidFill>
                  <a:srgbClr val="000000"/>
                </a:solidFill>
                <a:uFill>
                  <a:solidFill>
                    <a:srgbClr val="FFFFFF"/>
                  </a:solidFill>
                </a:uFill>
                <a:latin typeface="Calibri"/>
              </a:rPr>
              <a:t>THE KINGDOM OF GREECE</a:t>
            </a:r>
            <a:endParaRPr dirty="0"/>
          </a:p>
          <a:p>
            <a:pPr indent="-216000" algn="just">
              <a:lnSpc>
                <a:spcPct val="100000"/>
              </a:lnSpc>
              <a:buFont typeface="Arial"/>
              <a:buChar char="•"/>
            </a:pPr>
            <a:r>
              <a:rPr lang="en-US" sz="2400" strike="noStrike" spc="-1" dirty="0">
                <a:solidFill>
                  <a:srgbClr val="000000"/>
                </a:solidFill>
                <a:uFill>
                  <a:solidFill>
                    <a:srgbClr val="FFFFFF"/>
                  </a:solidFill>
                </a:uFill>
                <a:latin typeface="Calibri"/>
              </a:rPr>
              <a:t>THE KINGDOM OF BRASS</a:t>
            </a:r>
            <a:endParaRPr dirty="0"/>
          </a:p>
          <a:p>
            <a:pPr indent="-216000" algn="just">
              <a:lnSpc>
                <a:spcPct val="100000"/>
              </a:lnSpc>
              <a:buFont typeface="Arial"/>
              <a:buChar char="•"/>
            </a:pPr>
            <a:r>
              <a:rPr lang="en-US" sz="2400" strike="noStrike" spc="-1" dirty="0">
                <a:solidFill>
                  <a:srgbClr val="000000"/>
                </a:solidFill>
                <a:uFill>
                  <a:solidFill>
                    <a:srgbClr val="FFFFFF"/>
                  </a:solidFill>
                </a:uFill>
                <a:latin typeface="Calibri"/>
              </a:rPr>
              <a:t>KINGDOM OF AMBITION OF FLESH</a:t>
            </a:r>
            <a:endParaRPr dirty="0"/>
          </a:p>
          <a:p>
            <a:pPr indent="-216000" algn="just">
              <a:lnSpc>
                <a:spcPct val="100000"/>
              </a:lnSpc>
              <a:buFont typeface="Arial"/>
              <a:buChar char="•"/>
            </a:pPr>
            <a:r>
              <a:rPr lang="en-US" sz="2400" strike="noStrike" spc="-1" dirty="0">
                <a:solidFill>
                  <a:srgbClr val="000000"/>
                </a:solidFill>
                <a:uFill>
                  <a:solidFill>
                    <a:srgbClr val="FFFFFF"/>
                  </a:solidFill>
                </a:uFill>
                <a:latin typeface="Calibri"/>
              </a:rPr>
              <a:t>MEMORY KINGDOM OF </a:t>
            </a:r>
            <a:r>
              <a:rPr lang="en-US" sz="2400" spc="-1" dirty="0">
                <a:solidFill>
                  <a:srgbClr val="000000"/>
                </a:solidFill>
                <a:uFill>
                  <a:solidFill>
                    <a:srgbClr val="FFFFFF"/>
                  </a:solidFill>
                </a:uFill>
                <a:latin typeface="Calibri"/>
              </a:rPr>
              <a:t>MIND *  </a:t>
            </a:r>
            <a:r>
              <a:rPr lang="en-US" i="1" spc="-1" dirty="0">
                <a:solidFill>
                  <a:srgbClr val="000000"/>
                </a:solidFill>
                <a:uFill>
                  <a:solidFill>
                    <a:srgbClr val="FFFFFF"/>
                  </a:solidFill>
                </a:uFill>
                <a:latin typeface="Calibri"/>
              </a:rPr>
              <a:t>see addendum for further reference</a:t>
            </a:r>
            <a:endParaRPr dirty="0"/>
          </a:p>
        </p:txBody>
      </p:sp>
      <p:sp>
        <p:nvSpPr>
          <p:cNvPr id="229" name="TextShape 3"/>
          <p:cNvSpPr txBox="1"/>
          <p:nvPr/>
        </p:nvSpPr>
        <p:spPr>
          <a:xfrm>
            <a:off x="6553080" y="6356520"/>
            <a:ext cx="2133360" cy="364680"/>
          </a:xfrm>
          <a:prstGeom prst="rect">
            <a:avLst/>
          </a:prstGeom>
          <a:noFill/>
          <a:ln>
            <a:noFill/>
          </a:ln>
        </p:spPr>
        <p:txBody>
          <a:bodyPr anchor="ctr"/>
          <a:lstStyle/>
          <a:p>
            <a:pPr algn="r">
              <a:lnSpc>
                <a:spcPct val="100000"/>
              </a:lnSpc>
            </a:pPr>
            <a:fld id="{0D40533D-0BAE-4294-8A63-813D94382923}" type="slidenum">
              <a:rPr lang="en-US" sz="1200" strike="noStrike" spc="-1">
                <a:solidFill>
                  <a:srgbClr val="8B8B8B"/>
                </a:solidFill>
                <a:uFill>
                  <a:solidFill>
                    <a:srgbClr val="FFFFFF"/>
                  </a:solidFill>
                </a:uFill>
                <a:latin typeface="Calibri"/>
              </a:rPr>
              <a:t>24</a:t>
            </a:fld>
            <a:endParaRPr/>
          </a:p>
        </p:txBody>
      </p:sp>
      <p:sp>
        <p:nvSpPr>
          <p:cNvPr id="230" name="TextShape 4"/>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1" name="Picture 12"/>
          <p:cNvPicPr/>
          <p:nvPr/>
        </p:nvPicPr>
        <p:blipFill>
          <a:blip r:embed="rId2"/>
          <a:stretch/>
        </p:blipFill>
        <p:spPr>
          <a:xfrm>
            <a:off x="4709160" y="361080"/>
            <a:ext cx="4282200" cy="4914720"/>
          </a:xfrm>
          <a:prstGeom prst="rect">
            <a:avLst/>
          </a:prstGeom>
          <a:ln>
            <a:noFill/>
          </a:ln>
          <a:effectLst>
            <a:softEdge rad="203200"/>
          </a:effectLst>
        </p:spPr>
      </p:pic>
      <p:sp>
        <p:nvSpPr>
          <p:cNvPr id="233" name="CustomShape 1"/>
          <p:cNvSpPr/>
          <p:nvPr/>
        </p:nvSpPr>
        <p:spPr>
          <a:xfrm>
            <a:off x="-416880" y="685800"/>
            <a:ext cx="6395760" cy="76212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4400" b="1" strike="noStrike" spc="-1">
                <a:solidFill>
                  <a:srgbClr val="555555"/>
                </a:solidFill>
                <a:uFill>
                  <a:solidFill>
                    <a:srgbClr val="FFFFFF"/>
                  </a:solidFill>
                </a:uFill>
                <a:latin typeface="Calibri"/>
              </a:rPr>
              <a:t>THE FOURTH BEAST</a:t>
            </a:r>
            <a:endParaRPr/>
          </a:p>
        </p:txBody>
      </p:sp>
      <p:sp>
        <p:nvSpPr>
          <p:cNvPr id="234" name="CustomShape 2"/>
          <p:cNvSpPr/>
          <p:nvPr/>
        </p:nvSpPr>
        <p:spPr>
          <a:xfrm>
            <a:off x="683280" y="2818439"/>
            <a:ext cx="4466880" cy="275368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indent="-216000">
              <a:lnSpc>
                <a:spcPct val="100000"/>
              </a:lnSpc>
              <a:buFont typeface="Arial"/>
              <a:buChar char="•"/>
            </a:pPr>
            <a:r>
              <a:rPr lang="en-US" sz="2400" strike="noStrike" spc="-1" dirty="0">
                <a:solidFill>
                  <a:srgbClr val="000000"/>
                </a:solidFill>
                <a:uFill>
                  <a:solidFill>
                    <a:srgbClr val="FFFFFF"/>
                  </a:solidFill>
                </a:uFill>
                <a:latin typeface="Calibri"/>
              </a:rPr>
              <a:t>THE KINGDOM OF ROME</a:t>
            </a:r>
            <a:endParaRPr dirty="0"/>
          </a:p>
          <a:p>
            <a:pPr indent="-216000">
              <a:lnSpc>
                <a:spcPct val="100000"/>
              </a:lnSpc>
              <a:buFont typeface="Arial"/>
              <a:buChar char="•"/>
            </a:pPr>
            <a:r>
              <a:rPr lang="en-US" sz="2400" strike="noStrike" spc="-1" dirty="0">
                <a:solidFill>
                  <a:srgbClr val="000000"/>
                </a:solidFill>
                <a:uFill>
                  <a:solidFill>
                    <a:srgbClr val="FFFFFF"/>
                  </a:solidFill>
                </a:uFill>
                <a:latin typeface="Calibri"/>
              </a:rPr>
              <a:t>THE KINGDOM OF IRON</a:t>
            </a:r>
            <a:endParaRPr dirty="0"/>
          </a:p>
          <a:p>
            <a:pPr indent="-216000">
              <a:lnSpc>
                <a:spcPct val="100000"/>
              </a:lnSpc>
              <a:buFont typeface="Arial"/>
              <a:buChar char="•"/>
            </a:pPr>
            <a:r>
              <a:rPr lang="en-US" sz="2400" strike="noStrike" spc="-1" dirty="0">
                <a:solidFill>
                  <a:srgbClr val="000000"/>
                </a:solidFill>
                <a:uFill>
                  <a:solidFill>
                    <a:srgbClr val="FFFFFF"/>
                  </a:solidFill>
                </a:uFill>
                <a:latin typeface="Calibri"/>
              </a:rPr>
              <a:t>THE KINGDOM OF AGGRESSION       OF </a:t>
            </a:r>
            <a:r>
              <a:rPr lang="en-US" sz="2400" spc="-1" dirty="0">
                <a:solidFill>
                  <a:srgbClr val="000000"/>
                </a:solidFill>
                <a:uFill>
                  <a:solidFill>
                    <a:srgbClr val="FFFFFF"/>
                  </a:solidFill>
                </a:uFill>
                <a:latin typeface="Calibri"/>
              </a:rPr>
              <a:t>THE </a:t>
            </a:r>
            <a:r>
              <a:rPr lang="en-US" sz="2400" strike="noStrike" spc="-1" dirty="0">
                <a:solidFill>
                  <a:srgbClr val="000000"/>
                </a:solidFill>
                <a:uFill>
                  <a:solidFill>
                    <a:srgbClr val="FFFFFF"/>
                  </a:solidFill>
                </a:uFill>
                <a:latin typeface="Calibri"/>
              </a:rPr>
              <a:t>FLESH</a:t>
            </a:r>
            <a:endParaRPr dirty="0"/>
          </a:p>
          <a:p>
            <a:pPr indent="-216000">
              <a:lnSpc>
                <a:spcPct val="100000"/>
              </a:lnSpc>
              <a:buFont typeface="Arial"/>
              <a:buChar char="•"/>
            </a:pPr>
            <a:r>
              <a:rPr lang="en-US" sz="2400" strike="noStrike" spc="-1" dirty="0">
                <a:solidFill>
                  <a:srgbClr val="000000"/>
                </a:solidFill>
                <a:uFill>
                  <a:solidFill>
                    <a:srgbClr val="FFFFFF"/>
                  </a:solidFill>
                </a:uFill>
                <a:latin typeface="Calibri"/>
              </a:rPr>
              <a:t>KINGDOM OF AFFECTION OF </a:t>
            </a:r>
            <a:r>
              <a:rPr lang="en-US" sz="2400" spc="-1" dirty="0">
                <a:solidFill>
                  <a:srgbClr val="000000"/>
                </a:solidFill>
                <a:uFill>
                  <a:solidFill>
                    <a:srgbClr val="FFFFFF"/>
                  </a:solidFill>
                </a:uFill>
                <a:latin typeface="Calibri"/>
              </a:rPr>
              <a:t>MIND *  </a:t>
            </a:r>
            <a:r>
              <a:rPr lang="en-US" i="1" spc="-1" dirty="0">
                <a:solidFill>
                  <a:srgbClr val="000000"/>
                </a:solidFill>
                <a:uFill>
                  <a:solidFill>
                    <a:srgbClr val="FFFFFF"/>
                  </a:solidFill>
                </a:uFill>
                <a:latin typeface="Calibri"/>
              </a:rPr>
              <a:t>see addendum for further reference</a:t>
            </a:r>
            <a:endParaRPr dirty="0"/>
          </a:p>
        </p:txBody>
      </p:sp>
      <p:sp>
        <p:nvSpPr>
          <p:cNvPr id="235" name="TextShape 3"/>
          <p:cNvSpPr txBox="1"/>
          <p:nvPr/>
        </p:nvSpPr>
        <p:spPr>
          <a:xfrm>
            <a:off x="6553080" y="6356520"/>
            <a:ext cx="2133360" cy="364680"/>
          </a:xfrm>
          <a:prstGeom prst="rect">
            <a:avLst/>
          </a:prstGeom>
          <a:noFill/>
          <a:ln>
            <a:noFill/>
          </a:ln>
        </p:spPr>
        <p:txBody>
          <a:bodyPr anchor="ctr"/>
          <a:lstStyle/>
          <a:p>
            <a:pPr algn="r">
              <a:lnSpc>
                <a:spcPct val="100000"/>
              </a:lnSpc>
            </a:pPr>
            <a:fld id="{E08E15E7-E593-43F3-9567-E25762AA6D95}" type="slidenum">
              <a:rPr lang="en-US" sz="1200" strike="noStrike" spc="-1">
                <a:solidFill>
                  <a:srgbClr val="8B8B8B"/>
                </a:solidFill>
                <a:uFill>
                  <a:solidFill>
                    <a:srgbClr val="FFFFFF"/>
                  </a:solidFill>
                </a:uFill>
                <a:latin typeface="Calibri"/>
              </a:rPr>
              <a:t>25</a:t>
            </a:fld>
            <a:endParaRPr/>
          </a:p>
        </p:txBody>
      </p:sp>
      <p:sp>
        <p:nvSpPr>
          <p:cNvPr id="236" name="TextShape 4"/>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CustomShape 1"/>
          <p:cNvSpPr/>
          <p:nvPr/>
        </p:nvSpPr>
        <p:spPr>
          <a:xfrm>
            <a:off x="228600" y="304920"/>
            <a:ext cx="8699760" cy="255996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en-US" sz="5400" b="1" strike="noStrike" spc="-1">
                <a:solidFill>
                  <a:srgbClr val="D73A36"/>
                </a:solidFill>
                <a:uFill>
                  <a:solidFill>
                    <a:srgbClr val="FFFFFF"/>
                  </a:solidFill>
                </a:uFill>
                <a:latin typeface="Calibri"/>
              </a:rPr>
              <a:t>THE OTHER BEASTS IN DANIEL </a:t>
            </a:r>
            <a:endParaRPr/>
          </a:p>
          <a:p>
            <a:pPr algn="ctr">
              <a:lnSpc>
                <a:spcPct val="100000"/>
              </a:lnSpc>
            </a:pPr>
            <a:r>
              <a:rPr lang="en-US" sz="5400" b="1" strike="noStrike" spc="-1">
                <a:solidFill>
                  <a:srgbClr val="D73A36"/>
                </a:solidFill>
                <a:uFill>
                  <a:solidFill>
                    <a:srgbClr val="FFFFFF"/>
                  </a:solidFill>
                </a:uFill>
                <a:latin typeface="Calibri"/>
              </a:rPr>
              <a:t>CHAPTER 8</a:t>
            </a:r>
            <a:endParaRPr/>
          </a:p>
        </p:txBody>
      </p:sp>
      <p:sp>
        <p:nvSpPr>
          <p:cNvPr id="238" name="CustomShape 2"/>
          <p:cNvSpPr/>
          <p:nvPr/>
        </p:nvSpPr>
        <p:spPr>
          <a:xfrm>
            <a:off x="609480" y="2284200"/>
            <a:ext cx="8029695" cy="4072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indent="-216000">
              <a:lnSpc>
                <a:spcPct val="100000"/>
              </a:lnSpc>
              <a:buFont typeface="Arial"/>
              <a:buChar char="•"/>
            </a:pPr>
            <a:r>
              <a:rPr lang="en-US" sz="2400" i="1" strike="noStrike" spc="-1" dirty="0">
                <a:solidFill>
                  <a:srgbClr val="000000"/>
                </a:solidFill>
                <a:uFill>
                  <a:solidFill>
                    <a:srgbClr val="FFFFFF"/>
                  </a:solidFill>
                </a:uFill>
                <a:latin typeface="Calibri"/>
              </a:rPr>
              <a:t>RAM- TWO HORNS – ONE LARGER AT LAST- MEDIA THEN PERSIA  </a:t>
            </a:r>
            <a:r>
              <a:rPr lang="en-US" sz="2400" i="1" strike="noStrike" spc="-1" dirty="0">
                <a:solidFill>
                  <a:srgbClr val="000000"/>
                </a:solidFill>
                <a:highlight>
                  <a:srgbClr val="FFFF00"/>
                </a:highlight>
                <a:uFill>
                  <a:solidFill>
                    <a:srgbClr val="FFFFFF"/>
                  </a:solidFill>
                </a:uFill>
                <a:latin typeface="Calibri"/>
              </a:rPr>
              <a:t>(CHAPTER 8:20)</a:t>
            </a:r>
            <a:endParaRPr dirty="0">
              <a:highlight>
                <a:srgbClr val="FFFF00"/>
              </a:highlight>
            </a:endParaRPr>
          </a:p>
          <a:p>
            <a:pPr indent="-216000" algn="just">
              <a:lnSpc>
                <a:spcPct val="100000"/>
              </a:lnSpc>
              <a:buFont typeface="Arial"/>
              <a:buChar char="•"/>
            </a:pPr>
            <a:r>
              <a:rPr lang="en-US" sz="2400" i="1" strike="noStrike" spc="-1" dirty="0">
                <a:solidFill>
                  <a:srgbClr val="000000"/>
                </a:solidFill>
                <a:uFill>
                  <a:solidFill>
                    <a:srgbClr val="FFFFFF"/>
                  </a:solidFill>
                </a:uFill>
                <a:latin typeface="Calibri"/>
              </a:rPr>
              <a:t>HE GOAT- ONE NOTABLE HORN- GREECE-ALEXANDER THE GREAT- FOUR KINGDOMS DIVIDED FROM HIS DEATH </a:t>
            </a:r>
            <a:r>
              <a:rPr lang="en-US" sz="2400" i="1" strike="noStrike" spc="-1" dirty="0">
                <a:solidFill>
                  <a:srgbClr val="000000"/>
                </a:solidFill>
                <a:highlight>
                  <a:srgbClr val="FFFF00"/>
                </a:highlight>
                <a:uFill>
                  <a:solidFill>
                    <a:srgbClr val="FFFFFF"/>
                  </a:solidFill>
                </a:uFill>
                <a:latin typeface="Calibri"/>
              </a:rPr>
              <a:t>(8:21)</a:t>
            </a:r>
            <a:endParaRPr dirty="0">
              <a:highlight>
                <a:srgbClr val="FFFF00"/>
              </a:highlight>
            </a:endParaRPr>
          </a:p>
          <a:p>
            <a:pPr indent="-216000">
              <a:lnSpc>
                <a:spcPct val="100000"/>
              </a:lnSpc>
              <a:buFont typeface="Arial"/>
              <a:buChar char="•"/>
            </a:pPr>
            <a:r>
              <a:rPr lang="en-US" sz="2400" i="1" strike="noStrike" spc="-1" dirty="0">
                <a:solidFill>
                  <a:srgbClr val="000000"/>
                </a:solidFill>
                <a:uFill>
                  <a:solidFill>
                    <a:srgbClr val="FFFFFF"/>
                  </a:solidFill>
                </a:uFill>
                <a:latin typeface="Calibri"/>
              </a:rPr>
              <a:t>AT THE LATER TIME OF THAT KINGDOM (GREECE)</a:t>
            </a:r>
            <a:endParaRPr dirty="0"/>
          </a:p>
          <a:p>
            <a:pPr indent="-216000">
              <a:lnSpc>
                <a:spcPct val="100000"/>
              </a:lnSpc>
              <a:buFont typeface="Arial"/>
              <a:buChar char="•"/>
            </a:pPr>
            <a:r>
              <a:rPr lang="en-US" sz="2400" i="1" strike="noStrike" spc="-1" dirty="0">
                <a:solidFill>
                  <a:srgbClr val="000000"/>
                </a:solidFill>
                <a:uFill>
                  <a:solidFill>
                    <a:srgbClr val="FFFFFF"/>
                  </a:solidFill>
                </a:uFill>
                <a:latin typeface="Calibri"/>
              </a:rPr>
              <a:t>ONE WOULD STAND….(ANTIOCHUS EPIPHANES)</a:t>
            </a:r>
            <a:endParaRPr dirty="0"/>
          </a:p>
          <a:p>
            <a:pPr indent="-216000" algn="just">
              <a:lnSpc>
                <a:spcPct val="100000"/>
              </a:lnSpc>
              <a:buFont typeface="Arial"/>
              <a:buChar char="•"/>
            </a:pPr>
            <a:r>
              <a:rPr lang="en-US" sz="2400" i="1" strike="noStrike" spc="-1" dirty="0">
                <a:solidFill>
                  <a:srgbClr val="000000"/>
                </a:solidFill>
                <a:uFill>
                  <a:solidFill>
                    <a:srgbClr val="FFFFFF"/>
                  </a:solidFill>
                </a:uFill>
                <a:latin typeface="Calibri"/>
              </a:rPr>
              <a:t>THE </a:t>
            </a:r>
            <a:r>
              <a:rPr lang="en-US" sz="2400" i="1" strike="noStrike" spc="-1" dirty="0">
                <a:solidFill>
                  <a:srgbClr val="000000"/>
                </a:solidFill>
                <a:highlight>
                  <a:srgbClr val="FFFF00"/>
                </a:highlight>
                <a:uFill>
                  <a:solidFill>
                    <a:srgbClr val="FFFFFF"/>
                  </a:solidFill>
                </a:uFill>
                <a:latin typeface="Calibri"/>
              </a:rPr>
              <a:t>RAM REPRESENTS THE REBUILDING OF ISRAEL </a:t>
            </a:r>
            <a:r>
              <a:rPr lang="en-US" sz="2400" i="1" strike="noStrike" spc="-1" dirty="0">
                <a:solidFill>
                  <a:srgbClr val="000000"/>
                </a:solidFill>
                <a:uFill>
                  <a:solidFill>
                    <a:srgbClr val="FFFFFF"/>
                  </a:solidFill>
                </a:uFill>
                <a:latin typeface="Calibri"/>
              </a:rPr>
              <a:t>THAT WOULD COME IN THE TIME OF MEDIA-PERSIA</a:t>
            </a:r>
            <a:endParaRPr dirty="0"/>
          </a:p>
          <a:p>
            <a:pPr indent="-216000" algn="just">
              <a:lnSpc>
                <a:spcPct val="100000"/>
              </a:lnSpc>
              <a:buFont typeface="Arial"/>
              <a:buChar char="•"/>
            </a:pPr>
            <a:r>
              <a:rPr lang="en-US" sz="2400" i="1" strike="noStrike" spc="-1" dirty="0">
                <a:solidFill>
                  <a:srgbClr val="000000"/>
                </a:solidFill>
                <a:uFill>
                  <a:solidFill>
                    <a:srgbClr val="FFFFFF"/>
                  </a:solidFill>
                </a:uFill>
                <a:latin typeface="Calibri"/>
              </a:rPr>
              <a:t>THE </a:t>
            </a:r>
            <a:r>
              <a:rPr lang="en-US" sz="2400" i="1" strike="noStrike" spc="-1" dirty="0">
                <a:solidFill>
                  <a:srgbClr val="000000"/>
                </a:solidFill>
                <a:highlight>
                  <a:srgbClr val="FFFF00"/>
                </a:highlight>
                <a:uFill>
                  <a:solidFill>
                    <a:srgbClr val="FFFFFF"/>
                  </a:solidFill>
                </a:uFill>
                <a:latin typeface="Calibri"/>
              </a:rPr>
              <a:t>HE GOAT REPRESENTS THE TIME OF PERSECUTION </a:t>
            </a:r>
            <a:r>
              <a:rPr lang="en-US" sz="2400" i="1" strike="noStrike" spc="-1" dirty="0">
                <a:solidFill>
                  <a:srgbClr val="000000"/>
                </a:solidFill>
                <a:uFill>
                  <a:solidFill>
                    <a:srgbClr val="FFFFFF"/>
                  </a:solidFill>
                </a:uFill>
                <a:latin typeface="Calibri"/>
              </a:rPr>
              <a:t>THAT WOULD COME IN THE TIME OF THE END OF THE GREEK KINGDOM.</a:t>
            </a:r>
            <a:endParaRPr dirty="0"/>
          </a:p>
          <a:p>
            <a:pPr>
              <a:lnSpc>
                <a:spcPct val="100000"/>
              </a:lnSpc>
            </a:pPr>
            <a:endParaRPr dirty="0"/>
          </a:p>
        </p:txBody>
      </p:sp>
      <p:sp>
        <p:nvSpPr>
          <p:cNvPr id="239" name="TextShape 3"/>
          <p:cNvSpPr txBox="1"/>
          <p:nvPr/>
        </p:nvSpPr>
        <p:spPr>
          <a:xfrm>
            <a:off x="6553080" y="6356520"/>
            <a:ext cx="2133360" cy="364680"/>
          </a:xfrm>
          <a:prstGeom prst="rect">
            <a:avLst/>
          </a:prstGeom>
          <a:noFill/>
          <a:ln>
            <a:noFill/>
          </a:ln>
        </p:spPr>
        <p:txBody>
          <a:bodyPr anchor="ctr"/>
          <a:lstStyle/>
          <a:p>
            <a:pPr algn="r">
              <a:lnSpc>
                <a:spcPct val="100000"/>
              </a:lnSpc>
            </a:pPr>
            <a:fld id="{9C2CC9D7-9C04-4BBD-84E7-BF2147AF4502}" type="slidenum">
              <a:rPr lang="en-US" sz="1200" strike="noStrike" spc="-1">
                <a:solidFill>
                  <a:srgbClr val="8B8B8B"/>
                </a:solidFill>
                <a:uFill>
                  <a:solidFill>
                    <a:srgbClr val="FFFFFF"/>
                  </a:solidFill>
                </a:uFill>
                <a:latin typeface="Calibri"/>
              </a:rPr>
              <a:t>26</a:t>
            </a:fld>
            <a:endParaRPr/>
          </a:p>
        </p:txBody>
      </p:sp>
      <p:sp>
        <p:nvSpPr>
          <p:cNvPr id="240" name="TextShape 4"/>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242" name="TextShape 2"/>
          <p:cNvSpPr txBox="1"/>
          <p:nvPr/>
        </p:nvSpPr>
        <p:spPr>
          <a:xfrm>
            <a:off x="6553080" y="6356520"/>
            <a:ext cx="2133360" cy="364680"/>
          </a:xfrm>
          <a:prstGeom prst="rect">
            <a:avLst/>
          </a:prstGeom>
          <a:noFill/>
          <a:ln>
            <a:noFill/>
          </a:ln>
        </p:spPr>
        <p:txBody>
          <a:bodyPr anchor="ctr"/>
          <a:lstStyle/>
          <a:p>
            <a:pPr algn="r">
              <a:lnSpc>
                <a:spcPct val="100000"/>
              </a:lnSpc>
            </a:pPr>
            <a:fld id="{509C611C-A875-460A-A0FA-D9BE274300D2}" type="slidenum">
              <a:rPr lang="en-US" sz="1200" strike="noStrike" spc="-1">
                <a:solidFill>
                  <a:srgbClr val="8B8B8B"/>
                </a:solidFill>
                <a:uFill>
                  <a:solidFill>
                    <a:srgbClr val="FFFFFF"/>
                  </a:solidFill>
                </a:uFill>
                <a:latin typeface="Calibri"/>
              </a:rPr>
              <a:t>27</a:t>
            </a:fld>
            <a:endParaRPr/>
          </a:p>
        </p:txBody>
      </p:sp>
      <p:sp>
        <p:nvSpPr>
          <p:cNvPr id="243" name="CustomShape 3"/>
          <p:cNvSpPr/>
          <p:nvPr/>
        </p:nvSpPr>
        <p:spPr>
          <a:xfrm>
            <a:off x="457200" y="533520"/>
            <a:ext cx="8376962" cy="5823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1800" b="1" strike="noStrike" spc="-1" dirty="0">
                <a:solidFill>
                  <a:srgbClr val="9C4700"/>
                </a:solidFill>
                <a:uFill>
                  <a:solidFill>
                    <a:srgbClr val="FFFFFF"/>
                  </a:solidFill>
                </a:uFill>
                <a:latin typeface="Calibri"/>
              </a:rPr>
              <a:t>CHAPTER 8.</a:t>
            </a:r>
            <a:endParaRPr dirty="0"/>
          </a:p>
          <a:p>
            <a:pPr algn="just">
              <a:lnSpc>
                <a:spcPct val="100000"/>
              </a:lnSpc>
            </a:pPr>
            <a:r>
              <a:rPr lang="en-US" sz="1800" b="1" strike="noStrike" spc="-1" dirty="0">
                <a:solidFill>
                  <a:srgbClr val="9C4700"/>
                </a:solidFill>
                <a:uFill>
                  <a:solidFill>
                    <a:srgbClr val="FFFFFF"/>
                  </a:solidFill>
                </a:uFill>
                <a:latin typeface="Calibri"/>
              </a:rPr>
              <a:t> </a:t>
            </a:r>
            <a:r>
              <a:rPr lang="en-US" sz="1800" u="sng" strike="noStrike" spc="-1" dirty="0">
                <a:solidFill>
                  <a:srgbClr val="0000FF"/>
                </a:solidFill>
                <a:uFill>
                  <a:solidFill>
                    <a:srgbClr val="FFFFFF"/>
                  </a:solidFill>
                </a:uFill>
                <a:latin typeface="Calibri"/>
                <a:hlinkClick r:id="rId2"/>
              </a:rPr>
              <a:t>1 </a:t>
            </a:r>
            <a:r>
              <a:rPr lang="en-US" sz="1800" strike="noStrike" spc="-1" dirty="0">
                <a:solidFill>
                  <a:srgbClr val="000000"/>
                </a:solidFill>
                <a:uFill>
                  <a:solidFill>
                    <a:srgbClr val="FFFFFF"/>
                  </a:solidFill>
                </a:uFill>
                <a:latin typeface="Calibri"/>
              </a:rPr>
              <a:t>In the third year of the reign of king Belshazzar a vision appeared unto me, </a:t>
            </a:r>
            <a:r>
              <a:rPr lang="en-US" sz="1800" i="1" strike="noStrike" spc="-1" dirty="0">
                <a:solidFill>
                  <a:srgbClr val="000000"/>
                </a:solidFill>
                <a:uFill>
                  <a:solidFill>
                    <a:srgbClr val="FFFFFF"/>
                  </a:solidFill>
                </a:uFill>
                <a:latin typeface="Calibri"/>
              </a:rPr>
              <a:t>even unto</a:t>
            </a:r>
            <a:r>
              <a:rPr lang="en-US" sz="1800" strike="noStrike" spc="-1" dirty="0">
                <a:solidFill>
                  <a:srgbClr val="000000"/>
                </a:solidFill>
                <a:uFill>
                  <a:solidFill>
                    <a:srgbClr val="FFFFFF"/>
                  </a:solidFill>
                </a:uFill>
                <a:latin typeface="Calibri"/>
              </a:rPr>
              <a:t> me Daniel, after that which appeared unto me at the first.</a:t>
            </a:r>
            <a:endParaRPr dirty="0"/>
          </a:p>
          <a:p>
            <a:pPr algn="just">
              <a:lnSpc>
                <a:spcPct val="100000"/>
              </a:lnSpc>
            </a:pPr>
            <a:r>
              <a:rPr lang="en-US" sz="1800" u="sng" strike="noStrike" spc="-1" dirty="0">
                <a:solidFill>
                  <a:srgbClr val="0000FF"/>
                </a:solidFill>
                <a:uFill>
                  <a:solidFill>
                    <a:srgbClr val="FFFFFF"/>
                  </a:solidFill>
                </a:uFill>
                <a:latin typeface="Calibri"/>
                <a:hlinkClick r:id="rId3"/>
              </a:rPr>
              <a:t>2 </a:t>
            </a:r>
            <a:r>
              <a:rPr lang="en-US" sz="1800" strike="noStrike" spc="-1" dirty="0">
                <a:solidFill>
                  <a:srgbClr val="000000"/>
                </a:solidFill>
                <a:uFill>
                  <a:solidFill>
                    <a:srgbClr val="FFFFFF"/>
                  </a:solidFill>
                </a:uFill>
                <a:latin typeface="Calibri"/>
              </a:rPr>
              <a:t>And I saw in a vision; and it came to pass, when I saw, that I </a:t>
            </a:r>
            <a:r>
              <a:rPr lang="en-US" sz="1800" i="1" strike="noStrike" spc="-1" dirty="0">
                <a:solidFill>
                  <a:srgbClr val="000000"/>
                </a:solidFill>
                <a:uFill>
                  <a:solidFill>
                    <a:srgbClr val="FFFFFF"/>
                  </a:solidFill>
                </a:uFill>
                <a:latin typeface="Calibri"/>
              </a:rPr>
              <a:t>was</a:t>
            </a:r>
            <a:r>
              <a:rPr lang="en-US" sz="1800" strike="noStrike" spc="-1" dirty="0">
                <a:solidFill>
                  <a:srgbClr val="000000"/>
                </a:solidFill>
                <a:uFill>
                  <a:solidFill>
                    <a:srgbClr val="FFFFFF"/>
                  </a:solidFill>
                </a:uFill>
                <a:latin typeface="Calibri"/>
              </a:rPr>
              <a:t> at Shushan </a:t>
            </a:r>
            <a:r>
              <a:rPr lang="en-US" sz="1800" i="1" strike="noStrike" spc="-1" dirty="0">
                <a:solidFill>
                  <a:srgbClr val="000000"/>
                </a:solidFill>
                <a:uFill>
                  <a:solidFill>
                    <a:srgbClr val="FFFFFF"/>
                  </a:solidFill>
                </a:uFill>
                <a:latin typeface="Calibri"/>
              </a:rPr>
              <a:t>in</a:t>
            </a:r>
            <a:r>
              <a:rPr lang="en-US" sz="1800" strike="noStrike" spc="-1" dirty="0">
                <a:solidFill>
                  <a:srgbClr val="000000"/>
                </a:solidFill>
                <a:uFill>
                  <a:solidFill>
                    <a:srgbClr val="FFFFFF"/>
                  </a:solidFill>
                </a:uFill>
                <a:latin typeface="Calibri"/>
              </a:rPr>
              <a:t> the palace, which </a:t>
            </a:r>
            <a:r>
              <a:rPr lang="en-US" sz="1800" i="1" strike="noStrike" spc="-1" dirty="0">
                <a:solidFill>
                  <a:srgbClr val="000000"/>
                </a:solidFill>
                <a:uFill>
                  <a:solidFill>
                    <a:srgbClr val="FFFFFF"/>
                  </a:solidFill>
                </a:uFill>
                <a:latin typeface="Calibri"/>
              </a:rPr>
              <a:t>is</a:t>
            </a:r>
            <a:r>
              <a:rPr lang="en-US" sz="1800" strike="noStrike" spc="-1" dirty="0">
                <a:solidFill>
                  <a:srgbClr val="000000"/>
                </a:solidFill>
                <a:uFill>
                  <a:solidFill>
                    <a:srgbClr val="FFFFFF"/>
                  </a:solidFill>
                </a:uFill>
                <a:latin typeface="Calibri"/>
              </a:rPr>
              <a:t> in the province of Elam; and I saw in a vision, and I was by the river of </a:t>
            </a:r>
            <a:r>
              <a:rPr lang="en-US" sz="1800" strike="noStrike" spc="-1" dirty="0" err="1">
                <a:solidFill>
                  <a:srgbClr val="000000"/>
                </a:solidFill>
                <a:uFill>
                  <a:solidFill>
                    <a:srgbClr val="FFFFFF"/>
                  </a:solidFill>
                </a:uFill>
                <a:latin typeface="Calibri"/>
              </a:rPr>
              <a:t>Ulai</a:t>
            </a:r>
            <a:r>
              <a:rPr lang="en-US" sz="1800" strike="noStrike" spc="-1" dirty="0">
                <a:solidFill>
                  <a:srgbClr val="000000"/>
                </a:solidFill>
                <a:uFill>
                  <a:solidFill>
                    <a:srgbClr val="FFFFFF"/>
                  </a:solidFill>
                </a:uFill>
                <a:latin typeface="Calibri"/>
              </a:rPr>
              <a:t>.</a:t>
            </a:r>
            <a:endParaRPr dirty="0"/>
          </a:p>
          <a:p>
            <a:pPr algn="just">
              <a:lnSpc>
                <a:spcPct val="100000"/>
              </a:lnSpc>
            </a:pPr>
            <a:r>
              <a:rPr lang="en-US" sz="1800" u="sng" strike="noStrike" spc="-1" dirty="0">
                <a:solidFill>
                  <a:srgbClr val="0000FF"/>
                </a:solidFill>
                <a:uFill>
                  <a:solidFill>
                    <a:srgbClr val="FFFFFF"/>
                  </a:solidFill>
                </a:uFill>
                <a:latin typeface="Calibri"/>
                <a:hlinkClick r:id="rId4"/>
              </a:rPr>
              <a:t>3 </a:t>
            </a:r>
            <a:r>
              <a:rPr lang="en-US" sz="1800" strike="noStrike" spc="-1" dirty="0">
                <a:solidFill>
                  <a:srgbClr val="000000"/>
                </a:solidFill>
                <a:uFill>
                  <a:solidFill>
                    <a:srgbClr val="FFFFFF"/>
                  </a:solidFill>
                </a:uFill>
                <a:latin typeface="Calibri"/>
              </a:rPr>
              <a:t>Then I lifted up mine eyes, and saw, and, behold, there stood before the river </a:t>
            </a:r>
            <a:r>
              <a:rPr lang="en-US" sz="1800" strike="noStrike" spc="-1" dirty="0">
                <a:solidFill>
                  <a:srgbClr val="000000"/>
                </a:solidFill>
                <a:highlight>
                  <a:srgbClr val="FFFF00"/>
                </a:highlight>
                <a:uFill>
                  <a:solidFill>
                    <a:srgbClr val="FFFFFF"/>
                  </a:solidFill>
                </a:uFill>
                <a:latin typeface="Calibri"/>
              </a:rPr>
              <a:t>a ram which had </a:t>
            </a:r>
            <a:r>
              <a:rPr lang="en-US" sz="1800" i="1" strike="noStrike" spc="-1" dirty="0">
                <a:solidFill>
                  <a:srgbClr val="000000"/>
                </a:solidFill>
                <a:highlight>
                  <a:srgbClr val="FFFF00"/>
                </a:highlight>
                <a:uFill>
                  <a:solidFill>
                    <a:srgbClr val="FFFFFF"/>
                  </a:solidFill>
                </a:uFill>
                <a:latin typeface="Calibri"/>
              </a:rPr>
              <a:t>two</a:t>
            </a:r>
            <a:r>
              <a:rPr lang="en-US" sz="1800" strike="noStrike" spc="-1" dirty="0">
                <a:solidFill>
                  <a:srgbClr val="000000"/>
                </a:solidFill>
                <a:highlight>
                  <a:srgbClr val="FFFF00"/>
                </a:highlight>
                <a:uFill>
                  <a:solidFill>
                    <a:srgbClr val="FFFFFF"/>
                  </a:solidFill>
                </a:uFill>
                <a:latin typeface="Calibri"/>
              </a:rPr>
              <a:t> horns: and the </a:t>
            </a:r>
            <a:r>
              <a:rPr lang="en-US" sz="1800" i="1" strike="noStrike" spc="-1" dirty="0">
                <a:solidFill>
                  <a:srgbClr val="000000"/>
                </a:solidFill>
                <a:highlight>
                  <a:srgbClr val="FFFF00"/>
                </a:highlight>
                <a:uFill>
                  <a:solidFill>
                    <a:srgbClr val="FFFFFF"/>
                  </a:solidFill>
                </a:uFill>
                <a:latin typeface="Calibri"/>
              </a:rPr>
              <a:t>two</a:t>
            </a:r>
            <a:r>
              <a:rPr lang="en-US" sz="1800" strike="noStrike" spc="-1" dirty="0">
                <a:solidFill>
                  <a:srgbClr val="000000"/>
                </a:solidFill>
                <a:highlight>
                  <a:srgbClr val="FFFF00"/>
                </a:highlight>
                <a:uFill>
                  <a:solidFill>
                    <a:srgbClr val="FFFFFF"/>
                  </a:solidFill>
                </a:uFill>
                <a:latin typeface="Calibri"/>
              </a:rPr>
              <a:t> horns </a:t>
            </a:r>
            <a:r>
              <a:rPr lang="en-US" sz="1800" i="1" strike="noStrike" spc="-1" dirty="0">
                <a:solidFill>
                  <a:srgbClr val="000000"/>
                </a:solidFill>
                <a:highlight>
                  <a:srgbClr val="FFFF00"/>
                </a:highlight>
                <a:uFill>
                  <a:solidFill>
                    <a:srgbClr val="FFFFFF"/>
                  </a:solidFill>
                </a:uFill>
                <a:latin typeface="Calibri"/>
              </a:rPr>
              <a:t>were</a:t>
            </a:r>
            <a:r>
              <a:rPr lang="en-US" sz="1800" strike="noStrike" spc="-1" dirty="0">
                <a:solidFill>
                  <a:srgbClr val="000000"/>
                </a:solidFill>
                <a:highlight>
                  <a:srgbClr val="FFFF00"/>
                </a:highlight>
                <a:uFill>
                  <a:solidFill>
                    <a:srgbClr val="FFFFFF"/>
                  </a:solidFill>
                </a:uFill>
                <a:latin typeface="Calibri"/>
              </a:rPr>
              <a:t> high; but one </a:t>
            </a:r>
            <a:r>
              <a:rPr lang="en-US" sz="1800" i="1" strike="noStrike" spc="-1" dirty="0">
                <a:solidFill>
                  <a:srgbClr val="000000"/>
                </a:solidFill>
                <a:highlight>
                  <a:srgbClr val="FFFF00"/>
                </a:highlight>
                <a:uFill>
                  <a:solidFill>
                    <a:srgbClr val="FFFFFF"/>
                  </a:solidFill>
                </a:uFill>
                <a:latin typeface="Calibri"/>
              </a:rPr>
              <a:t>was</a:t>
            </a:r>
            <a:r>
              <a:rPr lang="en-US" sz="1800" strike="noStrike" spc="-1" dirty="0">
                <a:solidFill>
                  <a:srgbClr val="000000"/>
                </a:solidFill>
                <a:highlight>
                  <a:srgbClr val="FFFF00"/>
                </a:highlight>
                <a:uFill>
                  <a:solidFill>
                    <a:srgbClr val="FFFFFF"/>
                  </a:solidFill>
                </a:uFill>
                <a:latin typeface="Calibri"/>
              </a:rPr>
              <a:t> higher than the other, and the higher came up last.</a:t>
            </a:r>
            <a:endParaRPr dirty="0">
              <a:highlight>
                <a:srgbClr val="FFFF00"/>
              </a:highlight>
            </a:endParaRPr>
          </a:p>
          <a:p>
            <a:pPr algn="just">
              <a:lnSpc>
                <a:spcPct val="100000"/>
              </a:lnSpc>
            </a:pPr>
            <a:r>
              <a:rPr lang="en-US" sz="1800" u="sng" strike="noStrike" spc="-1" dirty="0">
                <a:solidFill>
                  <a:srgbClr val="0000FF"/>
                </a:solidFill>
                <a:uFill>
                  <a:solidFill>
                    <a:srgbClr val="FFFFFF"/>
                  </a:solidFill>
                </a:uFill>
                <a:latin typeface="Calibri"/>
                <a:hlinkClick r:id="rId5"/>
              </a:rPr>
              <a:t>4 </a:t>
            </a:r>
            <a:r>
              <a:rPr lang="en-US" sz="1800" strike="noStrike" spc="-1" dirty="0">
                <a:solidFill>
                  <a:srgbClr val="000000"/>
                </a:solidFill>
                <a:uFill>
                  <a:solidFill>
                    <a:srgbClr val="FFFFFF"/>
                  </a:solidFill>
                </a:uFill>
                <a:latin typeface="Calibri"/>
              </a:rPr>
              <a:t>I saw the ram pushing westward, and northward, and southward; so that no beasts might stand before him, neither </a:t>
            </a:r>
            <a:r>
              <a:rPr lang="en-US" sz="1800" i="1" strike="noStrike" spc="-1" dirty="0">
                <a:solidFill>
                  <a:srgbClr val="000000"/>
                </a:solidFill>
                <a:uFill>
                  <a:solidFill>
                    <a:srgbClr val="FFFFFF"/>
                  </a:solidFill>
                </a:uFill>
                <a:latin typeface="Calibri"/>
              </a:rPr>
              <a:t>was there any</a:t>
            </a:r>
            <a:r>
              <a:rPr lang="en-US" sz="1800" strike="noStrike" spc="-1" dirty="0">
                <a:solidFill>
                  <a:srgbClr val="000000"/>
                </a:solidFill>
                <a:uFill>
                  <a:solidFill>
                    <a:srgbClr val="FFFFFF"/>
                  </a:solidFill>
                </a:uFill>
                <a:latin typeface="Calibri"/>
              </a:rPr>
              <a:t> that could deliver out of his hand; but he did according to his will, and became great.</a:t>
            </a:r>
            <a:endParaRPr dirty="0"/>
          </a:p>
          <a:p>
            <a:pPr algn="just">
              <a:lnSpc>
                <a:spcPct val="100000"/>
              </a:lnSpc>
            </a:pPr>
            <a:r>
              <a:rPr lang="en-US" sz="1800" u="sng" strike="noStrike" spc="-1" dirty="0">
                <a:solidFill>
                  <a:srgbClr val="0000FF"/>
                </a:solidFill>
                <a:uFill>
                  <a:solidFill>
                    <a:srgbClr val="FFFFFF"/>
                  </a:solidFill>
                </a:uFill>
                <a:latin typeface="Calibri"/>
                <a:hlinkClick r:id="rId6"/>
              </a:rPr>
              <a:t>5 </a:t>
            </a:r>
            <a:r>
              <a:rPr lang="en-US" sz="1800" strike="noStrike" spc="-1" dirty="0">
                <a:solidFill>
                  <a:srgbClr val="000000"/>
                </a:solidFill>
                <a:uFill>
                  <a:solidFill>
                    <a:srgbClr val="FFFFFF"/>
                  </a:solidFill>
                </a:uFill>
                <a:latin typeface="Calibri"/>
              </a:rPr>
              <a:t>And as I was considering, behold, </a:t>
            </a:r>
            <a:r>
              <a:rPr lang="en-US" sz="1800" strike="noStrike" spc="-1" dirty="0">
                <a:solidFill>
                  <a:srgbClr val="000000"/>
                </a:solidFill>
                <a:highlight>
                  <a:srgbClr val="FFFF00"/>
                </a:highlight>
                <a:uFill>
                  <a:solidFill>
                    <a:srgbClr val="FFFFFF"/>
                  </a:solidFill>
                </a:uFill>
                <a:latin typeface="Calibri"/>
              </a:rPr>
              <a:t>an he goat came from the west on the face of the whole earth, and touched not the ground: and the goat </a:t>
            </a:r>
            <a:r>
              <a:rPr lang="en-US" sz="1800" i="1" strike="noStrike" spc="-1" dirty="0">
                <a:solidFill>
                  <a:srgbClr val="000000"/>
                </a:solidFill>
                <a:highlight>
                  <a:srgbClr val="FFFF00"/>
                </a:highlight>
                <a:uFill>
                  <a:solidFill>
                    <a:srgbClr val="FFFFFF"/>
                  </a:solidFill>
                </a:uFill>
                <a:latin typeface="Calibri"/>
              </a:rPr>
              <a:t>had</a:t>
            </a:r>
            <a:r>
              <a:rPr lang="en-US" sz="1800" strike="noStrike" spc="-1" dirty="0">
                <a:solidFill>
                  <a:srgbClr val="000000"/>
                </a:solidFill>
                <a:highlight>
                  <a:srgbClr val="FFFF00"/>
                </a:highlight>
                <a:uFill>
                  <a:solidFill>
                    <a:srgbClr val="FFFFFF"/>
                  </a:solidFill>
                </a:uFill>
                <a:latin typeface="Calibri"/>
              </a:rPr>
              <a:t> a notable horn between his eyes.</a:t>
            </a:r>
            <a:endParaRPr dirty="0">
              <a:highlight>
                <a:srgbClr val="FFFF00"/>
              </a:highlight>
            </a:endParaRPr>
          </a:p>
          <a:p>
            <a:pPr algn="just">
              <a:lnSpc>
                <a:spcPct val="100000"/>
              </a:lnSpc>
            </a:pPr>
            <a:r>
              <a:rPr lang="en-US" sz="1800" u="sng" strike="noStrike" spc="-1" dirty="0">
                <a:solidFill>
                  <a:srgbClr val="0000FF"/>
                </a:solidFill>
                <a:uFill>
                  <a:solidFill>
                    <a:srgbClr val="FFFFFF"/>
                  </a:solidFill>
                </a:uFill>
                <a:latin typeface="Calibri"/>
                <a:hlinkClick r:id="rId7"/>
              </a:rPr>
              <a:t>6 </a:t>
            </a:r>
            <a:r>
              <a:rPr lang="en-US" sz="1800" strike="noStrike" spc="-1" dirty="0">
                <a:solidFill>
                  <a:srgbClr val="000000"/>
                </a:solidFill>
                <a:uFill>
                  <a:solidFill>
                    <a:srgbClr val="FFFFFF"/>
                  </a:solidFill>
                </a:uFill>
                <a:latin typeface="Calibri"/>
              </a:rPr>
              <a:t>And he came to the ram that had </a:t>
            </a:r>
            <a:r>
              <a:rPr lang="en-US" sz="1800" i="1" strike="noStrike" spc="-1" dirty="0">
                <a:solidFill>
                  <a:srgbClr val="000000"/>
                </a:solidFill>
                <a:uFill>
                  <a:solidFill>
                    <a:srgbClr val="FFFFFF"/>
                  </a:solidFill>
                </a:uFill>
                <a:latin typeface="Calibri"/>
              </a:rPr>
              <a:t>two</a:t>
            </a:r>
            <a:r>
              <a:rPr lang="en-US" sz="1800" strike="noStrike" spc="-1" dirty="0">
                <a:solidFill>
                  <a:srgbClr val="000000"/>
                </a:solidFill>
                <a:uFill>
                  <a:solidFill>
                    <a:srgbClr val="FFFFFF"/>
                  </a:solidFill>
                </a:uFill>
                <a:latin typeface="Calibri"/>
              </a:rPr>
              <a:t> horns, which I had seen standing before the river, and ran unto him in the fury of his power.</a:t>
            </a:r>
            <a:endParaRPr dirty="0"/>
          </a:p>
          <a:p>
            <a:pPr algn="just">
              <a:lnSpc>
                <a:spcPct val="100000"/>
              </a:lnSpc>
            </a:pPr>
            <a:r>
              <a:rPr lang="en-US" sz="1800" u="sng" strike="noStrike" spc="-1" dirty="0">
                <a:solidFill>
                  <a:srgbClr val="0000FF"/>
                </a:solidFill>
                <a:uFill>
                  <a:solidFill>
                    <a:srgbClr val="FFFFFF"/>
                  </a:solidFill>
                </a:uFill>
                <a:latin typeface="Calibri"/>
                <a:hlinkClick r:id="rId8"/>
              </a:rPr>
              <a:t>7 </a:t>
            </a:r>
            <a:r>
              <a:rPr lang="en-US" sz="1800" strike="noStrike" spc="-1" dirty="0">
                <a:solidFill>
                  <a:srgbClr val="000000"/>
                </a:solidFill>
                <a:uFill>
                  <a:solidFill>
                    <a:srgbClr val="FFFFFF"/>
                  </a:solidFill>
                </a:uFill>
                <a:latin typeface="Calibri"/>
              </a:rPr>
              <a:t>And I saw him come close unto the ram, and he was moved with choler against him, and smote the ram, and brake his two horns: and there was no power in the ram to stand before him, but he cast him down to the ground, and stamped upon him: and there was none that could deliver the ram out of his hand.</a:t>
            </a:r>
            <a:endParaRPr dirty="0"/>
          </a:p>
          <a:p>
            <a:pPr algn="just">
              <a:lnSpc>
                <a:spcPct val="100000"/>
              </a:lnSpc>
            </a:pP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245" name="TextShape 2"/>
          <p:cNvSpPr txBox="1"/>
          <p:nvPr/>
        </p:nvSpPr>
        <p:spPr>
          <a:xfrm>
            <a:off x="6553080" y="6356520"/>
            <a:ext cx="2133360" cy="364680"/>
          </a:xfrm>
          <a:prstGeom prst="rect">
            <a:avLst/>
          </a:prstGeom>
          <a:noFill/>
          <a:ln>
            <a:noFill/>
          </a:ln>
        </p:spPr>
        <p:txBody>
          <a:bodyPr anchor="ctr"/>
          <a:lstStyle/>
          <a:p>
            <a:pPr algn="r">
              <a:lnSpc>
                <a:spcPct val="100000"/>
              </a:lnSpc>
            </a:pPr>
            <a:fld id="{84E736D2-82B9-49C2-ACC5-605947F78360}" type="slidenum">
              <a:rPr lang="en-US" sz="1200" strike="noStrike" spc="-1">
                <a:solidFill>
                  <a:srgbClr val="8B8B8B"/>
                </a:solidFill>
                <a:uFill>
                  <a:solidFill>
                    <a:srgbClr val="FFFFFF"/>
                  </a:solidFill>
                </a:uFill>
                <a:latin typeface="Calibri"/>
              </a:rPr>
              <a:t>28</a:t>
            </a:fld>
            <a:endParaRPr/>
          </a:p>
        </p:txBody>
      </p:sp>
      <p:sp>
        <p:nvSpPr>
          <p:cNvPr id="246" name="CustomShape 3"/>
          <p:cNvSpPr/>
          <p:nvPr/>
        </p:nvSpPr>
        <p:spPr>
          <a:xfrm>
            <a:off x="447675" y="562095"/>
            <a:ext cx="8381520" cy="574345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1700" u="sng" strike="noStrike" spc="-1" dirty="0">
                <a:solidFill>
                  <a:srgbClr val="0000FF"/>
                </a:solidFill>
                <a:uFill>
                  <a:solidFill>
                    <a:srgbClr val="FFFFFF"/>
                  </a:solidFill>
                </a:uFill>
                <a:latin typeface="Calibri"/>
                <a:hlinkClick r:id="rId2"/>
              </a:rPr>
              <a:t>8 </a:t>
            </a:r>
            <a:r>
              <a:rPr lang="en-US" sz="1700" strike="noStrike" spc="-1" dirty="0">
                <a:solidFill>
                  <a:srgbClr val="000000"/>
                </a:solidFill>
                <a:uFill>
                  <a:solidFill>
                    <a:srgbClr val="FFFFFF"/>
                  </a:solidFill>
                </a:uFill>
                <a:latin typeface="Calibri"/>
              </a:rPr>
              <a:t>Therefore the he goat waxed very great: and when he was strong, the great horn was broken; </a:t>
            </a:r>
            <a:r>
              <a:rPr lang="en-US" sz="1700" strike="noStrike" spc="-1" dirty="0">
                <a:solidFill>
                  <a:srgbClr val="000000"/>
                </a:solidFill>
                <a:highlight>
                  <a:srgbClr val="FFFF00"/>
                </a:highlight>
                <a:uFill>
                  <a:solidFill>
                    <a:srgbClr val="FFFFFF"/>
                  </a:solidFill>
                </a:uFill>
                <a:latin typeface="Calibri"/>
              </a:rPr>
              <a:t>(DEATH OF ALEXANDER THE GREAT) </a:t>
            </a:r>
            <a:r>
              <a:rPr lang="en-US" sz="1700" strike="noStrike" spc="-1" dirty="0">
                <a:solidFill>
                  <a:srgbClr val="000000"/>
                </a:solidFill>
                <a:uFill>
                  <a:solidFill>
                    <a:srgbClr val="FFFFFF"/>
                  </a:solidFill>
                </a:uFill>
                <a:latin typeface="Calibri"/>
              </a:rPr>
              <a:t>and for it came up four notable ones toward the four winds of heaven</a:t>
            </a:r>
            <a:r>
              <a:rPr lang="en-US" sz="1700" strike="noStrike" spc="-1" dirty="0">
                <a:solidFill>
                  <a:srgbClr val="000000"/>
                </a:solidFill>
                <a:highlight>
                  <a:srgbClr val="FFFF00"/>
                </a:highlight>
                <a:uFill>
                  <a:solidFill>
                    <a:srgbClr val="FFFFFF"/>
                  </a:solidFill>
                </a:uFill>
                <a:latin typeface="Calibri"/>
              </a:rPr>
              <a:t>.(THE FOUR KINGDOMS OF GREECE AFTER ALEXANDER THE GREAT DIED)</a:t>
            </a:r>
            <a:endParaRPr sz="1700" dirty="0">
              <a:highlight>
                <a:srgbClr val="FFFF00"/>
              </a:highlight>
            </a:endParaRPr>
          </a:p>
          <a:p>
            <a:pPr algn="just">
              <a:lnSpc>
                <a:spcPct val="100000"/>
              </a:lnSpc>
            </a:pPr>
            <a:r>
              <a:rPr lang="en-US" sz="1700" u="sng" strike="noStrike" spc="-1" dirty="0">
                <a:solidFill>
                  <a:srgbClr val="0000FF"/>
                </a:solidFill>
                <a:uFill>
                  <a:solidFill>
                    <a:srgbClr val="FFFFFF"/>
                  </a:solidFill>
                </a:uFill>
                <a:latin typeface="Calibri"/>
                <a:hlinkClick r:id="rId3"/>
              </a:rPr>
              <a:t>9 </a:t>
            </a:r>
            <a:r>
              <a:rPr lang="en-US" sz="1700" strike="noStrike" spc="-1" dirty="0">
                <a:solidFill>
                  <a:srgbClr val="000000"/>
                </a:solidFill>
                <a:uFill>
                  <a:solidFill>
                    <a:srgbClr val="FFFFFF"/>
                  </a:solidFill>
                </a:uFill>
                <a:latin typeface="Calibri"/>
              </a:rPr>
              <a:t>And out of one of them came forth a little horn, </a:t>
            </a:r>
            <a:r>
              <a:rPr lang="en-US" sz="1700" strike="noStrike" spc="-1" dirty="0">
                <a:solidFill>
                  <a:srgbClr val="000000"/>
                </a:solidFill>
                <a:highlight>
                  <a:srgbClr val="FFFF00"/>
                </a:highlight>
                <a:uFill>
                  <a:solidFill>
                    <a:srgbClr val="FFFFFF"/>
                  </a:solidFill>
                </a:uFill>
                <a:latin typeface="Calibri"/>
              </a:rPr>
              <a:t>(ANTIOCHUS EPIPHANES,OUT OF ONE OF THE 4 GRECIAN KINGDOMS WHICH </a:t>
            </a:r>
            <a:r>
              <a:rPr lang="en-US" sz="1700" spc="-1" dirty="0">
                <a:solidFill>
                  <a:srgbClr val="000000"/>
                </a:solidFill>
                <a:highlight>
                  <a:srgbClr val="FFFF00"/>
                </a:highlight>
                <a:uFill>
                  <a:solidFill>
                    <a:srgbClr val="FFFFFF"/>
                  </a:solidFill>
                </a:uFill>
                <a:latin typeface="Calibri"/>
              </a:rPr>
              <a:t>RULED OVER THE LAND OF ISRAEL)</a:t>
            </a:r>
            <a:r>
              <a:rPr lang="en-US" sz="1700" spc="-1" dirty="0">
                <a:solidFill>
                  <a:srgbClr val="000000"/>
                </a:solidFill>
                <a:uFill>
                  <a:solidFill>
                    <a:srgbClr val="FFFFFF"/>
                  </a:solidFill>
                </a:uFill>
                <a:latin typeface="Calibri"/>
              </a:rPr>
              <a:t> </a:t>
            </a:r>
            <a:r>
              <a:rPr lang="en-US" sz="1700" strike="noStrike" spc="-1" dirty="0">
                <a:solidFill>
                  <a:srgbClr val="000000"/>
                </a:solidFill>
                <a:uFill>
                  <a:solidFill>
                    <a:srgbClr val="FFFFFF"/>
                  </a:solidFill>
                </a:uFill>
                <a:latin typeface="Calibri"/>
              </a:rPr>
              <a:t>which waxed exceeding great, toward the south, and toward the east, and toward the pleasant </a:t>
            </a:r>
            <a:r>
              <a:rPr lang="en-US" sz="1700" i="1" strike="noStrike" spc="-1" dirty="0">
                <a:solidFill>
                  <a:srgbClr val="000000"/>
                </a:solidFill>
                <a:uFill>
                  <a:solidFill>
                    <a:srgbClr val="FFFFFF"/>
                  </a:solidFill>
                </a:uFill>
                <a:latin typeface="Calibri"/>
              </a:rPr>
              <a:t>land</a:t>
            </a:r>
            <a:r>
              <a:rPr lang="en-US" sz="1700" strike="noStrike" spc="-1" dirty="0">
                <a:solidFill>
                  <a:srgbClr val="000000"/>
                </a:solidFill>
                <a:uFill>
                  <a:solidFill>
                    <a:srgbClr val="FFFFFF"/>
                  </a:solidFill>
                </a:uFill>
                <a:latin typeface="Calibri"/>
              </a:rPr>
              <a:t>.</a:t>
            </a:r>
            <a:endParaRPr sz="1700" dirty="0"/>
          </a:p>
          <a:p>
            <a:pPr algn="just">
              <a:lnSpc>
                <a:spcPct val="100000"/>
              </a:lnSpc>
            </a:pPr>
            <a:r>
              <a:rPr lang="en-US" sz="1700" u="sng" strike="noStrike" spc="-1" dirty="0">
                <a:solidFill>
                  <a:srgbClr val="0000FF"/>
                </a:solidFill>
                <a:uFill>
                  <a:solidFill>
                    <a:srgbClr val="FFFFFF"/>
                  </a:solidFill>
                </a:uFill>
                <a:latin typeface="Calibri"/>
                <a:hlinkClick r:id="rId4"/>
              </a:rPr>
              <a:t>10 </a:t>
            </a:r>
            <a:r>
              <a:rPr lang="en-US" sz="1700" strike="noStrike" spc="-1" dirty="0">
                <a:solidFill>
                  <a:srgbClr val="000000"/>
                </a:solidFill>
                <a:uFill>
                  <a:solidFill>
                    <a:srgbClr val="FFFFFF"/>
                  </a:solidFill>
                </a:uFill>
                <a:latin typeface="Calibri"/>
              </a:rPr>
              <a:t>And it waxed great, </a:t>
            </a:r>
            <a:r>
              <a:rPr lang="en-US" sz="1700" i="1" strike="noStrike" spc="-1" dirty="0">
                <a:solidFill>
                  <a:srgbClr val="000000"/>
                </a:solidFill>
                <a:uFill>
                  <a:solidFill>
                    <a:srgbClr val="FFFFFF"/>
                  </a:solidFill>
                </a:uFill>
                <a:latin typeface="Calibri"/>
              </a:rPr>
              <a:t>even</a:t>
            </a:r>
            <a:r>
              <a:rPr lang="en-US" sz="1700" strike="noStrike" spc="-1" dirty="0">
                <a:solidFill>
                  <a:srgbClr val="000000"/>
                </a:solidFill>
                <a:uFill>
                  <a:solidFill>
                    <a:srgbClr val="FFFFFF"/>
                  </a:solidFill>
                </a:uFill>
                <a:latin typeface="Calibri"/>
              </a:rPr>
              <a:t> to the host of heaven; and it cast down </a:t>
            </a:r>
            <a:r>
              <a:rPr lang="en-US" sz="1700" i="1" strike="noStrike" spc="-1" dirty="0">
                <a:solidFill>
                  <a:srgbClr val="000000"/>
                </a:solidFill>
                <a:uFill>
                  <a:solidFill>
                    <a:srgbClr val="FFFFFF"/>
                  </a:solidFill>
                </a:uFill>
                <a:latin typeface="Calibri"/>
              </a:rPr>
              <a:t>some</a:t>
            </a:r>
            <a:r>
              <a:rPr lang="en-US" sz="1700" strike="noStrike" spc="-1" dirty="0">
                <a:solidFill>
                  <a:srgbClr val="000000"/>
                </a:solidFill>
                <a:uFill>
                  <a:solidFill>
                    <a:srgbClr val="FFFFFF"/>
                  </a:solidFill>
                </a:uFill>
                <a:latin typeface="Calibri"/>
              </a:rPr>
              <a:t> of the host and of the stars to the ground, and stamped upon them.</a:t>
            </a:r>
            <a:endParaRPr sz="1700" dirty="0"/>
          </a:p>
          <a:p>
            <a:pPr algn="just">
              <a:lnSpc>
                <a:spcPct val="100000"/>
              </a:lnSpc>
            </a:pPr>
            <a:r>
              <a:rPr lang="en-US" sz="1700" u="sng" strike="noStrike" spc="-1" dirty="0">
                <a:solidFill>
                  <a:srgbClr val="0000FF"/>
                </a:solidFill>
                <a:uFill>
                  <a:solidFill>
                    <a:srgbClr val="FFFFFF"/>
                  </a:solidFill>
                </a:uFill>
                <a:latin typeface="Calibri"/>
                <a:hlinkClick r:id="rId5"/>
              </a:rPr>
              <a:t>11 </a:t>
            </a:r>
            <a:r>
              <a:rPr lang="en-US" sz="1700" strike="noStrike" spc="-1" dirty="0">
                <a:solidFill>
                  <a:srgbClr val="000000"/>
                </a:solidFill>
                <a:uFill>
                  <a:solidFill>
                    <a:srgbClr val="FFFFFF"/>
                  </a:solidFill>
                </a:uFill>
                <a:latin typeface="Calibri"/>
              </a:rPr>
              <a:t>Yea, he magnified </a:t>
            </a:r>
            <a:r>
              <a:rPr lang="en-US" sz="1700" i="1" strike="noStrike" spc="-1" dirty="0">
                <a:solidFill>
                  <a:srgbClr val="000000"/>
                </a:solidFill>
                <a:uFill>
                  <a:solidFill>
                    <a:srgbClr val="FFFFFF"/>
                  </a:solidFill>
                </a:uFill>
                <a:latin typeface="Calibri"/>
              </a:rPr>
              <a:t>himself</a:t>
            </a:r>
            <a:r>
              <a:rPr lang="en-US" sz="1700" strike="noStrike" spc="-1" dirty="0">
                <a:solidFill>
                  <a:srgbClr val="000000"/>
                </a:solidFill>
                <a:uFill>
                  <a:solidFill>
                    <a:srgbClr val="FFFFFF"/>
                  </a:solidFill>
                </a:uFill>
                <a:latin typeface="Calibri"/>
              </a:rPr>
              <a:t> even to the prince of the host, and by him the daily </a:t>
            </a:r>
            <a:r>
              <a:rPr lang="en-US" sz="1700" i="1" strike="noStrike" spc="-1" dirty="0">
                <a:solidFill>
                  <a:srgbClr val="000000"/>
                </a:solidFill>
                <a:uFill>
                  <a:solidFill>
                    <a:srgbClr val="FFFFFF"/>
                  </a:solidFill>
                </a:uFill>
                <a:latin typeface="Calibri"/>
              </a:rPr>
              <a:t>sacrifice</a:t>
            </a:r>
            <a:r>
              <a:rPr lang="en-US" sz="1700" strike="noStrike" spc="-1" dirty="0">
                <a:solidFill>
                  <a:srgbClr val="000000"/>
                </a:solidFill>
                <a:uFill>
                  <a:solidFill>
                    <a:srgbClr val="FFFFFF"/>
                  </a:solidFill>
                </a:uFill>
                <a:latin typeface="Calibri"/>
              </a:rPr>
              <a:t> was taken away, and the place of his sanctuary was cast down. </a:t>
            </a:r>
            <a:r>
              <a:rPr lang="en-US" sz="1700" strike="noStrike" spc="-1" dirty="0">
                <a:solidFill>
                  <a:srgbClr val="000000"/>
                </a:solidFill>
                <a:highlight>
                  <a:srgbClr val="FFFF00"/>
                </a:highlight>
                <a:uFill>
                  <a:solidFill>
                    <a:srgbClr val="FFFFFF"/>
                  </a:solidFill>
                </a:uFill>
                <a:latin typeface="Calibri"/>
              </a:rPr>
              <a:t>(PERSECUTION OF ISRAEL)</a:t>
            </a:r>
            <a:endParaRPr sz="1700" dirty="0">
              <a:highlight>
                <a:srgbClr val="FFFF00"/>
              </a:highlight>
            </a:endParaRPr>
          </a:p>
          <a:p>
            <a:pPr algn="just">
              <a:lnSpc>
                <a:spcPct val="100000"/>
              </a:lnSpc>
            </a:pPr>
            <a:r>
              <a:rPr lang="en-US" sz="1700" u="sng" strike="noStrike" spc="-1" dirty="0">
                <a:solidFill>
                  <a:srgbClr val="0000FF"/>
                </a:solidFill>
                <a:uFill>
                  <a:solidFill>
                    <a:srgbClr val="FFFFFF"/>
                  </a:solidFill>
                </a:uFill>
                <a:latin typeface="Calibri"/>
                <a:hlinkClick r:id="rId6"/>
              </a:rPr>
              <a:t>12 </a:t>
            </a:r>
            <a:r>
              <a:rPr lang="en-US" sz="1700" strike="noStrike" spc="-1" dirty="0">
                <a:solidFill>
                  <a:srgbClr val="000000"/>
                </a:solidFill>
                <a:uFill>
                  <a:solidFill>
                    <a:srgbClr val="FFFFFF"/>
                  </a:solidFill>
                </a:uFill>
                <a:latin typeface="Calibri"/>
              </a:rPr>
              <a:t>And an host was given </a:t>
            </a:r>
            <a:r>
              <a:rPr lang="en-US" sz="1700" i="1" strike="noStrike" spc="-1" dirty="0">
                <a:solidFill>
                  <a:srgbClr val="000000"/>
                </a:solidFill>
                <a:uFill>
                  <a:solidFill>
                    <a:srgbClr val="FFFFFF"/>
                  </a:solidFill>
                </a:uFill>
                <a:latin typeface="Calibri"/>
              </a:rPr>
              <a:t>him</a:t>
            </a:r>
            <a:r>
              <a:rPr lang="en-US" sz="1700" strike="noStrike" spc="-1" dirty="0">
                <a:solidFill>
                  <a:srgbClr val="000000"/>
                </a:solidFill>
                <a:uFill>
                  <a:solidFill>
                    <a:srgbClr val="FFFFFF"/>
                  </a:solidFill>
                </a:uFill>
                <a:latin typeface="Calibri"/>
              </a:rPr>
              <a:t> against the daily </a:t>
            </a:r>
            <a:r>
              <a:rPr lang="en-US" sz="1700" i="1" strike="noStrike" spc="-1" dirty="0">
                <a:solidFill>
                  <a:srgbClr val="000000"/>
                </a:solidFill>
                <a:uFill>
                  <a:solidFill>
                    <a:srgbClr val="FFFFFF"/>
                  </a:solidFill>
                </a:uFill>
                <a:latin typeface="Calibri"/>
              </a:rPr>
              <a:t>sacrifice</a:t>
            </a:r>
            <a:r>
              <a:rPr lang="en-US" sz="1700" strike="noStrike" spc="-1" dirty="0">
                <a:solidFill>
                  <a:srgbClr val="000000"/>
                </a:solidFill>
                <a:uFill>
                  <a:solidFill>
                    <a:srgbClr val="FFFFFF"/>
                  </a:solidFill>
                </a:uFill>
                <a:latin typeface="Calibri"/>
              </a:rPr>
              <a:t> by reason of transgression, and it cast down the truth to the ground; and it </a:t>
            </a:r>
            <a:r>
              <a:rPr lang="en-US" sz="1700" strike="noStrike" spc="-1" dirty="0" err="1">
                <a:solidFill>
                  <a:srgbClr val="000000"/>
                </a:solidFill>
                <a:uFill>
                  <a:solidFill>
                    <a:srgbClr val="FFFFFF"/>
                  </a:solidFill>
                </a:uFill>
                <a:latin typeface="Calibri"/>
              </a:rPr>
              <a:t>practised</a:t>
            </a:r>
            <a:r>
              <a:rPr lang="en-US" sz="1700" strike="noStrike" spc="-1" dirty="0">
                <a:solidFill>
                  <a:srgbClr val="000000"/>
                </a:solidFill>
                <a:uFill>
                  <a:solidFill>
                    <a:srgbClr val="FFFFFF"/>
                  </a:solidFill>
                </a:uFill>
                <a:latin typeface="Calibri"/>
              </a:rPr>
              <a:t>, and prospered</a:t>
            </a:r>
            <a:r>
              <a:rPr lang="en-US" sz="1700" strike="noStrike" spc="-1" dirty="0">
                <a:solidFill>
                  <a:srgbClr val="000000"/>
                </a:solidFill>
                <a:highlight>
                  <a:srgbClr val="FFFF00"/>
                </a:highlight>
                <a:uFill>
                  <a:solidFill>
                    <a:srgbClr val="FFFFFF"/>
                  </a:solidFill>
                </a:uFill>
                <a:latin typeface="Calibri"/>
              </a:rPr>
              <a:t>.(TIME OF MACABEES)</a:t>
            </a:r>
            <a:endParaRPr sz="1700" dirty="0">
              <a:highlight>
                <a:srgbClr val="FFFF00"/>
              </a:highlight>
            </a:endParaRPr>
          </a:p>
          <a:p>
            <a:pPr algn="just">
              <a:lnSpc>
                <a:spcPct val="100000"/>
              </a:lnSpc>
            </a:pPr>
            <a:r>
              <a:rPr lang="en-US" sz="1700" u="sng" strike="noStrike" spc="-1" dirty="0">
                <a:solidFill>
                  <a:srgbClr val="0000FF"/>
                </a:solidFill>
                <a:uFill>
                  <a:solidFill>
                    <a:srgbClr val="FFFFFF"/>
                  </a:solidFill>
                </a:uFill>
                <a:latin typeface="Calibri"/>
                <a:hlinkClick r:id="rId7"/>
              </a:rPr>
              <a:t>13 </a:t>
            </a:r>
            <a:r>
              <a:rPr lang="en-US" sz="1700" strike="noStrike" spc="-1" dirty="0">
                <a:solidFill>
                  <a:srgbClr val="000000"/>
                </a:solidFill>
                <a:uFill>
                  <a:solidFill>
                    <a:srgbClr val="FFFFFF"/>
                  </a:solidFill>
                </a:uFill>
                <a:latin typeface="Calibri"/>
              </a:rPr>
              <a:t>Then I heard one saint speaking, and another saint said unto that certain </a:t>
            </a:r>
            <a:r>
              <a:rPr lang="en-US" sz="1700" i="1" strike="noStrike" spc="-1" dirty="0">
                <a:solidFill>
                  <a:srgbClr val="000000"/>
                </a:solidFill>
                <a:uFill>
                  <a:solidFill>
                    <a:srgbClr val="FFFFFF"/>
                  </a:solidFill>
                </a:uFill>
                <a:latin typeface="Calibri"/>
              </a:rPr>
              <a:t>saint</a:t>
            </a:r>
            <a:r>
              <a:rPr lang="en-US" sz="1700" strike="noStrike" spc="-1" dirty="0">
                <a:solidFill>
                  <a:srgbClr val="000000"/>
                </a:solidFill>
                <a:uFill>
                  <a:solidFill>
                    <a:srgbClr val="FFFFFF"/>
                  </a:solidFill>
                </a:uFill>
                <a:latin typeface="Calibri"/>
              </a:rPr>
              <a:t> which </a:t>
            </a:r>
            <a:r>
              <a:rPr lang="en-US" sz="1700" strike="noStrike" spc="-1" dirty="0" err="1">
                <a:solidFill>
                  <a:srgbClr val="000000"/>
                </a:solidFill>
                <a:uFill>
                  <a:solidFill>
                    <a:srgbClr val="FFFFFF"/>
                  </a:solidFill>
                </a:uFill>
                <a:latin typeface="Calibri"/>
              </a:rPr>
              <a:t>spake</a:t>
            </a:r>
            <a:r>
              <a:rPr lang="en-US" sz="1700" strike="noStrike" spc="-1" dirty="0">
                <a:solidFill>
                  <a:srgbClr val="000000"/>
                </a:solidFill>
                <a:uFill>
                  <a:solidFill>
                    <a:srgbClr val="FFFFFF"/>
                  </a:solidFill>
                </a:uFill>
                <a:latin typeface="Calibri"/>
              </a:rPr>
              <a:t>, How long </a:t>
            </a:r>
            <a:r>
              <a:rPr lang="en-US" sz="1700" i="1" strike="noStrike" spc="-1" dirty="0">
                <a:solidFill>
                  <a:srgbClr val="000000"/>
                </a:solidFill>
                <a:uFill>
                  <a:solidFill>
                    <a:srgbClr val="FFFFFF"/>
                  </a:solidFill>
                </a:uFill>
                <a:latin typeface="Calibri"/>
              </a:rPr>
              <a:t>shall be</a:t>
            </a:r>
            <a:r>
              <a:rPr lang="en-US" sz="1700" strike="noStrike" spc="-1" dirty="0">
                <a:solidFill>
                  <a:srgbClr val="000000"/>
                </a:solidFill>
                <a:uFill>
                  <a:solidFill>
                    <a:srgbClr val="FFFFFF"/>
                  </a:solidFill>
                </a:uFill>
                <a:latin typeface="Calibri"/>
              </a:rPr>
              <a:t> the vision </a:t>
            </a:r>
            <a:r>
              <a:rPr lang="en-US" sz="1700" i="1" strike="noStrike" spc="-1" dirty="0">
                <a:solidFill>
                  <a:srgbClr val="000000"/>
                </a:solidFill>
                <a:uFill>
                  <a:solidFill>
                    <a:srgbClr val="FFFFFF"/>
                  </a:solidFill>
                </a:uFill>
                <a:latin typeface="Calibri"/>
              </a:rPr>
              <a:t>concerning</a:t>
            </a:r>
            <a:r>
              <a:rPr lang="en-US" sz="1700" strike="noStrike" spc="-1" dirty="0">
                <a:solidFill>
                  <a:srgbClr val="000000"/>
                </a:solidFill>
                <a:uFill>
                  <a:solidFill>
                    <a:srgbClr val="FFFFFF"/>
                  </a:solidFill>
                </a:uFill>
                <a:latin typeface="Calibri"/>
              </a:rPr>
              <a:t> the daily </a:t>
            </a:r>
            <a:r>
              <a:rPr lang="en-US" sz="1700" i="1" strike="noStrike" spc="-1" dirty="0">
                <a:solidFill>
                  <a:srgbClr val="000000"/>
                </a:solidFill>
                <a:uFill>
                  <a:solidFill>
                    <a:srgbClr val="FFFFFF"/>
                  </a:solidFill>
                </a:uFill>
                <a:latin typeface="Calibri"/>
              </a:rPr>
              <a:t>sacrifice</a:t>
            </a:r>
            <a:r>
              <a:rPr lang="en-US" sz="1700" strike="noStrike" spc="-1" dirty="0">
                <a:solidFill>
                  <a:srgbClr val="000000"/>
                </a:solidFill>
                <a:uFill>
                  <a:solidFill>
                    <a:srgbClr val="FFFFFF"/>
                  </a:solidFill>
                </a:uFill>
                <a:latin typeface="Calibri"/>
              </a:rPr>
              <a:t>, and the transgression of desolation, to give both the sanctuary and the host to be trodden under foot?</a:t>
            </a:r>
            <a:endParaRPr sz="1700" dirty="0"/>
          </a:p>
          <a:p>
            <a:pPr algn="just">
              <a:lnSpc>
                <a:spcPct val="100000"/>
              </a:lnSpc>
            </a:pPr>
            <a:r>
              <a:rPr lang="en-US" sz="1700" u="sng" strike="noStrike" spc="-1" dirty="0">
                <a:solidFill>
                  <a:srgbClr val="0000FF"/>
                </a:solidFill>
                <a:uFill>
                  <a:solidFill>
                    <a:srgbClr val="FFFFFF"/>
                  </a:solidFill>
                </a:uFill>
                <a:latin typeface="Calibri"/>
                <a:hlinkClick r:id="rId8"/>
              </a:rPr>
              <a:t>14 </a:t>
            </a:r>
            <a:r>
              <a:rPr lang="en-US" sz="1700" strike="noStrike" spc="-1" dirty="0">
                <a:solidFill>
                  <a:srgbClr val="000000"/>
                </a:solidFill>
                <a:uFill>
                  <a:solidFill>
                    <a:srgbClr val="FFFFFF"/>
                  </a:solidFill>
                </a:uFill>
                <a:latin typeface="Calibri"/>
              </a:rPr>
              <a:t>And he said unto me, Unto two thousand and three hundred days; then shall the sanctuary be cleansed.  </a:t>
            </a:r>
            <a:r>
              <a:rPr lang="en-US" sz="1700" strike="noStrike" spc="-1" dirty="0">
                <a:solidFill>
                  <a:srgbClr val="000000"/>
                </a:solidFill>
                <a:highlight>
                  <a:srgbClr val="FFFF00"/>
                </a:highlight>
                <a:uFill>
                  <a:solidFill>
                    <a:srgbClr val="FFFFFF"/>
                  </a:solidFill>
                </a:uFill>
                <a:latin typeface="Calibri"/>
              </a:rPr>
              <a:t>(ALMOST 7 YEARS THE ISRAELITES WERE PERSECUTED IN TIME OF THE MACABEEAN REVOLT)</a:t>
            </a:r>
            <a:endParaRPr sz="1700" dirty="0">
              <a:highlight>
                <a:srgbClr val="FFFF00"/>
              </a:highlight>
            </a:endParaRPr>
          </a:p>
          <a:p>
            <a:pPr algn="just">
              <a:lnSpc>
                <a:spcPct val="100000"/>
              </a:lnSpc>
            </a:pPr>
            <a:r>
              <a:rPr lang="en-US" sz="1700" u="sng" strike="noStrike" spc="-1" dirty="0">
                <a:solidFill>
                  <a:srgbClr val="0000FF"/>
                </a:solidFill>
                <a:uFill>
                  <a:solidFill>
                    <a:srgbClr val="FFFFFF"/>
                  </a:solidFill>
                </a:uFill>
                <a:latin typeface="Calibri"/>
                <a:hlinkClick r:id="rId9"/>
              </a:rPr>
              <a:t>15 </a:t>
            </a:r>
            <a:r>
              <a:rPr lang="en-US" sz="1700" strike="noStrike" spc="-1" dirty="0">
                <a:solidFill>
                  <a:srgbClr val="000000"/>
                </a:solidFill>
                <a:uFill>
                  <a:solidFill>
                    <a:srgbClr val="FFFFFF"/>
                  </a:solidFill>
                </a:uFill>
                <a:latin typeface="Calibri"/>
              </a:rPr>
              <a:t>And it came to pass, when I, </a:t>
            </a:r>
            <a:r>
              <a:rPr lang="en-US" sz="1700" i="1" strike="noStrike" spc="-1" dirty="0">
                <a:solidFill>
                  <a:srgbClr val="000000"/>
                </a:solidFill>
                <a:uFill>
                  <a:solidFill>
                    <a:srgbClr val="FFFFFF"/>
                  </a:solidFill>
                </a:uFill>
                <a:latin typeface="Calibri"/>
              </a:rPr>
              <a:t>even</a:t>
            </a:r>
            <a:r>
              <a:rPr lang="en-US" sz="1700" strike="noStrike" spc="-1" dirty="0">
                <a:solidFill>
                  <a:srgbClr val="000000"/>
                </a:solidFill>
                <a:uFill>
                  <a:solidFill>
                    <a:srgbClr val="FFFFFF"/>
                  </a:solidFill>
                </a:uFill>
                <a:latin typeface="Calibri"/>
              </a:rPr>
              <a:t> I Daniel, had seen the vision, and sought for the meaning, then, behold, there stood before me as the appearance of a man.</a:t>
            </a:r>
            <a:endParaRPr sz="1700" dirty="0"/>
          </a:p>
          <a:p>
            <a:pPr algn="just">
              <a:lnSpc>
                <a:spcPct val="100000"/>
              </a:lnSpc>
            </a:pPr>
            <a:r>
              <a:rPr lang="en-US" sz="1700" u="sng" strike="noStrike" spc="-1" dirty="0">
                <a:solidFill>
                  <a:srgbClr val="0000FF"/>
                </a:solidFill>
                <a:uFill>
                  <a:solidFill>
                    <a:srgbClr val="FFFFFF"/>
                  </a:solidFill>
                </a:uFill>
                <a:latin typeface="Calibri"/>
                <a:hlinkClick r:id="rId10"/>
              </a:rPr>
              <a:t>16 </a:t>
            </a:r>
            <a:r>
              <a:rPr lang="en-US" sz="1700" strike="noStrike" spc="-1" dirty="0">
                <a:solidFill>
                  <a:srgbClr val="000000"/>
                </a:solidFill>
                <a:uFill>
                  <a:solidFill>
                    <a:srgbClr val="FFFFFF"/>
                  </a:solidFill>
                </a:uFill>
                <a:latin typeface="Calibri"/>
              </a:rPr>
              <a:t>And I heard a man's voice between </a:t>
            </a:r>
            <a:r>
              <a:rPr lang="en-US" sz="1700" i="1" strike="noStrike" spc="-1" dirty="0">
                <a:solidFill>
                  <a:srgbClr val="000000"/>
                </a:solidFill>
                <a:uFill>
                  <a:solidFill>
                    <a:srgbClr val="FFFFFF"/>
                  </a:solidFill>
                </a:uFill>
                <a:latin typeface="Calibri"/>
              </a:rPr>
              <a:t>the banks of</a:t>
            </a:r>
            <a:r>
              <a:rPr lang="en-US" sz="1700" strike="noStrike" spc="-1" dirty="0">
                <a:solidFill>
                  <a:srgbClr val="000000"/>
                </a:solidFill>
                <a:uFill>
                  <a:solidFill>
                    <a:srgbClr val="FFFFFF"/>
                  </a:solidFill>
                </a:uFill>
                <a:latin typeface="Calibri"/>
              </a:rPr>
              <a:t> </a:t>
            </a:r>
            <a:r>
              <a:rPr lang="en-US" sz="1700" strike="noStrike" spc="-1" dirty="0" err="1">
                <a:solidFill>
                  <a:srgbClr val="000000"/>
                </a:solidFill>
                <a:uFill>
                  <a:solidFill>
                    <a:srgbClr val="FFFFFF"/>
                  </a:solidFill>
                </a:uFill>
                <a:latin typeface="Calibri"/>
              </a:rPr>
              <a:t>Ulai</a:t>
            </a:r>
            <a:r>
              <a:rPr lang="en-US" sz="1700" strike="noStrike" spc="-1" dirty="0">
                <a:solidFill>
                  <a:srgbClr val="000000"/>
                </a:solidFill>
                <a:uFill>
                  <a:solidFill>
                    <a:srgbClr val="FFFFFF"/>
                  </a:solidFill>
                </a:uFill>
                <a:latin typeface="Calibri"/>
              </a:rPr>
              <a:t>, which called, and said, Gabriel, make this </a:t>
            </a:r>
            <a:r>
              <a:rPr lang="en-US" sz="1700" i="1" strike="noStrike" spc="-1" dirty="0">
                <a:solidFill>
                  <a:srgbClr val="000000"/>
                </a:solidFill>
                <a:uFill>
                  <a:solidFill>
                    <a:srgbClr val="FFFFFF"/>
                  </a:solidFill>
                </a:uFill>
                <a:latin typeface="Calibri"/>
              </a:rPr>
              <a:t>man</a:t>
            </a:r>
            <a:r>
              <a:rPr lang="en-US" sz="1700" strike="noStrike" spc="-1" dirty="0">
                <a:solidFill>
                  <a:srgbClr val="000000"/>
                </a:solidFill>
                <a:uFill>
                  <a:solidFill>
                    <a:srgbClr val="FFFFFF"/>
                  </a:solidFill>
                </a:uFill>
                <a:latin typeface="Calibri"/>
              </a:rPr>
              <a:t> to understand the vision.</a:t>
            </a:r>
            <a:endParaRPr sz="1700"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248" name="TextShape 2"/>
          <p:cNvSpPr txBox="1"/>
          <p:nvPr/>
        </p:nvSpPr>
        <p:spPr>
          <a:xfrm>
            <a:off x="6553080" y="6356520"/>
            <a:ext cx="2133360" cy="364680"/>
          </a:xfrm>
          <a:prstGeom prst="rect">
            <a:avLst/>
          </a:prstGeom>
          <a:noFill/>
          <a:ln>
            <a:noFill/>
          </a:ln>
        </p:spPr>
        <p:txBody>
          <a:bodyPr anchor="ctr"/>
          <a:lstStyle/>
          <a:p>
            <a:pPr algn="r">
              <a:lnSpc>
                <a:spcPct val="100000"/>
              </a:lnSpc>
            </a:pPr>
            <a:fld id="{456FEF53-9182-4FB4-BC6B-3F6562AB75DB}" type="slidenum">
              <a:rPr lang="en-US" sz="1200" strike="noStrike" spc="-1">
                <a:solidFill>
                  <a:srgbClr val="8B8B8B"/>
                </a:solidFill>
                <a:uFill>
                  <a:solidFill>
                    <a:srgbClr val="FFFFFF"/>
                  </a:solidFill>
                </a:uFill>
                <a:latin typeface="Calibri"/>
              </a:rPr>
              <a:t>29</a:t>
            </a:fld>
            <a:endParaRPr/>
          </a:p>
        </p:txBody>
      </p:sp>
      <p:sp>
        <p:nvSpPr>
          <p:cNvPr id="249" name="CustomShape 3"/>
          <p:cNvSpPr/>
          <p:nvPr/>
        </p:nvSpPr>
        <p:spPr>
          <a:xfrm>
            <a:off x="438060" y="473984"/>
            <a:ext cx="8343360" cy="588871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1800" u="sng" strike="noStrike" spc="-1" dirty="0">
                <a:solidFill>
                  <a:srgbClr val="0000FF"/>
                </a:solidFill>
                <a:uFill>
                  <a:solidFill>
                    <a:srgbClr val="FFFFFF"/>
                  </a:solidFill>
                </a:uFill>
                <a:latin typeface="Calibri"/>
                <a:hlinkClick r:id="rId2"/>
              </a:rPr>
              <a:t>17 </a:t>
            </a:r>
            <a:r>
              <a:rPr lang="en-US" sz="1800" strike="noStrike" spc="-1" dirty="0">
                <a:solidFill>
                  <a:srgbClr val="000000"/>
                </a:solidFill>
                <a:uFill>
                  <a:solidFill>
                    <a:srgbClr val="FFFFFF"/>
                  </a:solidFill>
                </a:uFill>
                <a:latin typeface="Calibri"/>
              </a:rPr>
              <a:t>So he came near where I stood: and when he came, I was afraid, and fell upon my face: but he said unto me, Understand, O son of man: for at the time of the end </a:t>
            </a:r>
            <a:r>
              <a:rPr lang="en-US" sz="1800" i="1" strike="noStrike" spc="-1" dirty="0">
                <a:solidFill>
                  <a:srgbClr val="000000"/>
                </a:solidFill>
                <a:uFill>
                  <a:solidFill>
                    <a:srgbClr val="FFFFFF"/>
                  </a:solidFill>
                </a:uFill>
                <a:latin typeface="Calibri"/>
              </a:rPr>
              <a:t>shall be</a:t>
            </a:r>
            <a:r>
              <a:rPr lang="en-US" sz="1800" strike="noStrike" spc="-1" dirty="0">
                <a:solidFill>
                  <a:srgbClr val="000000"/>
                </a:solidFill>
                <a:uFill>
                  <a:solidFill>
                    <a:srgbClr val="FFFFFF"/>
                  </a:solidFill>
                </a:uFill>
                <a:latin typeface="Calibri"/>
              </a:rPr>
              <a:t> the vision.</a:t>
            </a:r>
            <a:endParaRPr dirty="0"/>
          </a:p>
          <a:p>
            <a:pPr algn="just">
              <a:lnSpc>
                <a:spcPct val="100000"/>
              </a:lnSpc>
            </a:pPr>
            <a:r>
              <a:rPr lang="en-US" sz="1800" u="sng" strike="noStrike" spc="-1" dirty="0">
                <a:solidFill>
                  <a:srgbClr val="0000FF"/>
                </a:solidFill>
                <a:uFill>
                  <a:solidFill>
                    <a:srgbClr val="FFFFFF"/>
                  </a:solidFill>
                </a:uFill>
                <a:latin typeface="Calibri"/>
                <a:hlinkClick r:id="rId3"/>
              </a:rPr>
              <a:t>18 </a:t>
            </a:r>
            <a:r>
              <a:rPr lang="en-US" sz="1800" strike="noStrike" spc="-1" dirty="0">
                <a:solidFill>
                  <a:srgbClr val="000000"/>
                </a:solidFill>
                <a:uFill>
                  <a:solidFill>
                    <a:srgbClr val="FFFFFF"/>
                  </a:solidFill>
                </a:uFill>
                <a:latin typeface="Calibri"/>
              </a:rPr>
              <a:t>Now as he was speaking with me, I was in a deep sleep on my face toward the ground: but he touched me, and set me upright.</a:t>
            </a:r>
            <a:endParaRPr dirty="0"/>
          </a:p>
          <a:p>
            <a:pPr algn="just">
              <a:lnSpc>
                <a:spcPct val="100000"/>
              </a:lnSpc>
            </a:pPr>
            <a:r>
              <a:rPr lang="en-US" sz="1800" u="sng" strike="noStrike" spc="-1" dirty="0">
                <a:solidFill>
                  <a:srgbClr val="0000FF"/>
                </a:solidFill>
                <a:uFill>
                  <a:solidFill>
                    <a:srgbClr val="FFFFFF"/>
                  </a:solidFill>
                </a:uFill>
                <a:latin typeface="Calibri"/>
                <a:hlinkClick r:id="rId4"/>
              </a:rPr>
              <a:t>19 </a:t>
            </a:r>
            <a:r>
              <a:rPr lang="en-US" sz="1800" strike="noStrike" spc="-1" dirty="0">
                <a:solidFill>
                  <a:srgbClr val="000000"/>
                </a:solidFill>
                <a:uFill>
                  <a:solidFill>
                    <a:srgbClr val="FFFFFF"/>
                  </a:solidFill>
                </a:uFill>
                <a:latin typeface="Calibri"/>
              </a:rPr>
              <a:t>And he said, Behold, I will make thee know what shall be in the last end of the indignation: for at the time appointed the end </a:t>
            </a:r>
            <a:r>
              <a:rPr lang="en-US" sz="1800" i="1" strike="noStrike" spc="-1" dirty="0">
                <a:solidFill>
                  <a:srgbClr val="000000"/>
                </a:solidFill>
                <a:uFill>
                  <a:solidFill>
                    <a:srgbClr val="FFFFFF"/>
                  </a:solidFill>
                </a:uFill>
                <a:latin typeface="Calibri"/>
              </a:rPr>
              <a:t>shall be</a:t>
            </a:r>
            <a:r>
              <a:rPr lang="en-US" sz="1800" strike="noStrike" spc="-1" dirty="0">
                <a:solidFill>
                  <a:srgbClr val="000000"/>
                </a:solidFill>
                <a:uFill>
                  <a:solidFill>
                    <a:srgbClr val="FFFFFF"/>
                  </a:solidFill>
                </a:uFill>
                <a:latin typeface="Calibri"/>
              </a:rPr>
              <a:t>.</a:t>
            </a:r>
            <a:endParaRPr dirty="0"/>
          </a:p>
          <a:p>
            <a:pPr algn="just">
              <a:lnSpc>
                <a:spcPct val="100000"/>
              </a:lnSpc>
            </a:pPr>
            <a:r>
              <a:rPr lang="en-US" sz="1800" u="sng" strike="noStrike" spc="-1" dirty="0">
                <a:solidFill>
                  <a:srgbClr val="0000FF"/>
                </a:solidFill>
                <a:uFill>
                  <a:solidFill>
                    <a:srgbClr val="FFFFFF"/>
                  </a:solidFill>
                </a:uFill>
                <a:latin typeface="Calibri"/>
                <a:hlinkClick r:id="rId5"/>
              </a:rPr>
              <a:t>20 </a:t>
            </a:r>
            <a:r>
              <a:rPr lang="en-US" sz="1800" strike="noStrike" spc="-1" dirty="0">
                <a:solidFill>
                  <a:srgbClr val="000000"/>
                </a:solidFill>
                <a:highlight>
                  <a:srgbClr val="FFFF00"/>
                </a:highlight>
                <a:uFill>
                  <a:solidFill>
                    <a:srgbClr val="FFFFFF"/>
                  </a:solidFill>
                </a:uFill>
                <a:latin typeface="Calibri"/>
              </a:rPr>
              <a:t>The ram which thou </a:t>
            </a:r>
            <a:r>
              <a:rPr lang="en-US" sz="1800" strike="noStrike" spc="-1" dirty="0" err="1">
                <a:solidFill>
                  <a:srgbClr val="000000"/>
                </a:solidFill>
                <a:highlight>
                  <a:srgbClr val="FFFF00"/>
                </a:highlight>
                <a:uFill>
                  <a:solidFill>
                    <a:srgbClr val="FFFFFF"/>
                  </a:solidFill>
                </a:uFill>
                <a:latin typeface="Calibri"/>
              </a:rPr>
              <a:t>sawest</a:t>
            </a:r>
            <a:r>
              <a:rPr lang="en-US" sz="1800" strike="noStrike" spc="-1" dirty="0">
                <a:solidFill>
                  <a:srgbClr val="000000"/>
                </a:solidFill>
                <a:highlight>
                  <a:srgbClr val="FFFF00"/>
                </a:highlight>
                <a:uFill>
                  <a:solidFill>
                    <a:srgbClr val="FFFFFF"/>
                  </a:solidFill>
                </a:uFill>
                <a:latin typeface="Calibri"/>
              </a:rPr>
              <a:t> having </a:t>
            </a:r>
            <a:r>
              <a:rPr lang="en-US" sz="1800" i="1" strike="noStrike" spc="-1" dirty="0">
                <a:solidFill>
                  <a:srgbClr val="000000"/>
                </a:solidFill>
                <a:highlight>
                  <a:srgbClr val="FFFF00"/>
                </a:highlight>
                <a:uFill>
                  <a:solidFill>
                    <a:srgbClr val="FFFFFF"/>
                  </a:solidFill>
                </a:uFill>
                <a:latin typeface="Calibri"/>
              </a:rPr>
              <a:t>two</a:t>
            </a:r>
            <a:r>
              <a:rPr lang="en-US" sz="1800" strike="noStrike" spc="-1" dirty="0">
                <a:solidFill>
                  <a:srgbClr val="000000"/>
                </a:solidFill>
                <a:highlight>
                  <a:srgbClr val="FFFF00"/>
                </a:highlight>
                <a:uFill>
                  <a:solidFill>
                    <a:srgbClr val="FFFFFF"/>
                  </a:solidFill>
                </a:uFill>
                <a:latin typeface="Calibri"/>
              </a:rPr>
              <a:t> horns </a:t>
            </a:r>
            <a:r>
              <a:rPr lang="en-US" sz="1800" i="1" strike="noStrike" spc="-1" dirty="0">
                <a:solidFill>
                  <a:srgbClr val="000000"/>
                </a:solidFill>
                <a:highlight>
                  <a:srgbClr val="FFFF00"/>
                </a:highlight>
                <a:uFill>
                  <a:solidFill>
                    <a:srgbClr val="FFFFFF"/>
                  </a:solidFill>
                </a:uFill>
                <a:latin typeface="Calibri"/>
              </a:rPr>
              <a:t>are</a:t>
            </a:r>
            <a:r>
              <a:rPr lang="en-US" sz="1800" strike="noStrike" spc="-1" dirty="0">
                <a:solidFill>
                  <a:srgbClr val="000000"/>
                </a:solidFill>
                <a:highlight>
                  <a:srgbClr val="FFFF00"/>
                </a:highlight>
                <a:uFill>
                  <a:solidFill>
                    <a:srgbClr val="FFFFFF"/>
                  </a:solidFill>
                </a:uFill>
                <a:latin typeface="Calibri"/>
              </a:rPr>
              <a:t> the kings of Media and Persia.</a:t>
            </a:r>
            <a:endParaRPr dirty="0">
              <a:highlight>
                <a:srgbClr val="FFFF00"/>
              </a:highlight>
            </a:endParaRPr>
          </a:p>
          <a:p>
            <a:pPr algn="just">
              <a:lnSpc>
                <a:spcPct val="100000"/>
              </a:lnSpc>
            </a:pPr>
            <a:r>
              <a:rPr lang="en-US" sz="1800" u="sng" strike="noStrike" spc="-1" dirty="0">
                <a:solidFill>
                  <a:srgbClr val="0000FF"/>
                </a:solidFill>
                <a:uFill>
                  <a:solidFill>
                    <a:srgbClr val="FFFFFF"/>
                  </a:solidFill>
                </a:uFill>
                <a:latin typeface="Calibri"/>
                <a:hlinkClick r:id="rId6"/>
              </a:rPr>
              <a:t>21 </a:t>
            </a:r>
            <a:r>
              <a:rPr lang="en-US" sz="1800" strike="noStrike" spc="-1" dirty="0">
                <a:solidFill>
                  <a:srgbClr val="000000"/>
                </a:solidFill>
                <a:highlight>
                  <a:srgbClr val="FFFF00"/>
                </a:highlight>
                <a:uFill>
                  <a:solidFill>
                    <a:srgbClr val="FFFFFF"/>
                  </a:solidFill>
                </a:uFill>
                <a:latin typeface="Calibri"/>
              </a:rPr>
              <a:t>And the rough goat </a:t>
            </a:r>
            <a:r>
              <a:rPr lang="en-US" sz="1800" i="1" strike="noStrike" spc="-1" dirty="0">
                <a:solidFill>
                  <a:srgbClr val="000000"/>
                </a:solidFill>
                <a:highlight>
                  <a:srgbClr val="FFFF00"/>
                </a:highlight>
                <a:uFill>
                  <a:solidFill>
                    <a:srgbClr val="FFFFFF"/>
                  </a:solidFill>
                </a:uFill>
                <a:latin typeface="Calibri"/>
              </a:rPr>
              <a:t>is</a:t>
            </a:r>
            <a:r>
              <a:rPr lang="en-US" sz="1800" strike="noStrike" spc="-1" dirty="0">
                <a:solidFill>
                  <a:srgbClr val="000000"/>
                </a:solidFill>
                <a:highlight>
                  <a:srgbClr val="FFFF00"/>
                </a:highlight>
                <a:uFill>
                  <a:solidFill>
                    <a:srgbClr val="FFFFFF"/>
                  </a:solidFill>
                </a:uFill>
                <a:latin typeface="Calibri"/>
              </a:rPr>
              <a:t> the king of Grecia: and the great horn that </a:t>
            </a:r>
            <a:r>
              <a:rPr lang="en-US" sz="1800" i="1" strike="noStrike" spc="-1" dirty="0">
                <a:solidFill>
                  <a:srgbClr val="000000"/>
                </a:solidFill>
                <a:highlight>
                  <a:srgbClr val="FFFF00"/>
                </a:highlight>
                <a:uFill>
                  <a:solidFill>
                    <a:srgbClr val="FFFFFF"/>
                  </a:solidFill>
                </a:uFill>
                <a:latin typeface="Calibri"/>
              </a:rPr>
              <a:t>is</a:t>
            </a:r>
            <a:r>
              <a:rPr lang="en-US" sz="1800" strike="noStrike" spc="-1" dirty="0">
                <a:solidFill>
                  <a:srgbClr val="000000"/>
                </a:solidFill>
                <a:highlight>
                  <a:srgbClr val="FFFF00"/>
                </a:highlight>
                <a:uFill>
                  <a:solidFill>
                    <a:srgbClr val="FFFFFF"/>
                  </a:solidFill>
                </a:uFill>
                <a:latin typeface="Calibri"/>
              </a:rPr>
              <a:t> between his eyes </a:t>
            </a:r>
            <a:r>
              <a:rPr lang="en-US" sz="1800" i="1" strike="noStrike" spc="-1" dirty="0">
                <a:solidFill>
                  <a:srgbClr val="000000"/>
                </a:solidFill>
                <a:highlight>
                  <a:srgbClr val="FFFF00"/>
                </a:highlight>
                <a:uFill>
                  <a:solidFill>
                    <a:srgbClr val="FFFFFF"/>
                  </a:solidFill>
                </a:uFill>
                <a:latin typeface="Calibri"/>
              </a:rPr>
              <a:t>is</a:t>
            </a:r>
            <a:r>
              <a:rPr lang="en-US" sz="1800" strike="noStrike" spc="-1" dirty="0">
                <a:solidFill>
                  <a:srgbClr val="000000"/>
                </a:solidFill>
                <a:highlight>
                  <a:srgbClr val="FFFF00"/>
                </a:highlight>
                <a:uFill>
                  <a:solidFill>
                    <a:srgbClr val="FFFFFF"/>
                  </a:solidFill>
                </a:uFill>
                <a:latin typeface="Calibri"/>
              </a:rPr>
              <a:t> the first king.</a:t>
            </a:r>
            <a:endParaRPr dirty="0">
              <a:highlight>
                <a:srgbClr val="FFFF00"/>
              </a:highlight>
            </a:endParaRPr>
          </a:p>
          <a:p>
            <a:pPr algn="just">
              <a:lnSpc>
                <a:spcPct val="100000"/>
              </a:lnSpc>
            </a:pPr>
            <a:r>
              <a:rPr lang="en-US" sz="1800" u="sng" strike="noStrike" spc="-1" dirty="0">
                <a:solidFill>
                  <a:srgbClr val="0000FF"/>
                </a:solidFill>
                <a:uFill>
                  <a:solidFill>
                    <a:srgbClr val="FFFFFF"/>
                  </a:solidFill>
                </a:uFill>
                <a:latin typeface="Calibri"/>
                <a:hlinkClick r:id="rId7"/>
              </a:rPr>
              <a:t>22 </a:t>
            </a:r>
            <a:r>
              <a:rPr lang="en-US" sz="1800" strike="noStrike" spc="-1" dirty="0">
                <a:solidFill>
                  <a:srgbClr val="000000"/>
                </a:solidFill>
                <a:uFill>
                  <a:solidFill>
                    <a:srgbClr val="FFFFFF"/>
                  </a:solidFill>
                </a:uFill>
                <a:latin typeface="Calibri"/>
              </a:rPr>
              <a:t>Now that being broken, whereas four stood up for it, four kingdoms shall stand up out of the nation, but not in his power.</a:t>
            </a:r>
            <a:endParaRPr dirty="0"/>
          </a:p>
          <a:p>
            <a:pPr algn="just">
              <a:lnSpc>
                <a:spcPct val="100000"/>
              </a:lnSpc>
            </a:pPr>
            <a:r>
              <a:rPr lang="en-US" sz="1800" u="sng" strike="noStrike" spc="-1" dirty="0">
                <a:solidFill>
                  <a:srgbClr val="0000FF"/>
                </a:solidFill>
                <a:uFill>
                  <a:solidFill>
                    <a:srgbClr val="FFFFFF"/>
                  </a:solidFill>
                </a:uFill>
                <a:latin typeface="Calibri"/>
                <a:hlinkClick r:id="rId8"/>
              </a:rPr>
              <a:t>23 </a:t>
            </a:r>
            <a:r>
              <a:rPr lang="en-US" sz="1800" strike="noStrike" spc="-1" dirty="0">
                <a:solidFill>
                  <a:srgbClr val="000000"/>
                </a:solidFill>
                <a:highlight>
                  <a:srgbClr val="FFFF00"/>
                </a:highlight>
                <a:uFill>
                  <a:solidFill>
                    <a:srgbClr val="FFFFFF"/>
                  </a:solidFill>
                </a:uFill>
                <a:latin typeface="Calibri"/>
              </a:rPr>
              <a:t>And in </a:t>
            </a:r>
            <a:r>
              <a:rPr lang="en-US" sz="1800" strike="noStrike" spc="-1" dirty="0">
                <a:solidFill>
                  <a:srgbClr val="000000"/>
                </a:solidFill>
                <a:highlight>
                  <a:srgbClr val="00FF00"/>
                </a:highlight>
                <a:uFill>
                  <a:solidFill>
                    <a:srgbClr val="FFFFFF"/>
                  </a:solidFill>
                </a:uFill>
                <a:latin typeface="Calibri"/>
              </a:rPr>
              <a:t>the latter time of their kingdom</a:t>
            </a:r>
            <a:r>
              <a:rPr lang="en-US" sz="1800" strike="noStrike" spc="-1" dirty="0">
                <a:solidFill>
                  <a:srgbClr val="000000"/>
                </a:solidFill>
                <a:highlight>
                  <a:srgbClr val="FFFF00"/>
                </a:highlight>
                <a:uFill>
                  <a:solidFill>
                    <a:srgbClr val="FFFFFF"/>
                  </a:solidFill>
                </a:uFill>
                <a:latin typeface="Calibri"/>
              </a:rPr>
              <a:t>, when the transgressors are come to the full, a king of fierce countenance, and understanding dark sentences, shall stand up.</a:t>
            </a:r>
            <a:endParaRPr dirty="0">
              <a:highlight>
                <a:srgbClr val="FFFF00"/>
              </a:highlight>
            </a:endParaRPr>
          </a:p>
          <a:p>
            <a:pPr algn="just">
              <a:lnSpc>
                <a:spcPct val="100000"/>
              </a:lnSpc>
            </a:pPr>
            <a:r>
              <a:rPr lang="en-US" sz="1800" u="sng" strike="noStrike" spc="-1" dirty="0">
                <a:solidFill>
                  <a:srgbClr val="0000FF"/>
                </a:solidFill>
                <a:uFill>
                  <a:solidFill>
                    <a:srgbClr val="FFFFFF"/>
                  </a:solidFill>
                </a:uFill>
                <a:latin typeface="Calibri"/>
                <a:hlinkClick r:id="rId9"/>
              </a:rPr>
              <a:t>24 </a:t>
            </a:r>
            <a:r>
              <a:rPr lang="en-US" sz="1800" strike="noStrike" spc="-1" dirty="0">
                <a:solidFill>
                  <a:srgbClr val="000000"/>
                </a:solidFill>
                <a:uFill>
                  <a:solidFill>
                    <a:srgbClr val="FFFFFF"/>
                  </a:solidFill>
                </a:uFill>
                <a:latin typeface="Calibri"/>
              </a:rPr>
              <a:t>And his power shall be mighty, but not by his own power: and he shall destroy wonderfully, and shall prosper, and </a:t>
            </a:r>
            <a:r>
              <a:rPr lang="en-US" sz="1800" strike="noStrike" spc="-1" dirty="0" err="1">
                <a:solidFill>
                  <a:srgbClr val="000000"/>
                </a:solidFill>
                <a:uFill>
                  <a:solidFill>
                    <a:srgbClr val="FFFFFF"/>
                  </a:solidFill>
                </a:uFill>
                <a:latin typeface="Calibri"/>
              </a:rPr>
              <a:t>practise</a:t>
            </a:r>
            <a:r>
              <a:rPr lang="en-US" sz="1800" strike="noStrike" spc="-1" dirty="0">
                <a:solidFill>
                  <a:srgbClr val="000000"/>
                </a:solidFill>
                <a:uFill>
                  <a:solidFill>
                    <a:srgbClr val="FFFFFF"/>
                  </a:solidFill>
                </a:uFill>
                <a:latin typeface="Calibri"/>
              </a:rPr>
              <a:t>, and shall destroy the mighty and the holy people. </a:t>
            </a:r>
            <a:r>
              <a:rPr lang="en-US" sz="1800" strike="noStrike" spc="-1" dirty="0">
                <a:solidFill>
                  <a:srgbClr val="000000"/>
                </a:solidFill>
                <a:highlight>
                  <a:srgbClr val="FFFF00"/>
                </a:highlight>
                <a:uFill>
                  <a:solidFill>
                    <a:srgbClr val="FFFFFF"/>
                  </a:solidFill>
                </a:uFill>
                <a:latin typeface="Calibri"/>
              </a:rPr>
              <a:t>(HELLENISTIC DOCTRINES BEGAN TO MERGE WITH JUDAISM THROUGH THE INFLUENCE OF ANTIOCHUS EPIPHANES)</a:t>
            </a:r>
            <a:endParaRPr dirty="0">
              <a:highlight>
                <a:srgbClr val="FFFF00"/>
              </a:highlight>
            </a:endParaRPr>
          </a:p>
          <a:p>
            <a:pPr algn="just">
              <a:lnSpc>
                <a:spcPct val="100000"/>
              </a:lnSpc>
            </a:pPr>
            <a:r>
              <a:rPr lang="en-US" sz="1800" u="sng" strike="noStrike" spc="-1" dirty="0">
                <a:solidFill>
                  <a:srgbClr val="0000FF"/>
                </a:solidFill>
                <a:uFill>
                  <a:solidFill>
                    <a:srgbClr val="FFFFFF"/>
                  </a:solidFill>
                </a:uFill>
                <a:latin typeface="Calibri"/>
                <a:hlinkClick r:id="rId10"/>
              </a:rPr>
              <a:t>25 </a:t>
            </a:r>
            <a:r>
              <a:rPr lang="en-US" sz="1800" strike="noStrike" spc="-1" dirty="0">
                <a:solidFill>
                  <a:srgbClr val="000000"/>
                </a:solidFill>
                <a:uFill>
                  <a:solidFill>
                    <a:srgbClr val="FFFFFF"/>
                  </a:solidFill>
                </a:uFill>
                <a:latin typeface="Calibri"/>
              </a:rPr>
              <a:t>And through his policy also he shall cause craft to prosper in his hand; and he shall magnify </a:t>
            </a:r>
            <a:r>
              <a:rPr lang="en-US" sz="1800" i="1" strike="noStrike" spc="-1" dirty="0">
                <a:solidFill>
                  <a:srgbClr val="000000"/>
                </a:solidFill>
                <a:uFill>
                  <a:solidFill>
                    <a:srgbClr val="FFFFFF"/>
                  </a:solidFill>
                </a:uFill>
                <a:latin typeface="Calibri"/>
              </a:rPr>
              <a:t>himself</a:t>
            </a:r>
            <a:r>
              <a:rPr lang="en-US" sz="1800" strike="noStrike" spc="-1" dirty="0">
                <a:solidFill>
                  <a:srgbClr val="000000"/>
                </a:solidFill>
                <a:uFill>
                  <a:solidFill>
                    <a:srgbClr val="FFFFFF"/>
                  </a:solidFill>
                </a:uFill>
                <a:latin typeface="Calibri"/>
              </a:rPr>
              <a:t> in his heart, and by peace shall destroy many: he shall also stand up against the Prince of princes; but he shall be broken without hand.</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140" name="TextShape 2"/>
          <p:cNvSpPr txBox="1"/>
          <p:nvPr/>
        </p:nvSpPr>
        <p:spPr>
          <a:xfrm>
            <a:off x="6553080" y="6356520"/>
            <a:ext cx="2133360" cy="364680"/>
          </a:xfrm>
          <a:prstGeom prst="rect">
            <a:avLst/>
          </a:prstGeom>
          <a:noFill/>
          <a:ln>
            <a:noFill/>
          </a:ln>
        </p:spPr>
        <p:txBody>
          <a:bodyPr anchor="ctr"/>
          <a:lstStyle/>
          <a:p>
            <a:pPr algn="r">
              <a:lnSpc>
                <a:spcPct val="100000"/>
              </a:lnSpc>
            </a:pPr>
            <a:fld id="{684C3A1F-0AD9-4972-B671-1D04E5FF5983}" type="slidenum">
              <a:rPr lang="en-US" sz="1200" strike="noStrike" spc="-1">
                <a:solidFill>
                  <a:srgbClr val="8B8B8B"/>
                </a:solidFill>
                <a:uFill>
                  <a:solidFill>
                    <a:srgbClr val="FFFFFF"/>
                  </a:solidFill>
                </a:uFill>
                <a:latin typeface="Calibri"/>
              </a:rPr>
              <a:t>3</a:t>
            </a:fld>
            <a:endParaRPr/>
          </a:p>
        </p:txBody>
      </p:sp>
      <p:sp>
        <p:nvSpPr>
          <p:cNvPr id="141" name="CustomShape 3"/>
          <p:cNvSpPr/>
          <p:nvPr/>
        </p:nvSpPr>
        <p:spPr>
          <a:xfrm>
            <a:off x="-548640" y="762120"/>
            <a:ext cx="10375200" cy="91476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5400" b="1" strike="noStrike" spc="-1">
                <a:solidFill>
                  <a:srgbClr val="17375E"/>
                </a:solidFill>
                <a:uFill>
                  <a:solidFill>
                    <a:srgbClr val="FFFFFF"/>
                  </a:solidFill>
                </a:uFill>
                <a:latin typeface="Calibri"/>
              </a:rPr>
              <a:t>KEYS TO UNDERSTANDING</a:t>
            </a:r>
            <a:endParaRPr/>
          </a:p>
        </p:txBody>
      </p:sp>
      <p:pic>
        <p:nvPicPr>
          <p:cNvPr id="142" name="Picture 2"/>
          <p:cNvPicPr/>
          <p:nvPr/>
        </p:nvPicPr>
        <p:blipFill>
          <a:blip r:embed="rId2"/>
          <a:stretch/>
        </p:blipFill>
        <p:spPr>
          <a:xfrm>
            <a:off x="587880" y="4901040"/>
            <a:ext cx="1374480" cy="1078200"/>
          </a:xfrm>
          <a:prstGeom prst="rect">
            <a:avLst/>
          </a:prstGeom>
          <a:ln>
            <a:noFill/>
          </a:ln>
        </p:spPr>
      </p:pic>
      <p:pic>
        <p:nvPicPr>
          <p:cNvPr id="143" name="Picture 3"/>
          <p:cNvPicPr/>
          <p:nvPr/>
        </p:nvPicPr>
        <p:blipFill>
          <a:blip r:embed="rId2"/>
          <a:stretch/>
        </p:blipFill>
        <p:spPr>
          <a:xfrm>
            <a:off x="645150" y="1719450"/>
            <a:ext cx="1374480" cy="1077480"/>
          </a:xfrm>
          <a:prstGeom prst="rect">
            <a:avLst/>
          </a:prstGeom>
          <a:ln>
            <a:noFill/>
          </a:ln>
        </p:spPr>
      </p:pic>
      <p:pic>
        <p:nvPicPr>
          <p:cNvPr id="144" name="Picture 4"/>
          <p:cNvPicPr/>
          <p:nvPr/>
        </p:nvPicPr>
        <p:blipFill>
          <a:blip r:embed="rId2"/>
          <a:stretch/>
        </p:blipFill>
        <p:spPr>
          <a:xfrm>
            <a:off x="587880" y="2767320"/>
            <a:ext cx="1374480" cy="1077480"/>
          </a:xfrm>
          <a:prstGeom prst="rect">
            <a:avLst/>
          </a:prstGeom>
          <a:ln>
            <a:noFill/>
          </a:ln>
        </p:spPr>
      </p:pic>
      <p:pic>
        <p:nvPicPr>
          <p:cNvPr id="145" name="Picture 5"/>
          <p:cNvPicPr/>
          <p:nvPr/>
        </p:nvPicPr>
        <p:blipFill>
          <a:blip r:embed="rId2"/>
          <a:stretch/>
        </p:blipFill>
        <p:spPr>
          <a:xfrm>
            <a:off x="587880" y="3834000"/>
            <a:ext cx="1399680" cy="1097640"/>
          </a:xfrm>
          <a:prstGeom prst="rect">
            <a:avLst/>
          </a:prstGeom>
          <a:ln>
            <a:noFill/>
          </a:ln>
        </p:spPr>
      </p:pic>
      <p:sp>
        <p:nvSpPr>
          <p:cNvPr id="146" name="CustomShape 4"/>
          <p:cNvSpPr/>
          <p:nvPr/>
        </p:nvSpPr>
        <p:spPr>
          <a:xfrm>
            <a:off x="2209680" y="2110680"/>
            <a:ext cx="5181720" cy="94428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en-US" sz="2800" b="1" strike="noStrike" spc="-1" dirty="0">
                <a:solidFill>
                  <a:srgbClr val="1B4BE5"/>
                </a:solidFill>
                <a:uFill>
                  <a:solidFill>
                    <a:srgbClr val="FFFFFF"/>
                  </a:solidFill>
                </a:uFill>
                <a:latin typeface="Calibri"/>
              </a:rPr>
              <a:t>1.  THE  PROPHECY </a:t>
            </a:r>
            <a:r>
              <a:rPr lang="en-US" sz="2800" b="1" spc="-1" dirty="0">
                <a:solidFill>
                  <a:srgbClr val="1B4BE5"/>
                </a:solidFill>
                <a:uFill>
                  <a:solidFill>
                    <a:srgbClr val="FFFFFF"/>
                  </a:solidFill>
                </a:uFill>
                <a:latin typeface="Calibri"/>
              </a:rPr>
              <a:t>PROGRESSES       </a:t>
            </a:r>
            <a:endParaRPr dirty="0"/>
          </a:p>
        </p:txBody>
      </p:sp>
      <p:sp>
        <p:nvSpPr>
          <p:cNvPr id="147" name="CustomShape 5"/>
          <p:cNvSpPr/>
          <p:nvPr/>
        </p:nvSpPr>
        <p:spPr>
          <a:xfrm>
            <a:off x="2361240" y="5268960"/>
            <a:ext cx="5258520" cy="10937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514440" indent="-514080" algn="ctr">
              <a:lnSpc>
                <a:spcPct val="100000"/>
              </a:lnSpc>
              <a:buClr>
                <a:srgbClr val="1B4BE5"/>
              </a:buClr>
              <a:buFont typeface="StarSymbol"/>
              <a:buAutoNum type="arabicPeriod" startAt="4"/>
            </a:pPr>
            <a:r>
              <a:rPr lang="en-US" sz="2800" b="1" strike="noStrike" spc="-1" dirty="0">
                <a:solidFill>
                  <a:srgbClr val="1B4BE5"/>
                </a:solidFill>
                <a:uFill>
                  <a:solidFill>
                    <a:srgbClr val="FFFFFF"/>
                  </a:solidFill>
                </a:uFill>
                <a:latin typeface="Calibri"/>
              </a:rPr>
              <a:t>ALL PROPHECY STAYS TRUE TO </a:t>
            </a:r>
            <a:endParaRPr dirty="0"/>
          </a:p>
          <a:p>
            <a:pPr marL="514440" indent="-514080" algn="ctr">
              <a:lnSpc>
                <a:spcPct val="100000"/>
              </a:lnSpc>
            </a:pPr>
            <a:r>
              <a:rPr lang="en-US" sz="2800" b="1" strike="noStrike" spc="-1" dirty="0">
                <a:solidFill>
                  <a:srgbClr val="1B4BE5"/>
                </a:solidFill>
                <a:uFill>
                  <a:solidFill>
                    <a:srgbClr val="FFFFFF"/>
                  </a:solidFill>
                </a:uFill>
                <a:latin typeface="Calibri"/>
              </a:rPr>
              <a:t>“THE PATTERN”   </a:t>
            </a:r>
            <a:endParaRPr dirty="0"/>
          </a:p>
        </p:txBody>
      </p:sp>
      <p:sp>
        <p:nvSpPr>
          <p:cNvPr id="148" name="CustomShape 6"/>
          <p:cNvSpPr/>
          <p:nvPr/>
        </p:nvSpPr>
        <p:spPr>
          <a:xfrm>
            <a:off x="2115000" y="2860201"/>
            <a:ext cx="6409876" cy="942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2800" b="1" strike="noStrike" spc="-1" dirty="0">
                <a:solidFill>
                  <a:srgbClr val="1B4BE5"/>
                </a:solidFill>
                <a:uFill>
                  <a:solidFill>
                    <a:srgbClr val="FFFFFF"/>
                  </a:solidFill>
                </a:uFill>
                <a:latin typeface="Calibri"/>
              </a:rPr>
              <a:t>  2. REVELATION WAS FOR 2 TIMEFRAMES</a:t>
            </a:r>
            <a:endParaRPr dirty="0"/>
          </a:p>
        </p:txBody>
      </p:sp>
      <p:sp>
        <p:nvSpPr>
          <p:cNvPr id="149" name="CustomShape 7"/>
          <p:cNvSpPr/>
          <p:nvPr/>
        </p:nvSpPr>
        <p:spPr>
          <a:xfrm rot="10800000" flipV="1">
            <a:off x="2361240" y="3654182"/>
            <a:ext cx="6761520" cy="1796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800" b="1" strike="noStrike" spc="-1" dirty="0">
                <a:solidFill>
                  <a:srgbClr val="1B4BE5"/>
                </a:solidFill>
                <a:uFill>
                  <a:solidFill>
                    <a:srgbClr val="FFFFFF"/>
                  </a:solidFill>
                </a:uFill>
                <a:latin typeface="Calibri"/>
              </a:rPr>
              <a:t>3. THE “END” REFERS TO THE TIMES OF </a:t>
            </a:r>
            <a:r>
              <a:rPr lang="en-US" sz="2800" b="1" spc="-1" dirty="0">
                <a:solidFill>
                  <a:srgbClr val="1B4BE5"/>
                </a:solidFill>
                <a:uFill>
                  <a:solidFill>
                    <a:srgbClr val="FFFFFF"/>
                  </a:solidFill>
                </a:uFill>
                <a:latin typeface="Calibri"/>
              </a:rPr>
              <a:t>        </a:t>
            </a:r>
            <a:r>
              <a:rPr lang="en-US" sz="2800" b="1" strike="noStrike" spc="-1" dirty="0">
                <a:solidFill>
                  <a:srgbClr val="1B4BE5"/>
                </a:solidFill>
                <a:uFill>
                  <a:solidFill>
                    <a:srgbClr val="FFFFFF"/>
                  </a:solidFill>
                </a:uFill>
                <a:latin typeface="Calibri"/>
              </a:rPr>
              <a:t>ISRAELS TESTING AND THE END OF ALL KINGDOMS: YOU MUST RIGHTLY DIVIDE</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251" name="TextShape 2"/>
          <p:cNvSpPr txBox="1"/>
          <p:nvPr/>
        </p:nvSpPr>
        <p:spPr>
          <a:xfrm>
            <a:off x="6553080" y="6356520"/>
            <a:ext cx="2133360" cy="364680"/>
          </a:xfrm>
          <a:prstGeom prst="rect">
            <a:avLst/>
          </a:prstGeom>
          <a:noFill/>
          <a:ln>
            <a:noFill/>
          </a:ln>
        </p:spPr>
        <p:txBody>
          <a:bodyPr anchor="ctr"/>
          <a:lstStyle/>
          <a:p>
            <a:pPr algn="r">
              <a:lnSpc>
                <a:spcPct val="100000"/>
              </a:lnSpc>
            </a:pPr>
            <a:fld id="{5E167396-E62C-4C5B-8CC3-5A7AA5120CD5}" type="slidenum">
              <a:rPr lang="en-US" sz="1200" strike="noStrike" spc="-1">
                <a:solidFill>
                  <a:srgbClr val="8B8B8B"/>
                </a:solidFill>
                <a:uFill>
                  <a:solidFill>
                    <a:srgbClr val="FFFFFF"/>
                  </a:solidFill>
                </a:uFill>
                <a:latin typeface="Calibri"/>
              </a:rPr>
              <a:t>30</a:t>
            </a:fld>
            <a:endParaRPr/>
          </a:p>
        </p:txBody>
      </p:sp>
      <p:sp>
        <p:nvSpPr>
          <p:cNvPr id="252" name="CustomShape 3"/>
          <p:cNvSpPr/>
          <p:nvPr/>
        </p:nvSpPr>
        <p:spPr>
          <a:xfrm>
            <a:off x="457200" y="762120"/>
            <a:ext cx="8229240" cy="1461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1800" u="sng" strike="noStrike" spc="-1" dirty="0">
                <a:solidFill>
                  <a:srgbClr val="0000FF"/>
                </a:solidFill>
                <a:uFill>
                  <a:solidFill>
                    <a:srgbClr val="FFFFFF"/>
                  </a:solidFill>
                </a:uFill>
                <a:latin typeface="Calibri"/>
                <a:hlinkClick r:id="rId2"/>
              </a:rPr>
              <a:t>26 </a:t>
            </a:r>
            <a:r>
              <a:rPr lang="en-US" sz="1800" strike="noStrike" spc="-1" dirty="0">
                <a:solidFill>
                  <a:srgbClr val="000000"/>
                </a:solidFill>
                <a:uFill>
                  <a:solidFill>
                    <a:srgbClr val="FFFFFF"/>
                  </a:solidFill>
                </a:uFill>
                <a:latin typeface="Calibri"/>
              </a:rPr>
              <a:t>And the vision of the evening and the morning which was told </a:t>
            </a:r>
            <a:r>
              <a:rPr lang="en-US" sz="1800" i="1" strike="noStrike" spc="-1" dirty="0">
                <a:solidFill>
                  <a:srgbClr val="000000"/>
                </a:solidFill>
                <a:uFill>
                  <a:solidFill>
                    <a:srgbClr val="FFFFFF"/>
                  </a:solidFill>
                </a:uFill>
                <a:latin typeface="Calibri"/>
              </a:rPr>
              <a:t>is</a:t>
            </a:r>
            <a:r>
              <a:rPr lang="en-US" sz="1800" strike="noStrike" spc="-1" dirty="0">
                <a:solidFill>
                  <a:srgbClr val="000000"/>
                </a:solidFill>
                <a:uFill>
                  <a:solidFill>
                    <a:srgbClr val="FFFFFF"/>
                  </a:solidFill>
                </a:uFill>
                <a:latin typeface="Calibri"/>
              </a:rPr>
              <a:t> true: wherefore shut thou up the vision; for it </a:t>
            </a:r>
            <a:r>
              <a:rPr lang="en-US" sz="1800" i="1" strike="noStrike" spc="-1" dirty="0">
                <a:solidFill>
                  <a:srgbClr val="000000"/>
                </a:solidFill>
                <a:uFill>
                  <a:solidFill>
                    <a:srgbClr val="FFFFFF"/>
                  </a:solidFill>
                </a:uFill>
                <a:latin typeface="Calibri"/>
              </a:rPr>
              <a:t>shall be</a:t>
            </a:r>
            <a:r>
              <a:rPr lang="en-US" sz="1800" strike="noStrike" spc="-1" dirty="0">
                <a:solidFill>
                  <a:srgbClr val="000000"/>
                </a:solidFill>
                <a:uFill>
                  <a:solidFill>
                    <a:srgbClr val="FFFFFF"/>
                  </a:solidFill>
                </a:uFill>
                <a:latin typeface="Calibri"/>
              </a:rPr>
              <a:t> for many days</a:t>
            </a:r>
            <a:r>
              <a:rPr lang="en-US" sz="1800" strike="noStrike" spc="-1" dirty="0">
                <a:solidFill>
                  <a:srgbClr val="000000"/>
                </a:solidFill>
                <a:highlight>
                  <a:srgbClr val="FFFF00"/>
                </a:highlight>
                <a:uFill>
                  <a:solidFill>
                    <a:srgbClr val="FFFFFF"/>
                  </a:solidFill>
                </a:uFill>
                <a:latin typeface="Calibri"/>
              </a:rPr>
              <a:t>.(THIS VISION WAS GIVEN TO DANIEL IN THE TIME OF THE MEDES AND PERSIANS…)</a:t>
            </a:r>
            <a:endParaRPr dirty="0">
              <a:highlight>
                <a:srgbClr val="FFFF00"/>
              </a:highlight>
            </a:endParaRPr>
          </a:p>
          <a:p>
            <a:pPr algn="just">
              <a:lnSpc>
                <a:spcPct val="100000"/>
              </a:lnSpc>
            </a:pPr>
            <a:r>
              <a:rPr lang="en-US" sz="1800" u="sng" strike="noStrike" spc="-1" dirty="0">
                <a:solidFill>
                  <a:srgbClr val="0000FF"/>
                </a:solidFill>
                <a:uFill>
                  <a:solidFill>
                    <a:srgbClr val="FFFFFF"/>
                  </a:solidFill>
                </a:uFill>
                <a:latin typeface="Calibri"/>
                <a:hlinkClick r:id="rId3"/>
              </a:rPr>
              <a:t>27 </a:t>
            </a:r>
            <a:r>
              <a:rPr lang="en-US" sz="1800" strike="noStrike" spc="-1" dirty="0">
                <a:solidFill>
                  <a:srgbClr val="000000"/>
                </a:solidFill>
                <a:uFill>
                  <a:solidFill>
                    <a:srgbClr val="FFFFFF"/>
                  </a:solidFill>
                </a:uFill>
                <a:latin typeface="Calibri"/>
              </a:rPr>
              <a:t>And I Daniel fainted, and was sick </a:t>
            </a:r>
            <a:r>
              <a:rPr lang="en-US" sz="1800" i="1" strike="noStrike" spc="-1" dirty="0">
                <a:solidFill>
                  <a:srgbClr val="000000"/>
                </a:solidFill>
                <a:uFill>
                  <a:solidFill>
                    <a:srgbClr val="FFFFFF"/>
                  </a:solidFill>
                </a:uFill>
                <a:latin typeface="Calibri"/>
              </a:rPr>
              <a:t>certain</a:t>
            </a:r>
            <a:r>
              <a:rPr lang="en-US" sz="1800" strike="noStrike" spc="-1" dirty="0">
                <a:solidFill>
                  <a:srgbClr val="000000"/>
                </a:solidFill>
                <a:uFill>
                  <a:solidFill>
                    <a:srgbClr val="FFFFFF"/>
                  </a:solidFill>
                </a:uFill>
                <a:latin typeface="Calibri"/>
              </a:rPr>
              <a:t> days; afterward I rose up, and did the king's business; and I was astonished at the vision, but none understood </a:t>
            </a:r>
            <a:r>
              <a:rPr lang="en-US" sz="1800" i="1" strike="noStrike" spc="-1" dirty="0">
                <a:solidFill>
                  <a:srgbClr val="000000"/>
                </a:solidFill>
                <a:uFill>
                  <a:solidFill>
                    <a:srgbClr val="FFFFFF"/>
                  </a:solidFill>
                </a:uFill>
                <a:latin typeface="Calibri"/>
              </a:rPr>
              <a:t>it</a:t>
            </a:r>
            <a:r>
              <a:rPr lang="en-US" sz="1800" strike="noStrike" spc="-1" dirty="0">
                <a:solidFill>
                  <a:srgbClr val="000000"/>
                </a:solidFill>
                <a:uFill>
                  <a:solidFill>
                    <a:srgbClr val="FFFFFF"/>
                  </a:solidFill>
                </a:uFill>
                <a:latin typeface="Calibri"/>
              </a:rPr>
              <a:t>.</a:t>
            </a:r>
            <a:endParaRPr dirty="0"/>
          </a:p>
        </p:txBody>
      </p:sp>
      <p:pic>
        <p:nvPicPr>
          <p:cNvPr id="253" name="Picture 4"/>
          <p:cNvPicPr/>
          <p:nvPr/>
        </p:nvPicPr>
        <p:blipFill>
          <a:blip r:embed="rId4"/>
          <a:srcRect l="-1502" t="12413" r="1502" b="15170"/>
          <a:stretch/>
        </p:blipFill>
        <p:spPr>
          <a:xfrm>
            <a:off x="1243080" y="2438280"/>
            <a:ext cx="6376680" cy="3347640"/>
          </a:xfrm>
          <a:prstGeom prst="rect">
            <a:avLst/>
          </a:prstGeom>
          <a:ln>
            <a:noFill/>
          </a:ln>
          <a:effectLst>
            <a:softEdge rad="254000"/>
          </a:effectLst>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255" name="TextShape 2"/>
          <p:cNvSpPr txBox="1"/>
          <p:nvPr/>
        </p:nvSpPr>
        <p:spPr>
          <a:xfrm>
            <a:off x="6553080" y="6356520"/>
            <a:ext cx="2133360" cy="364680"/>
          </a:xfrm>
          <a:prstGeom prst="rect">
            <a:avLst/>
          </a:prstGeom>
          <a:noFill/>
          <a:ln>
            <a:noFill/>
          </a:ln>
        </p:spPr>
        <p:txBody>
          <a:bodyPr anchor="ctr"/>
          <a:lstStyle/>
          <a:p>
            <a:pPr algn="r">
              <a:lnSpc>
                <a:spcPct val="100000"/>
              </a:lnSpc>
            </a:pPr>
            <a:fld id="{760C67C2-9E86-469B-89A5-77C69545EAAC}" type="slidenum">
              <a:rPr lang="en-US" sz="1200" strike="noStrike" spc="-1">
                <a:solidFill>
                  <a:srgbClr val="8B8B8B"/>
                </a:solidFill>
                <a:uFill>
                  <a:solidFill>
                    <a:srgbClr val="FFFFFF"/>
                  </a:solidFill>
                </a:uFill>
                <a:latin typeface="Calibri"/>
              </a:rPr>
              <a:t>31</a:t>
            </a:fld>
            <a:endParaRPr/>
          </a:p>
        </p:txBody>
      </p:sp>
      <p:pic>
        <p:nvPicPr>
          <p:cNvPr id="256" name="Picture 3"/>
          <p:cNvPicPr/>
          <p:nvPr/>
        </p:nvPicPr>
        <p:blipFill>
          <a:blip r:embed="rId2"/>
          <a:stretch/>
        </p:blipFill>
        <p:spPr>
          <a:xfrm>
            <a:off x="526680" y="3913560"/>
            <a:ext cx="2018880" cy="1199880"/>
          </a:xfrm>
          <a:prstGeom prst="rect">
            <a:avLst/>
          </a:prstGeom>
          <a:ln>
            <a:noFill/>
          </a:ln>
        </p:spPr>
      </p:pic>
      <p:sp>
        <p:nvSpPr>
          <p:cNvPr id="257" name="CustomShape 3"/>
          <p:cNvSpPr/>
          <p:nvPr/>
        </p:nvSpPr>
        <p:spPr>
          <a:xfrm>
            <a:off x="525315" y="737205"/>
            <a:ext cx="1938240" cy="39672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2000" b="1" strike="noStrike" spc="-1" dirty="0">
                <a:uFill>
                  <a:solidFill>
                    <a:srgbClr val="FFFFFF"/>
                  </a:solidFill>
                </a:uFill>
                <a:latin typeface="Calibri"/>
              </a:rPr>
              <a:t>REBUILDING </a:t>
            </a:r>
          </a:p>
          <a:p>
            <a:pPr algn="ctr">
              <a:lnSpc>
                <a:spcPct val="100000"/>
              </a:lnSpc>
            </a:pPr>
            <a:r>
              <a:rPr lang="en-US" sz="2000" b="1" spc="-1" dirty="0">
                <a:uFill>
                  <a:solidFill>
                    <a:srgbClr val="FFFFFF"/>
                  </a:solidFill>
                </a:uFill>
                <a:latin typeface="Calibri"/>
              </a:rPr>
              <a:t>ISRAEL</a:t>
            </a:r>
            <a:endParaRPr dirty="0"/>
          </a:p>
        </p:txBody>
      </p:sp>
      <p:sp>
        <p:nvSpPr>
          <p:cNvPr id="258" name="CustomShape 4"/>
          <p:cNvSpPr/>
          <p:nvPr/>
        </p:nvSpPr>
        <p:spPr>
          <a:xfrm>
            <a:off x="442080" y="5334120"/>
            <a:ext cx="2188080" cy="39672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2000" b="1" strike="noStrike" spc="-1" dirty="0">
                <a:uFill>
                  <a:solidFill>
                    <a:srgbClr val="FFFFFF"/>
                  </a:solidFill>
                </a:uFill>
                <a:latin typeface="Calibri"/>
              </a:rPr>
              <a:t>PERSECUTION</a:t>
            </a:r>
          </a:p>
          <a:p>
            <a:pPr algn="ctr">
              <a:lnSpc>
                <a:spcPct val="100000"/>
              </a:lnSpc>
            </a:pPr>
            <a:r>
              <a:rPr lang="en-US" sz="2000" b="1" spc="-1" dirty="0">
                <a:uFill>
                  <a:solidFill>
                    <a:srgbClr val="FFFFFF"/>
                  </a:solidFill>
                </a:uFill>
                <a:latin typeface="Calibri"/>
              </a:rPr>
              <a:t>OF  </a:t>
            </a:r>
          </a:p>
          <a:p>
            <a:pPr algn="ctr">
              <a:lnSpc>
                <a:spcPct val="100000"/>
              </a:lnSpc>
            </a:pPr>
            <a:r>
              <a:rPr lang="en-US" sz="2000" b="1" spc="-1" dirty="0">
                <a:uFill>
                  <a:solidFill>
                    <a:srgbClr val="FFFFFF"/>
                  </a:solidFill>
                </a:uFill>
                <a:latin typeface="Calibri"/>
              </a:rPr>
              <a:t>ISRAEL</a:t>
            </a:r>
            <a:endParaRPr dirty="0"/>
          </a:p>
        </p:txBody>
      </p:sp>
      <p:pic>
        <p:nvPicPr>
          <p:cNvPr id="260" name="Picture 7"/>
          <p:cNvPicPr/>
          <p:nvPr/>
        </p:nvPicPr>
        <p:blipFill>
          <a:blip r:embed="rId3"/>
          <a:srcRect l="12661" r="45776"/>
          <a:stretch/>
        </p:blipFill>
        <p:spPr>
          <a:xfrm>
            <a:off x="675000" y="1402920"/>
            <a:ext cx="1440720" cy="1560240"/>
          </a:xfrm>
          <a:prstGeom prst="rect">
            <a:avLst/>
          </a:prstGeom>
          <a:ln>
            <a:noFill/>
          </a:ln>
        </p:spPr>
      </p:pic>
      <p:sp>
        <p:nvSpPr>
          <p:cNvPr id="261" name="CustomShape 6"/>
          <p:cNvSpPr/>
          <p:nvPr/>
        </p:nvSpPr>
        <p:spPr>
          <a:xfrm>
            <a:off x="3156120" y="1094040"/>
            <a:ext cx="811800" cy="276840"/>
          </a:xfrm>
          <a:prstGeom prst="righ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
        <p:nvSpPr>
          <p:cNvPr id="262" name="CustomShape 7"/>
          <p:cNvSpPr/>
          <p:nvPr/>
        </p:nvSpPr>
        <p:spPr>
          <a:xfrm>
            <a:off x="3156120" y="3951000"/>
            <a:ext cx="811800" cy="276840"/>
          </a:xfrm>
          <a:prstGeom prst="righ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
        <p:nvSpPr>
          <p:cNvPr id="263" name="CustomShape 8"/>
          <p:cNvSpPr/>
          <p:nvPr/>
        </p:nvSpPr>
        <p:spPr>
          <a:xfrm>
            <a:off x="2686320" y="4221000"/>
            <a:ext cx="1960920" cy="57924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3200" b="1" strike="noStrike" spc="-1">
                <a:solidFill>
                  <a:srgbClr val="9C4700"/>
                </a:solidFill>
                <a:uFill>
                  <a:solidFill>
                    <a:srgbClr val="FFFFFF"/>
                  </a:solidFill>
                </a:uFill>
                <a:latin typeface="Calibri"/>
              </a:rPr>
              <a:t>GREECE</a:t>
            </a:r>
            <a:endParaRPr/>
          </a:p>
        </p:txBody>
      </p:sp>
      <p:sp>
        <p:nvSpPr>
          <p:cNvPr id="264" name="CustomShape 9"/>
          <p:cNvSpPr/>
          <p:nvPr/>
        </p:nvSpPr>
        <p:spPr>
          <a:xfrm>
            <a:off x="2769840" y="1506600"/>
            <a:ext cx="1831320" cy="106668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3200" b="1" strike="noStrike" spc="-1">
                <a:solidFill>
                  <a:srgbClr val="9C4700"/>
                </a:solidFill>
                <a:uFill>
                  <a:solidFill>
                    <a:srgbClr val="FFFFFF"/>
                  </a:solidFill>
                </a:uFill>
                <a:latin typeface="Calibri"/>
              </a:rPr>
              <a:t>MEDIA</a:t>
            </a:r>
            <a:endParaRPr/>
          </a:p>
          <a:p>
            <a:pPr algn="ctr">
              <a:lnSpc>
                <a:spcPct val="100000"/>
              </a:lnSpc>
            </a:pPr>
            <a:r>
              <a:rPr lang="en-US" sz="3200" b="1" strike="noStrike" spc="-1">
                <a:solidFill>
                  <a:srgbClr val="9C4700"/>
                </a:solidFill>
                <a:uFill>
                  <a:solidFill>
                    <a:srgbClr val="FFFFFF"/>
                  </a:solidFill>
                </a:uFill>
                <a:latin typeface="Calibri"/>
              </a:rPr>
              <a:t>PERSIA</a:t>
            </a:r>
            <a:endParaRPr/>
          </a:p>
        </p:txBody>
      </p:sp>
      <p:sp>
        <p:nvSpPr>
          <p:cNvPr id="265" name="CustomShape 10"/>
          <p:cNvSpPr/>
          <p:nvPr/>
        </p:nvSpPr>
        <p:spPr>
          <a:xfrm>
            <a:off x="4712535" y="825870"/>
            <a:ext cx="3818160" cy="1441080"/>
          </a:xfrm>
          <a:prstGeom prst="rect">
            <a:avLst/>
          </a:prstGeom>
          <a:noFill/>
          <a:ln w="28440">
            <a:solidFill>
              <a:schemeClr val="tx1"/>
            </a:solidFill>
            <a:round/>
          </a:ln>
        </p:spPr>
        <p:style>
          <a:lnRef idx="0">
            <a:scrgbClr r="0" g="0" b="0"/>
          </a:lnRef>
          <a:fillRef idx="0">
            <a:scrgbClr r="0" g="0" b="0"/>
          </a:fillRef>
          <a:effectRef idx="0">
            <a:scrgbClr r="0" g="0" b="0"/>
          </a:effectRef>
          <a:fontRef idx="minor"/>
        </p:style>
        <p:txBody>
          <a:bodyPr/>
          <a:lstStyle/>
          <a:p>
            <a:pPr algn="ctr">
              <a:lnSpc>
                <a:spcPct val="100000"/>
              </a:lnSpc>
            </a:pPr>
            <a:r>
              <a:rPr lang="en-US" sz="2000" b="1" strike="noStrike" spc="-1" dirty="0">
                <a:solidFill>
                  <a:srgbClr val="262626"/>
                </a:solidFill>
                <a:uFill>
                  <a:solidFill>
                    <a:srgbClr val="FFFFFF"/>
                  </a:solidFill>
                </a:uFill>
                <a:latin typeface="Calibri"/>
              </a:rPr>
              <a:t>DARIUS THE MEDE GAVE THE ORDER TO REBUILD AND </a:t>
            </a:r>
            <a:endParaRPr dirty="0"/>
          </a:p>
          <a:p>
            <a:pPr algn="ctr">
              <a:lnSpc>
                <a:spcPct val="100000"/>
              </a:lnSpc>
            </a:pPr>
            <a:r>
              <a:rPr lang="en-US" sz="2000" b="1" strike="noStrike" spc="-1" dirty="0">
                <a:solidFill>
                  <a:srgbClr val="262626"/>
                </a:solidFill>
                <a:uFill>
                  <a:solidFill>
                    <a:srgbClr val="FFFFFF"/>
                  </a:solidFill>
                </a:uFill>
                <a:latin typeface="Calibri"/>
              </a:rPr>
              <a:t>RESTORE AND REBUILD THE TEMPLE</a:t>
            </a:r>
            <a:endParaRPr dirty="0"/>
          </a:p>
        </p:txBody>
      </p:sp>
      <p:sp>
        <p:nvSpPr>
          <p:cNvPr id="266" name="CustomShape 11"/>
          <p:cNvSpPr/>
          <p:nvPr/>
        </p:nvSpPr>
        <p:spPr>
          <a:xfrm>
            <a:off x="4712925" y="2286720"/>
            <a:ext cx="3818160" cy="3750120"/>
          </a:xfrm>
          <a:prstGeom prst="rect">
            <a:avLst/>
          </a:prstGeom>
          <a:noFill/>
          <a:ln w="28440">
            <a:solidFill>
              <a:schemeClr val="tx1"/>
            </a:solidFill>
            <a:round/>
          </a:ln>
        </p:spPr>
        <p:style>
          <a:lnRef idx="0">
            <a:scrgbClr r="0" g="0" b="0"/>
          </a:lnRef>
          <a:fillRef idx="0">
            <a:scrgbClr r="0" g="0" b="0"/>
          </a:fillRef>
          <a:effectRef idx="0">
            <a:scrgbClr r="0" g="0" b="0"/>
          </a:effectRef>
          <a:fontRef idx="minor"/>
        </p:style>
        <p:txBody>
          <a:bodyPr/>
          <a:lstStyle/>
          <a:p>
            <a:pPr algn="ctr">
              <a:lnSpc>
                <a:spcPct val="100000"/>
              </a:lnSpc>
            </a:pPr>
            <a:r>
              <a:rPr lang="en-US" sz="2000" b="1" strike="noStrike" spc="-1" dirty="0">
                <a:solidFill>
                  <a:srgbClr val="262626"/>
                </a:solidFill>
                <a:uFill>
                  <a:solidFill>
                    <a:srgbClr val="FFFFFF"/>
                  </a:solidFill>
                </a:uFill>
                <a:latin typeface="Calibri"/>
              </a:rPr>
              <a:t>ALEXANDER THE GREAT WAS THE </a:t>
            </a:r>
            <a:endParaRPr dirty="0"/>
          </a:p>
          <a:p>
            <a:pPr algn="ctr">
              <a:lnSpc>
                <a:spcPct val="100000"/>
              </a:lnSpc>
            </a:pPr>
            <a:r>
              <a:rPr lang="en-US" sz="2000" b="1" strike="noStrike" spc="-1" dirty="0">
                <a:solidFill>
                  <a:srgbClr val="262626"/>
                </a:solidFill>
                <a:uFill>
                  <a:solidFill>
                    <a:srgbClr val="FFFFFF"/>
                  </a:solidFill>
                </a:uFill>
                <a:latin typeface="Calibri"/>
              </a:rPr>
              <a:t>“NOTABLE HORN” THE FIRST KING OF THE UNIFIED GREEK EMPIRE</a:t>
            </a:r>
            <a:endParaRPr dirty="0"/>
          </a:p>
          <a:p>
            <a:pPr algn="ctr">
              <a:lnSpc>
                <a:spcPct val="100000"/>
              </a:lnSpc>
            </a:pPr>
            <a:endParaRPr dirty="0"/>
          </a:p>
          <a:p>
            <a:pPr algn="ctr">
              <a:lnSpc>
                <a:spcPct val="100000"/>
              </a:lnSpc>
            </a:pPr>
            <a:r>
              <a:rPr lang="en-US" sz="2000" b="1" strike="noStrike" spc="-1" dirty="0">
                <a:solidFill>
                  <a:srgbClr val="262626"/>
                </a:solidFill>
                <a:uFill>
                  <a:solidFill>
                    <a:srgbClr val="FFFFFF"/>
                  </a:solidFill>
                </a:uFill>
                <a:latin typeface="Calibri"/>
              </a:rPr>
              <a:t>AND UPON HIS DEATH THE GRECIAN EMPIRE WAS DIVIDED</a:t>
            </a:r>
            <a:endParaRPr dirty="0"/>
          </a:p>
          <a:p>
            <a:pPr algn="ctr">
              <a:lnSpc>
                <a:spcPct val="100000"/>
              </a:lnSpc>
            </a:pPr>
            <a:r>
              <a:rPr lang="en-US" sz="2000" b="1" strike="noStrike" spc="-1" dirty="0">
                <a:solidFill>
                  <a:srgbClr val="262626"/>
                </a:solidFill>
                <a:uFill>
                  <a:solidFill>
                    <a:srgbClr val="FFFFFF"/>
                  </a:solidFill>
                </a:uFill>
                <a:latin typeface="Calibri"/>
              </a:rPr>
              <a:t>INTO 4 PARTS AND FROM ONE PART CAME THE “LITTLE HORN”</a:t>
            </a:r>
            <a:endParaRPr dirty="0"/>
          </a:p>
        </p:txBody>
      </p:sp>
      <p:sp>
        <p:nvSpPr>
          <p:cNvPr id="267" name="CustomShape 12"/>
          <p:cNvSpPr/>
          <p:nvPr/>
        </p:nvSpPr>
        <p:spPr>
          <a:xfrm>
            <a:off x="3124080" y="5395680"/>
            <a:ext cx="2361960" cy="276840"/>
          </a:xfrm>
          <a:prstGeom prst="righ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pic>
        <p:nvPicPr>
          <p:cNvPr id="269" name="Picture 18"/>
          <p:cNvPicPr/>
          <p:nvPr/>
        </p:nvPicPr>
        <p:blipFill>
          <a:blip r:embed="rId4"/>
          <a:srcRect l="48845" t="13861"/>
          <a:stretch/>
        </p:blipFill>
        <p:spPr>
          <a:xfrm>
            <a:off x="5928285" y="4770990"/>
            <a:ext cx="1303200" cy="1277280"/>
          </a:xfrm>
          <a:prstGeom prst="rect">
            <a:avLst/>
          </a:prstGeom>
          <a:ln>
            <a:noFill/>
          </a:ln>
          <a:effectLst>
            <a:softEdge rad="139700"/>
          </a:effectLst>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271" name="TextShape 2"/>
          <p:cNvSpPr txBox="1"/>
          <p:nvPr/>
        </p:nvSpPr>
        <p:spPr>
          <a:xfrm>
            <a:off x="6553080" y="6356520"/>
            <a:ext cx="2133360" cy="364680"/>
          </a:xfrm>
          <a:prstGeom prst="rect">
            <a:avLst/>
          </a:prstGeom>
          <a:noFill/>
          <a:ln>
            <a:noFill/>
          </a:ln>
        </p:spPr>
        <p:txBody>
          <a:bodyPr anchor="ctr"/>
          <a:lstStyle/>
          <a:p>
            <a:pPr algn="r">
              <a:lnSpc>
                <a:spcPct val="100000"/>
              </a:lnSpc>
            </a:pPr>
            <a:fld id="{8812C8BA-74CE-4DFD-BE99-4C01B86998C0}" type="slidenum">
              <a:rPr lang="en-US" sz="1200" strike="noStrike" spc="-1">
                <a:solidFill>
                  <a:srgbClr val="8B8B8B"/>
                </a:solidFill>
                <a:uFill>
                  <a:solidFill>
                    <a:srgbClr val="FFFFFF"/>
                  </a:solidFill>
                </a:uFill>
                <a:latin typeface="Calibri"/>
              </a:rPr>
              <a:t>32</a:t>
            </a:fld>
            <a:endParaRPr/>
          </a:p>
        </p:txBody>
      </p:sp>
      <p:sp>
        <p:nvSpPr>
          <p:cNvPr id="272" name="CustomShape 3"/>
          <p:cNvSpPr/>
          <p:nvPr/>
        </p:nvSpPr>
        <p:spPr>
          <a:xfrm>
            <a:off x="345785" y="1288521"/>
            <a:ext cx="8457840" cy="501702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2800" strike="noStrike" spc="-1" dirty="0">
                <a:solidFill>
                  <a:srgbClr val="000000"/>
                </a:solidFill>
                <a:uFill>
                  <a:solidFill>
                    <a:srgbClr val="FFFFFF"/>
                  </a:solidFill>
                </a:uFill>
                <a:latin typeface="Calibri"/>
              </a:rPr>
              <a:t>Dissension and rivalry soon afflicted the Macedonians, however. The satrapies handed out by </a:t>
            </a:r>
            <a:r>
              <a:rPr lang="en-US" sz="2800" strike="noStrike" spc="-1" dirty="0" err="1">
                <a:solidFill>
                  <a:srgbClr val="000000"/>
                </a:solidFill>
                <a:uFill>
                  <a:solidFill>
                    <a:srgbClr val="FFFFFF"/>
                  </a:solidFill>
                </a:uFill>
                <a:latin typeface="Calibri"/>
              </a:rPr>
              <a:t>Perdiccas</a:t>
            </a:r>
            <a:r>
              <a:rPr lang="en-US" sz="2800" strike="noStrike" spc="-1" dirty="0">
                <a:solidFill>
                  <a:srgbClr val="000000"/>
                </a:solidFill>
                <a:uFill>
                  <a:solidFill>
                    <a:srgbClr val="FFFFFF"/>
                  </a:solidFill>
                </a:uFill>
                <a:latin typeface="Calibri"/>
              </a:rPr>
              <a:t> at the </a:t>
            </a:r>
            <a:r>
              <a:rPr lang="en-US" sz="2800" u="sng" strike="noStrike" spc="-1" dirty="0">
                <a:solidFill>
                  <a:srgbClr val="0000FF"/>
                </a:solidFill>
                <a:uFill>
                  <a:solidFill>
                    <a:srgbClr val="FFFFFF"/>
                  </a:solidFill>
                </a:uFill>
                <a:latin typeface="Calibri"/>
                <a:hlinkClick r:id="rId2"/>
              </a:rPr>
              <a:t>Partition of Babylon</a:t>
            </a:r>
            <a:r>
              <a:rPr lang="en-US" sz="2800" strike="noStrike" spc="-1" dirty="0">
                <a:solidFill>
                  <a:srgbClr val="000000"/>
                </a:solidFill>
                <a:uFill>
                  <a:solidFill>
                    <a:srgbClr val="FFFFFF"/>
                  </a:solidFill>
                </a:uFill>
                <a:latin typeface="Calibri"/>
              </a:rPr>
              <a:t> became power bases each general used to bid for power. After the assassination of </a:t>
            </a:r>
            <a:r>
              <a:rPr lang="en-US" sz="2800" strike="noStrike" spc="-1" dirty="0" err="1">
                <a:solidFill>
                  <a:srgbClr val="000000"/>
                </a:solidFill>
                <a:uFill>
                  <a:solidFill>
                    <a:srgbClr val="FFFFFF"/>
                  </a:solidFill>
                </a:uFill>
                <a:latin typeface="Calibri"/>
              </a:rPr>
              <a:t>Perdiccas</a:t>
            </a:r>
            <a:r>
              <a:rPr lang="en-US" sz="2800" strike="noStrike" spc="-1" dirty="0">
                <a:solidFill>
                  <a:srgbClr val="000000"/>
                </a:solidFill>
                <a:uFill>
                  <a:solidFill>
                    <a:srgbClr val="FFFFFF"/>
                  </a:solidFill>
                </a:uFill>
                <a:latin typeface="Calibri"/>
              </a:rPr>
              <a:t> in 321 BC, Macedonian unity collapsed, and 40 years of war between "The Successors" (</a:t>
            </a:r>
            <a:r>
              <a:rPr lang="en-US" sz="2800" i="1" strike="noStrike" spc="-1" dirty="0">
                <a:solidFill>
                  <a:srgbClr val="000000"/>
                </a:solidFill>
                <a:uFill>
                  <a:solidFill>
                    <a:srgbClr val="FFFFFF"/>
                  </a:solidFill>
                </a:uFill>
                <a:latin typeface="Calibri"/>
              </a:rPr>
              <a:t>Diadochi</a:t>
            </a:r>
            <a:r>
              <a:rPr lang="en-US" sz="2800" strike="noStrike" spc="-1" dirty="0">
                <a:solidFill>
                  <a:srgbClr val="000000"/>
                </a:solidFill>
                <a:uFill>
                  <a:solidFill>
                    <a:srgbClr val="FFFFFF"/>
                  </a:solidFill>
                </a:uFill>
                <a:latin typeface="Calibri"/>
              </a:rPr>
              <a:t>) ensued before the Hellenistic world settled into four stable power blocks: the </a:t>
            </a:r>
            <a:r>
              <a:rPr lang="en-US" sz="2800" u="sng" strike="noStrike" spc="-1" dirty="0">
                <a:solidFill>
                  <a:srgbClr val="0000FF"/>
                </a:solidFill>
                <a:uFill>
                  <a:solidFill>
                    <a:srgbClr val="FFFFFF"/>
                  </a:solidFill>
                </a:uFill>
                <a:latin typeface="Calibri"/>
                <a:hlinkClick r:id="rId3"/>
              </a:rPr>
              <a:t>Ptolemaic Kingdom</a:t>
            </a:r>
            <a:r>
              <a:rPr lang="en-US" sz="2800" strike="noStrike" spc="-1" dirty="0">
                <a:solidFill>
                  <a:srgbClr val="000000"/>
                </a:solidFill>
                <a:uFill>
                  <a:solidFill>
                    <a:srgbClr val="FFFFFF"/>
                  </a:solidFill>
                </a:uFill>
                <a:latin typeface="Calibri"/>
              </a:rPr>
              <a:t> of Egypt, the </a:t>
            </a:r>
            <a:r>
              <a:rPr lang="en-US" sz="2800" u="sng" strike="noStrike" spc="-1" dirty="0">
                <a:solidFill>
                  <a:srgbClr val="0000FF"/>
                </a:solidFill>
                <a:uFill>
                  <a:solidFill>
                    <a:srgbClr val="FFFFFF"/>
                  </a:solidFill>
                </a:uFill>
                <a:latin typeface="Calibri"/>
                <a:hlinkClick r:id="rId4"/>
              </a:rPr>
              <a:t>Seleucid Empire</a:t>
            </a:r>
            <a:r>
              <a:rPr lang="en-US" sz="2800" strike="noStrike" spc="-1" dirty="0">
                <a:solidFill>
                  <a:srgbClr val="000000"/>
                </a:solidFill>
                <a:uFill>
                  <a:solidFill>
                    <a:srgbClr val="FFFFFF"/>
                  </a:solidFill>
                </a:uFill>
                <a:latin typeface="Calibri"/>
              </a:rPr>
              <a:t> in the east, the Kingdom of </a:t>
            </a:r>
            <a:r>
              <a:rPr lang="en-US" sz="2800" u="sng" strike="noStrike" spc="-1" dirty="0">
                <a:solidFill>
                  <a:srgbClr val="0000FF"/>
                </a:solidFill>
                <a:uFill>
                  <a:solidFill>
                    <a:srgbClr val="FFFFFF"/>
                  </a:solidFill>
                </a:uFill>
                <a:latin typeface="Calibri"/>
                <a:hlinkClick r:id="rId5"/>
              </a:rPr>
              <a:t>Pergamon</a:t>
            </a:r>
            <a:r>
              <a:rPr lang="en-US" sz="2800" strike="noStrike" spc="-1" dirty="0">
                <a:solidFill>
                  <a:srgbClr val="000000"/>
                </a:solidFill>
                <a:uFill>
                  <a:solidFill>
                    <a:srgbClr val="FFFFFF"/>
                  </a:solidFill>
                </a:uFill>
                <a:latin typeface="Calibri"/>
              </a:rPr>
              <a:t> in Asia Minor, and </a:t>
            </a:r>
            <a:r>
              <a:rPr lang="en-US" sz="2800" u="sng" strike="noStrike" spc="-1" dirty="0">
                <a:solidFill>
                  <a:srgbClr val="1611EF"/>
                </a:solidFill>
                <a:uFill>
                  <a:solidFill>
                    <a:srgbClr val="FFFFFF"/>
                  </a:solidFill>
                </a:uFill>
                <a:latin typeface="Calibri"/>
              </a:rPr>
              <a:t>Macedon</a:t>
            </a:r>
            <a:r>
              <a:rPr lang="en-US" sz="2800" strike="noStrike" spc="-1" dirty="0">
                <a:solidFill>
                  <a:srgbClr val="000000"/>
                </a:solidFill>
                <a:uFill>
                  <a:solidFill>
                    <a:srgbClr val="FFFFFF"/>
                  </a:solidFill>
                </a:uFill>
                <a:latin typeface="Calibri"/>
              </a:rPr>
              <a:t>. In the process, both Alexander IV and Philip III were murdered.</a:t>
            </a:r>
            <a:r>
              <a:rPr lang="en-US" sz="2800" strike="noStrike" spc="-1" baseline="30000" dirty="0">
                <a:solidFill>
                  <a:srgbClr val="000000"/>
                </a:solidFill>
                <a:uFill>
                  <a:solidFill>
                    <a:srgbClr val="FFFFFF"/>
                  </a:solidFill>
                </a:uFill>
                <a:latin typeface="Calibri"/>
              </a:rPr>
              <a:t>[165]</a:t>
            </a:r>
            <a:endParaRPr dirty="0"/>
          </a:p>
          <a:p>
            <a:pPr>
              <a:lnSpc>
                <a:spcPct val="100000"/>
              </a:lnSpc>
            </a:pPr>
            <a:r>
              <a:rPr lang="en-US" sz="2400" strike="noStrike" spc="-1" baseline="30000" dirty="0">
                <a:solidFill>
                  <a:srgbClr val="000000"/>
                </a:solidFill>
                <a:uFill>
                  <a:solidFill>
                    <a:srgbClr val="FFFFFF"/>
                  </a:solidFill>
                </a:uFill>
                <a:latin typeface="Calibri"/>
              </a:rPr>
              <a:t>From  ENCYCLOPEDIA</a:t>
            </a:r>
            <a:endParaRPr dirty="0"/>
          </a:p>
        </p:txBody>
      </p:sp>
      <p:sp>
        <p:nvSpPr>
          <p:cNvPr id="273" name="CustomShape 4"/>
          <p:cNvSpPr/>
          <p:nvPr/>
        </p:nvSpPr>
        <p:spPr>
          <a:xfrm>
            <a:off x="-1046880" y="609480"/>
            <a:ext cx="11126520" cy="82296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4800" b="1" strike="noStrike" spc="299">
                <a:solidFill>
                  <a:srgbClr val="6298ED"/>
                </a:solidFill>
                <a:uFill>
                  <a:solidFill>
                    <a:srgbClr val="FFFFFF"/>
                  </a:solidFill>
                </a:uFill>
                <a:latin typeface="Calibri"/>
              </a:rPr>
              <a:t>The four kingdoms of Greece</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 name="CustomShape 1"/>
          <p:cNvSpPr/>
          <p:nvPr/>
        </p:nvSpPr>
        <p:spPr>
          <a:xfrm>
            <a:off x="0" y="533520"/>
            <a:ext cx="9143640" cy="143172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en-US" sz="4400" b="1" strike="noStrike" spc="-1" dirty="0">
                <a:solidFill>
                  <a:srgbClr val="FF0000"/>
                </a:solidFill>
                <a:uFill>
                  <a:solidFill>
                    <a:srgbClr val="FFFFFF"/>
                  </a:solidFill>
                </a:uFill>
                <a:latin typeface="Calibri"/>
              </a:rPr>
              <a:t>3 ABOMINATIONS OF DESOLATION</a:t>
            </a:r>
            <a:endParaRPr dirty="0">
              <a:solidFill>
                <a:srgbClr val="FF0000"/>
              </a:solidFill>
            </a:endParaRPr>
          </a:p>
        </p:txBody>
      </p:sp>
      <p:sp>
        <p:nvSpPr>
          <p:cNvPr id="275" name="CustomShape 2"/>
          <p:cNvSpPr/>
          <p:nvPr/>
        </p:nvSpPr>
        <p:spPr>
          <a:xfrm>
            <a:off x="449706" y="3198759"/>
            <a:ext cx="8305560" cy="2070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dirty="0"/>
          </a:p>
          <a:p>
            <a:pPr indent="-216000" algn="just">
              <a:lnSpc>
                <a:spcPct val="100000"/>
              </a:lnSpc>
              <a:buFont typeface="Arial"/>
              <a:buChar char="•"/>
            </a:pPr>
            <a:r>
              <a:rPr lang="en-US" sz="2800" strike="noStrike" spc="-1" dirty="0">
                <a:solidFill>
                  <a:srgbClr val="000000"/>
                </a:solidFill>
                <a:uFill>
                  <a:solidFill>
                    <a:srgbClr val="FFFFFF"/>
                  </a:solidFill>
                </a:uFill>
                <a:latin typeface="Calibri"/>
              </a:rPr>
              <a:t>36.5 YEARS THE JEWS CONTINUED TO OFFER BLOOD OF BULLS AND GOATS FOR SINS….TRAMPLING UNDER FOOT THE BLOOD OF JESUS…</a:t>
            </a:r>
            <a:r>
              <a:rPr lang="en-US" sz="2800" strike="noStrike" spc="-1" dirty="0">
                <a:solidFill>
                  <a:srgbClr val="000000"/>
                </a:solidFill>
                <a:highlight>
                  <a:srgbClr val="FFFF00"/>
                </a:highlight>
                <a:uFill>
                  <a:solidFill>
                    <a:srgbClr val="FFFFFF"/>
                  </a:solidFill>
                </a:uFill>
                <a:latin typeface="Calibri"/>
              </a:rPr>
              <a:t>BY CHOICE</a:t>
            </a:r>
            <a:endParaRPr dirty="0">
              <a:highlight>
                <a:srgbClr val="FFFF00"/>
              </a:highlight>
            </a:endParaRPr>
          </a:p>
        </p:txBody>
      </p:sp>
      <p:sp>
        <p:nvSpPr>
          <p:cNvPr id="276" name="CustomShape 3"/>
          <p:cNvSpPr/>
          <p:nvPr/>
        </p:nvSpPr>
        <p:spPr>
          <a:xfrm>
            <a:off x="469370" y="1255951"/>
            <a:ext cx="8305560" cy="2649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indent="-216000" algn="just">
              <a:lnSpc>
                <a:spcPct val="100000"/>
              </a:lnSpc>
              <a:buFont typeface="Arial"/>
              <a:buChar char="•"/>
            </a:pPr>
            <a:r>
              <a:rPr lang="en-US" sz="2800" strike="noStrike" spc="-1" dirty="0">
                <a:solidFill>
                  <a:srgbClr val="000000"/>
                </a:solidFill>
                <a:uFill>
                  <a:solidFill>
                    <a:srgbClr val="FFFFFF"/>
                  </a:solidFill>
                </a:uFill>
                <a:latin typeface="Calibri"/>
              </a:rPr>
              <a:t>7 YEARS THE JEWS WERE FORCED TO SACRIFICE TO OTHER gods IN THEIR OWN TEMPLE WITH A STATE APPOINTED PRIEST MENELAUS.  ANTIOCHUS OFFERED A SOW TO HIS god </a:t>
            </a:r>
            <a:r>
              <a:rPr lang="en-US" sz="2800" strike="noStrike" spc="-1" dirty="0" err="1">
                <a:solidFill>
                  <a:srgbClr val="000000"/>
                </a:solidFill>
                <a:uFill>
                  <a:solidFill>
                    <a:srgbClr val="FFFFFF"/>
                  </a:solidFill>
                </a:uFill>
                <a:latin typeface="Calibri"/>
              </a:rPr>
              <a:t>jupiter</a:t>
            </a:r>
            <a:r>
              <a:rPr lang="en-US" sz="2800" strike="noStrike" spc="-1" dirty="0">
                <a:solidFill>
                  <a:srgbClr val="000000"/>
                </a:solidFill>
                <a:uFill>
                  <a:solidFill>
                    <a:srgbClr val="FFFFFF"/>
                  </a:solidFill>
                </a:uFill>
                <a:latin typeface="Calibri"/>
              </a:rPr>
              <a:t> ON THE ALTAR OF THE TEMPLE….</a:t>
            </a:r>
            <a:r>
              <a:rPr lang="en-US" sz="2800" strike="noStrike" spc="-1" dirty="0">
                <a:solidFill>
                  <a:srgbClr val="000000"/>
                </a:solidFill>
                <a:highlight>
                  <a:srgbClr val="FFFF00"/>
                </a:highlight>
                <a:uFill>
                  <a:solidFill>
                    <a:srgbClr val="FFFFFF"/>
                  </a:solidFill>
                </a:uFill>
                <a:latin typeface="Calibri"/>
              </a:rPr>
              <a:t>BY FORCE</a:t>
            </a:r>
            <a:endParaRPr dirty="0">
              <a:highlight>
                <a:srgbClr val="FFFF00"/>
              </a:highlight>
            </a:endParaRPr>
          </a:p>
        </p:txBody>
      </p:sp>
      <p:sp>
        <p:nvSpPr>
          <p:cNvPr id="277" name="CustomShape 4"/>
          <p:cNvSpPr/>
          <p:nvPr/>
        </p:nvSpPr>
        <p:spPr>
          <a:xfrm>
            <a:off x="517699" y="4881376"/>
            <a:ext cx="8252675" cy="1796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indent="-216000" algn="just">
              <a:lnSpc>
                <a:spcPct val="100000"/>
              </a:lnSpc>
              <a:buFont typeface="Arial"/>
              <a:buChar char="•"/>
            </a:pPr>
            <a:r>
              <a:rPr lang="en-US" sz="2800" strike="noStrike" spc="-1" dirty="0">
                <a:solidFill>
                  <a:srgbClr val="000000"/>
                </a:solidFill>
                <a:uFill>
                  <a:solidFill>
                    <a:srgbClr val="FFFFFF"/>
                  </a:solidFill>
                </a:uFill>
                <a:latin typeface="Calibri"/>
              </a:rPr>
              <a:t>ANTICHRIST STANDING AND PROCLAIMING HE IS THE MESSIAH IN ISRAEL ON THE TEMPLE MOUNT, AGAIN </a:t>
            </a:r>
            <a:r>
              <a:rPr lang="en-US" sz="2800" strike="noStrike" spc="-1" dirty="0">
                <a:solidFill>
                  <a:srgbClr val="000000"/>
                </a:solidFill>
                <a:highlight>
                  <a:srgbClr val="FFFF00"/>
                </a:highlight>
                <a:uFill>
                  <a:solidFill>
                    <a:srgbClr val="FFFFFF"/>
                  </a:solidFill>
                </a:uFill>
                <a:latin typeface="Calibri"/>
              </a:rPr>
              <a:t>THE JEWS ACCEPTING HIM BY CHOICE</a:t>
            </a:r>
            <a:endParaRPr dirty="0">
              <a:highlight>
                <a:srgbClr val="FFFF00"/>
              </a:highlight>
            </a:endParaRPr>
          </a:p>
        </p:txBody>
      </p:sp>
      <p:sp>
        <p:nvSpPr>
          <p:cNvPr id="278" name="TextShape 5"/>
          <p:cNvSpPr txBox="1"/>
          <p:nvPr/>
        </p:nvSpPr>
        <p:spPr>
          <a:xfrm>
            <a:off x="6553080" y="6356520"/>
            <a:ext cx="2133360" cy="364680"/>
          </a:xfrm>
          <a:prstGeom prst="rect">
            <a:avLst/>
          </a:prstGeom>
          <a:noFill/>
          <a:ln>
            <a:noFill/>
          </a:ln>
        </p:spPr>
        <p:txBody>
          <a:bodyPr anchor="ctr"/>
          <a:lstStyle/>
          <a:p>
            <a:pPr algn="r">
              <a:lnSpc>
                <a:spcPct val="100000"/>
              </a:lnSpc>
            </a:pPr>
            <a:fld id="{D386B5BF-5262-4D48-8429-036FA10B9E7F}" type="slidenum">
              <a:rPr lang="en-US" sz="1200" strike="noStrike" spc="-1">
                <a:solidFill>
                  <a:srgbClr val="8B8B8B"/>
                </a:solidFill>
                <a:uFill>
                  <a:solidFill>
                    <a:srgbClr val="FFFFFF"/>
                  </a:solidFill>
                </a:uFill>
                <a:latin typeface="Calibri"/>
              </a:rPr>
              <a:t>33</a:t>
            </a:fld>
            <a:endParaRPr/>
          </a:p>
        </p:txBody>
      </p:sp>
      <p:sp>
        <p:nvSpPr>
          <p:cNvPr id="279" name="TextShape 6"/>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 name="CustomShape 1"/>
          <p:cNvSpPr/>
          <p:nvPr/>
        </p:nvSpPr>
        <p:spPr>
          <a:xfrm>
            <a:off x="1066680" y="1676520"/>
            <a:ext cx="7589520" cy="173700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en-US" sz="5400" b="1" strike="noStrike" spc="-1">
                <a:solidFill>
                  <a:srgbClr val="104382"/>
                </a:solidFill>
                <a:uFill>
                  <a:solidFill>
                    <a:srgbClr val="FFFFFF"/>
                  </a:solidFill>
                </a:uFill>
                <a:latin typeface="Calibri"/>
              </a:rPr>
              <a:t>ANTIOCHUS “EPIPHANES”</a:t>
            </a:r>
            <a:endParaRPr/>
          </a:p>
        </p:txBody>
      </p:sp>
      <p:graphicFrame>
        <p:nvGraphicFramePr>
          <p:cNvPr id="281" name="Table 2"/>
          <p:cNvGraphicFramePr/>
          <p:nvPr>
            <p:extLst>
              <p:ext uri="{D42A27DB-BD31-4B8C-83A1-F6EECF244321}">
                <p14:modId xmlns:p14="http://schemas.microsoft.com/office/powerpoint/2010/main" val="2050596705"/>
              </p:ext>
            </p:extLst>
          </p:nvPr>
        </p:nvGraphicFramePr>
        <p:xfrm>
          <a:off x="3303519" y="2871019"/>
          <a:ext cx="4952880" cy="2690283"/>
        </p:xfrm>
        <a:graphic>
          <a:graphicData uri="http://schemas.openxmlformats.org/drawingml/2006/table">
            <a:tbl>
              <a:tblPr/>
              <a:tblGrid>
                <a:gridCol w="2476440">
                  <a:extLst>
                    <a:ext uri="{9D8B030D-6E8A-4147-A177-3AD203B41FA5}">
                      <a16:colId xmlns:a16="http://schemas.microsoft.com/office/drawing/2014/main" val="20000"/>
                    </a:ext>
                  </a:extLst>
                </a:gridCol>
                <a:gridCol w="2476440">
                  <a:extLst>
                    <a:ext uri="{9D8B030D-6E8A-4147-A177-3AD203B41FA5}">
                      <a16:colId xmlns:a16="http://schemas.microsoft.com/office/drawing/2014/main" val="20001"/>
                    </a:ext>
                  </a:extLst>
                </a:gridCol>
              </a:tblGrid>
              <a:tr h="546469">
                <a:tc gridSpan="2">
                  <a:txBody>
                    <a:bodyPr/>
                    <a:lstStyle/>
                    <a:p>
                      <a:pPr algn="ctr">
                        <a:lnSpc>
                          <a:spcPts val="635"/>
                        </a:lnSpc>
                      </a:pPr>
                      <a:endParaRPr lang="en-US" sz="2000" b="1" strike="noStrike" spc="-1" dirty="0">
                        <a:solidFill>
                          <a:srgbClr val="FFFFFF"/>
                        </a:solidFill>
                        <a:uFill>
                          <a:solidFill>
                            <a:srgbClr val="FFFFFF"/>
                          </a:solidFill>
                        </a:uFill>
                        <a:latin typeface="Times New Roman"/>
                        <a:ea typeface="Times New Roman"/>
                      </a:endParaRPr>
                    </a:p>
                    <a:p>
                      <a:pPr algn="ctr">
                        <a:lnSpc>
                          <a:spcPts val="635"/>
                        </a:lnSpc>
                      </a:pPr>
                      <a:endParaRPr lang="en-US" sz="2000" b="1" strike="noStrike" spc="-1" dirty="0">
                        <a:solidFill>
                          <a:srgbClr val="FFFFFF"/>
                        </a:solidFill>
                        <a:uFill>
                          <a:solidFill>
                            <a:srgbClr val="FFFFFF"/>
                          </a:solidFill>
                        </a:uFill>
                        <a:latin typeface="Times New Roman"/>
                        <a:ea typeface="Times New Roman"/>
                      </a:endParaRPr>
                    </a:p>
                    <a:p>
                      <a:pPr algn="ctr">
                        <a:lnSpc>
                          <a:spcPts val="635"/>
                        </a:lnSpc>
                      </a:pPr>
                      <a:r>
                        <a:rPr lang="en-US" sz="2000" b="1" strike="noStrike" spc="-1" dirty="0">
                          <a:solidFill>
                            <a:srgbClr val="FFFFFF"/>
                          </a:solidFill>
                          <a:uFill>
                            <a:solidFill>
                              <a:srgbClr val="FFFFFF"/>
                            </a:solidFill>
                          </a:uFill>
                          <a:latin typeface="Times New Roman"/>
                          <a:ea typeface="Times New Roman"/>
                        </a:rPr>
                        <a:t>Antiochus IV Epiphanes</a:t>
                      </a:r>
                      <a:endParaRPr dirty="0"/>
                    </a:p>
                  </a:txBody>
                  <a:tcPr marL="30240" marR="30240">
                    <a:lnL w="12240">
                      <a:solidFill>
                        <a:srgbClr val="000000"/>
                      </a:solidFill>
                    </a:lnL>
                    <a:lnR w="12240">
                      <a:solidFill>
                        <a:srgbClr val="000000"/>
                      </a:solidFill>
                    </a:lnR>
                    <a:lnT w="12240">
                      <a:solidFill>
                        <a:srgbClr val="000000"/>
                      </a:solidFill>
                    </a:lnT>
                    <a:lnB w="12240">
                      <a:solidFill>
                        <a:srgbClr val="000000"/>
                      </a:solidFill>
                    </a:lnB>
                    <a:solidFill>
                      <a:srgbClr val="9F0807"/>
                    </a:solidFill>
                  </a:tcPr>
                </a:tc>
                <a:tc hMerge="1">
                  <a:txBody>
                    <a:bodyPr/>
                    <a:lstStyle/>
                    <a:p>
                      <a:endParaRPr lang="en-US"/>
                    </a:p>
                  </a:txBody>
                  <a:tcPr>
                    <a:solidFill>
                      <a:srgbClr val="729FCF"/>
                    </a:solidFill>
                  </a:tcPr>
                </a:tc>
                <a:extLst>
                  <a:ext uri="{0D108BD9-81ED-4DB2-BD59-A6C34878D82A}">
                    <a16:rowId xmlns:a16="http://schemas.microsoft.com/office/drawing/2014/main" val="10000"/>
                  </a:ext>
                </a:extLst>
              </a:tr>
              <a:tr h="546469">
                <a:tc gridSpan="2">
                  <a:txBody>
                    <a:bodyPr/>
                    <a:lstStyle/>
                    <a:p>
                      <a:pPr algn="ctr">
                        <a:lnSpc>
                          <a:spcPts val="635"/>
                        </a:lnSpc>
                      </a:pPr>
                      <a:endParaRPr lang="en-US" sz="1600" b="1" u="sng" strike="noStrike" spc="-1" dirty="0">
                        <a:solidFill>
                          <a:srgbClr val="0000FF"/>
                        </a:solidFill>
                        <a:uFill>
                          <a:solidFill>
                            <a:srgbClr val="FFFFFF"/>
                          </a:solidFill>
                        </a:uFill>
                        <a:latin typeface="Times New Roman"/>
                        <a:ea typeface="Times New Roman"/>
                        <a:hlinkClick r:id="rId2"/>
                      </a:endParaRPr>
                    </a:p>
                    <a:p>
                      <a:pPr algn="ctr">
                        <a:lnSpc>
                          <a:spcPts val="635"/>
                        </a:lnSpc>
                      </a:pPr>
                      <a:endParaRPr lang="en-US" sz="1600" b="1" u="sng" strike="noStrike" spc="-1" dirty="0">
                        <a:solidFill>
                          <a:srgbClr val="0000FF"/>
                        </a:solidFill>
                        <a:uFill>
                          <a:solidFill>
                            <a:srgbClr val="FFFFFF"/>
                          </a:solidFill>
                        </a:uFill>
                        <a:latin typeface="Times New Roman"/>
                        <a:ea typeface="Times New Roman"/>
                        <a:hlinkClick r:id="rId2"/>
                      </a:endParaRPr>
                    </a:p>
                    <a:p>
                      <a:pPr algn="ctr">
                        <a:lnSpc>
                          <a:spcPts val="635"/>
                        </a:lnSpc>
                      </a:pPr>
                      <a:r>
                        <a:rPr lang="en-US" sz="1600" b="1" u="sng" strike="noStrike" spc="-1" dirty="0">
                          <a:solidFill>
                            <a:srgbClr val="0000FF"/>
                          </a:solidFill>
                          <a:uFill>
                            <a:solidFill>
                              <a:srgbClr val="FFFFFF"/>
                            </a:solidFill>
                          </a:uFill>
                          <a:latin typeface="Times New Roman"/>
                          <a:ea typeface="Times New Roman"/>
                          <a:hlinkClick r:id="rId2"/>
                        </a:rPr>
                        <a:t>Basileus</a:t>
                      </a:r>
                      <a:r>
                        <a:rPr lang="en-US" sz="1600" b="1" strike="noStrike" spc="-1" dirty="0">
                          <a:solidFill>
                            <a:srgbClr val="000000"/>
                          </a:solidFill>
                          <a:uFill>
                            <a:solidFill>
                              <a:srgbClr val="FFFFFF"/>
                            </a:solidFill>
                          </a:uFill>
                          <a:latin typeface="Times New Roman"/>
                          <a:ea typeface="Times New Roman"/>
                        </a:rPr>
                        <a:t> of the </a:t>
                      </a:r>
                      <a:r>
                        <a:rPr lang="en-US" sz="1600" b="1" u="sng" strike="noStrike" spc="-1" dirty="0">
                          <a:solidFill>
                            <a:srgbClr val="0000FF"/>
                          </a:solidFill>
                          <a:uFill>
                            <a:solidFill>
                              <a:srgbClr val="FFFFFF"/>
                            </a:solidFill>
                          </a:uFill>
                          <a:latin typeface="Times New Roman"/>
                          <a:ea typeface="Times New Roman"/>
                          <a:hlinkClick r:id="rId3"/>
                        </a:rPr>
                        <a:t>Seleucid Empire</a:t>
                      </a:r>
                      <a:endParaRPr dirty="0"/>
                    </a:p>
                  </a:txBody>
                  <a:tcPr marL="30240" marR="30240">
                    <a:lnL w="12240">
                      <a:solidFill>
                        <a:srgbClr val="000000"/>
                      </a:solidFill>
                    </a:lnL>
                    <a:lnR w="12240">
                      <a:solidFill>
                        <a:srgbClr val="000000"/>
                      </a:solidFill>
                    </a:lnR>
                    <a:lnT w="12240">
                      <a:solidFill>
                        <a:srgbClr val="000000"/>
                      </a:solidFill>
                    </a:lnT>
                    <a:lnB w="12240">
                      <a:solidFill>
                        <a:srgbClr val="000000"/>
                      </a:solidFill>
                    </a:lnB>
                    <a:solidFill>
                      <a:srgbClr val="F9F9F9"/>
                    </a:solidFill>
                  </a:tcPr>
                </a:tc>
                <a:tc hMerge="1">
                  <a:txBody>
                    <a:bodyPr/>
                    <a:lstStyle/>
                    <a:p>
                      <a:endParaRPr lang="en-US"/>
                    </a:p>
                  </a:txBody>
                  <a:tcPr>
                    <a:solidFill>
                      <a:srgbClr val="729FCF"/>
                    </a:solidFill>
                  </a:tcPr>
                </a:tc>
                <a:extLst>
                  <a:ext uri="{0D108BD9-81ED-4DB2-BD59-A6C34878D82A}">
                    <a16:rowId xmlns:a16="http://schemas.microsoft.com/office/drawing/2014/main" val="10001"/>
                  </a:ext>
                </a:extLst>
              </a:tr>
              <a:tr h="1050495">
                <a:tc gridSpan="2">
                  <a:txBody>
                    <a:bodyPr/>
                    <a:lstStyle/>
                    <a:p>
                      <a:pPr algn="ctr">
                        <a:lnSpc>
                          <a:spcPts val="635"/>
                        </a:lnSpc>
                      </a:pPr>
                      <a:endParaRPr dirty="0"/>
                    </a:p>
                    <a:p>
                      <a:pPr algn="ctr">
                        <a:lnSpc>
                          <a:spcPts val="635"/>
                        </a:lnSpc>
                      </a:pPr>
                      <a:endParaRPr lang="en-US" sz="1600" strike="noStrike" spc="-1" dirty="0">
                        <a:solidFill>
                          <a:srgbClr val="000000"/>
                        </a:solidFill>
                        <a:uFill>
                          <a:solidFill>
                            <a:srgbClr val="FFFFFF"/>
                          </a:solidFill>
                        </a:uFill>
                        <a:latin typeface="Times New Roman"/>
                        <a:ea typeface="Times New Roman"/>
                      </a:endParaRPr>
                    </a:p>
                    <a:p>
                      <a:pPr algn="ctr">
                        <a:lnSpc>
                          <a:spcPts val="635"/>
                        </a:lnSpc>
                      </a:pPr>
                      <a:endParaRPr lang="en-US" sz="1600" strike="noStrike" spc="-1" dirty="0">
                        <a:solidFill>
                          <a:srgbClr val="000000"/>
                        </a:solidFill>
                        <a:uFill>
                          <a:solidFill>
                            <a:srgbClr val="FFFFFF"/>
                          </a:solidFill>
                        </a:uFill>
                        <a:latin typeface="Times New Roman"/>
                        <a:ea typeface="Times New Roman"/>
                      </a:endParaRPr>
                    </a:p>
                    <a:p>
                      <a:pPr algn="ctr">
                        <a:lnSpc>
                          <a:spcPts val="635"/>
                        </a:lnSpc>
                      </a:pPr>
                      <a:r>
                        <a:rPr lang="en-US" sz="1600" strike="noStrike" spc="-1" dirty="0">
                          <a:solidFill>
                            <a:srgbClr val="000000"/>
                          </a:solidFill>
                          <a:uFill>
                            <a:solidFill>
                              <a:srgbClr val="FFFFFF"/>
                            </a:solidFill>
                          </a:uFill>
                          <a:latin typeface="Times New Roman"/>
                          <a:ea typeface="Times New Roman"/>
                        </a:rPr>
                        <a:t>Bust of Antiochus IV at the </a:t>
                      </a:r>
                      <a:r>
                        <a:rPr lang="en-US" sz="1600" u="sng" strike="noStrike" spc="-1" dirty="0" err="1">
                          <a:solidFill>
                            <a:srgbClr val="0000FF"/>
                          </a:solidFill>
                          <a:uFill>
                            <a:solidFill>
                              <a:srgbClr val="FFFFFF"/>
                            </a:solidFill>
                          </a:uFill>
                          <a:latin typeface="Times New Roman"/>
                          <a:ea typeface="Times New Roman"/>
                          <a:hlinkClick r:id="rId4"/>
                        </a:rPr>
                        <a:t>Altes</a:t>
                      </a:r>
                      <a:r>
                        <a:rPr lang="en-US" sz="1600" u="sng" strike="noStrike" spc="-1" dirty="0">
                          <a:solidFill>
                            <a:srgbClr val="0000FF"/>
                          </a:solidFill>
                          <a:uFill>
                            <a:solidFill>
                              <a:srgbClr val="FFFFFF"/>
                            </a:solidFill>
                          </a:uFill>
                          <a:latin typeface="Times New Roman"/>
                          <a:ea typeface="Times New Roman"/>
                          <a:hlinkClick r:id="rId4"/>
                        </a:rPr>
                        <a:t> Museum</a:t>
                      </a:r>
                      <a:r>
                        <a:rPr lang="en-US" sz="1600" strike="noStrike" spc="-1" dirty="0">
                          <a:solidFill>
                            <a:srgbClr val="000000"/>
                          </a:solidFill>
                          <a:uFill>
                            <a:solidFill>
                              <a:srgbClr val="FFFFFF"/>
                            </a:solidFill>
                          </a:uFill>
                          <a:latin typeface="Times New Roman"/>
                          <a:ea typeface="Times New Roman"/>
                        </a:rPr>
                        <a:t> in </a:t>
                      </a:r>
                      <a:r>
                        <a:rPr lang="en-US" sz="1600" u="sng" strike="noStrike" spc="-1" dirty="0">
                          <a:solidFill>
                            <a:srgbClr val="0000FF"/>
                          </a:solidFill>
                          <a:uFill>
                            <a:solidFill>
                              <a:srgbClr val="FFFFFF"/>
                            </a:solidFill>
                          </a:uFill>
                          <a:latin typeface="Times New Roman"/>
                          <a:ea typeface="Times New Roman"/>
                          <a:hlinkClick r:id="rId5"/>
                        </a:rPr>
                        <a:t>Berlin</a:t>
                      </a:r>
                      <a:r>
                        <a:rPr lang="en-US" sz="1600" strike="noStrike" spc="-1" dirty="0">
                          <a:solidFill>
                            <a:srgbClr val="000000"/>
                          </a:solidFill>
                          <a:uFill>
                            <a:solidFill>
                              <a:srgbClr val="FFFFFF"/>
                            </a:solidFill>
                          </a:uFill>
                          <a:latin typeface="Times New Roman"/>
                          <a:ea typeface="Times New Roman"/>
                        </a:rPr>
                        <a:t>.</a:t>
                      </a:r>
                      <a:endParaRPr dirty="0"/>
                    </a:p>
                  </a:txBody>
                  <a:tcPr marL="30240" marR="30240">
                    <a:lnL w="12240">
                      <a:solidFill>
                        <a:srgbClr val="000000"/>
                      </a:solidFill>
                    </a:lnL>
                    <a:lnR w="12240">
                      <a:solidFill>
                        <a:srgbClr val="000000"/>
                      </a:solidFill>
                    </a:lnR>
                    <a:lnT w="12240">
                      <a:solidFill>
                        <a:srgbClr val="000000"/>
                      </a:solidFill>
                    </a:lnT>
                    <a:lnB w="12240">
                      <a:solidFill>
                        <a:srgbClr val="000000"/>
                      </a:solidFill>
                    </a:lnB>
                    <a:solidFill>
                      <a:srgbClr val="F9F9F9"/>
                    </a:solidFill>
                  </a:tcPr>
                </a:tc>
                <a:tc hMerge="1">
                  <a:txBody>
                    <a:bodyPr/>
                    <a:lstStyle/>
                    <a:p>
                      <a:endParaRPr lang="en-US"/>
                    </a:p>
                  </a:txBody>
                  <a:tcPr>
                    <a:solidFill>
                      <a:srgbClr val="729FCF"/>
                    </a:solidFill>
                  </a:tcPr>
                </a:tc>
                <a:extLst>
                  <a:ext uri="{0D108BD9-81ED-4DB2-BD59-A6C34878D82A}">
                    <a16:rowId xmlns:a16="http://schemas.microsoft.com/office/drawing/2014/main" val="10002"/>
                  </a:ext>
                </a:extLst>
              </a:tr>
              <a:tr h="546850">
                <a:tc>
                  <a:txBody>
                    <a:bodyPr/>
                    <a:lstStyle/>
                    <a:p>
                      <a:pPr>
                        <a:lnSpc>
                          <a:spcPts val="635"/>
                        </a:lnSpc>
                      </a:pPr>
                      <a:endParaRPr lang="en-US" sz="1600" b="1" strike="noStrike" spc="-1" dirty="0">
                        <a:solidFill>
                          <a:srgbClr val="000000"/>
                        </a:solidFill>
                        <a:uFill>
                          <a:solidFill>
                            <a:srgbClr val="FFFFFF"/>
                          </a:solidFill>
                        </a:uFill>
                        <a:latin typeface="Times New Roman"/>
                        <a:ea typeface="Times New Roman"/>
                      </a:endParaRPr>
                    </a:p>
                    <a:p>
                      <a:pPr>
                        <a:lnSpc>
                          <a:spcPts val="635"/>
                        </a:lnSpc>
                      </a:pPr>
                      <a:r>
                        <a:rPr lang="en-US" sz="1600" b="1" strike="noStrike" spc="-1" dirty="0">
                          <a:solidFill>
                            <a:srgbClr val="000000"/>
                          </a:solidFill>
                          <a:uFill>
                            <a:solidFill>
                              <a:srgbClr val="FFFFFF"/>
                            </a:solidFill>
                          </a:uFill>
                          <a:latin typeface="Times New Roman"/>
                          <a:ea typeface="Times New Roman"/>
                        </a:rPr>
                        <a:t>Reign</a:t>
                      </a:r>
                    </a:p>
                    <a:p>
                      <a:pPr>
                        <a:lnSpc>
                          <a:spcPts val="635"/>
                        </a:lnSpc>
                      </a:pPr>
                      <a:endParaRPr lang="en-US" sz="1600" b="1" strike="noStrike" spc="-1" dirty="0">
                        <a:solidFill>
                          <a:srgbClr val="000000"/>
                        </a:solidFill>
                        <a:uFill>
                          <a:solidFill>
                            <a:srgbClr val="FFFFFF"/>
                          </a:solidFill>
                        </a:uFill>
                        <a:latin typeface="Times New Roman"/>
                      </a:endParaRPr>
                    </a:p>
                    <a:p>
                      <a:pPr>
                        <a:lnSpc>
                          <a:spcPts val="635"/>
                        </a:lnSpc>
                      </a:pPr>
                      <a:endParaRPr dirty="0"/>
                    </a:p>
                  </a:txBody>
                  <a:tcPr marL="30240" marR="30240">
                    <a:lnL w="12240">
                      <a:solidFill>
                        <a:srgbClr val="000000"/>
                      </a:solidFill>
                    </a:lnL>
                    <a:lnR w="12240">
                      <a:solidFill>
                        <a:srgbClr val="000000"/>
                      </a:solidFill>
                    </a:lnR>
                    <a:lnT w="12240">
                      <a:solidFill>
                        <a:srgbClr val="000000"/>
                      </a:solidFill>
                    </a:lnT>
                    <a:lnB w="12240">
                      <a:solidFill>
                        <a:srgbClr val="000000"/>
                      </a:solidFill>
                    </a:lnB>
                    <a:solidFill>
                      <a:srgbClr val="F9F9F9"/>
                    </a:solidFill>
                  </a:tcPr>
                </a:tc>
                <a:tc>
                  <a:txBody>
                    <a:bodyPr/>
                    <a:lstStyle/>
                    <a:p>
                      <a:pPr>
                        <a:lnSpc>
                          <a:spcPts val="635"/>
                        </a:lnSpc>
                      </a:pPr>
                      <a:endParaRPr lang="en-US" sz="1600" strike="noStrike" spc="-1" dirty="0">
                        <a:solidFill>
                          <a:srgbClr val="000000"/>
                        </a:solidFill>
                        <a:uFill>
                          <a:solidFill>
                            <a:srgbClr val="FFFFFF"/>
                          </a:solidFill>
                        </a:uFill>
                        <a:latin typeface="Times New Roman"/>
                        <a:ea typeface="Times New Roman"/>
                      </a:endParaRPr>
                    </a:p>
                    <a:p>
                      <a:pPr>
                        <a:lnSpc>
                          <a:spcPts val="635"/>
                        </a:lnSpc>
                      </a:pPr>
                      <a:r>
                        <a:rPr lang="en-US" sz="1600" strike="noStrike" spc="-1" dirty="0">
                          <a:solidFill>
                            <a:srgbClr val="000000"/>
                          </a:solidFill>
                          <a:uFill>
                            <a:solidFill>
                              <a:srgbClr val="FFFFFF"/>
                            </a:solidFill>
                          </a:uFill>
                          <a:latin typeface="Times New Roman"/>
                          <a:ea typeface="Times New Roman"/>
                        </a:rPr>
                        <a:t>175–164 BC</a:t>
                      </a:r>
                      <a:endParaRPr dirty="0"/>
                    </a:p>
                  </a:txBody>
                  <a:tcPr marL="30240" marR="30240">
                    <a:lnL w="12240">
                      <a:solidFill>
                        <a:srgbClr val="000000"/>
                      </a:solidFill>
                    </a:lnL>
                    <a:lnR w="12240">
                      <a:solidFill>
                        <a:srgbClr val="000000"/>
                      </a:solidFill>
                    </a:lnR>
                    <a:lnT w="12240">
                      <a:solidFill>
                        <a:srgbClr val="000000"/>
                      </a:solidFill>
                    </a:lnT>
                    <a:lnB w="12240">
                      <a:solidFill>
                        <a:srgbClr val="000000"/>
                      </a:solidFill>
                    </a:lnB>
                    <a:solidFill>
                      <a:srgbClr val="F9F9F9"/>
                    </a:solidFill>
                  </a:tcPr>
                </a:tc>
                <a:extLst>
                  <a:ext uri="{0D108BD9-81ED-4DB2-BD59-A6C34878D82A}">
                    <a16:rowId xmlns:a16="http://schemas.microsoft.com/office/drawing/2014/main" val="10003"/>
                  </a:ext>
                </a:extLst>
              </a:tr>
            </a:tbl>
          </a:graphicData>
        </a:graphic>
      </p:graphicFrame>
      <p:pic>
        <p:nvPicPr>
          <p:cNvPr id="282" name="Picture 1"/>
          <p:cNvPicPr/>
          <p:nvPr/>
        </p:nvPicPr>
        <p:blipFill>
          <a:blip r:embed="rId6"/>
          <a:stretch/>
        </p:blipFill>
        <p:spPr>
          <a:xfrm>
            <a:off x="1295280" y="2809800"/>
            <a:ext cx="1790280" cy="2628720"/>
          </a:xfrm>
          <a:prstGeom prst="rect">
            <a:avLst/>
          </a:prstGeom>
          <a:ln>
            <a:noFill/>
          </a:ln>
        </p:spPr>
      </p:pic>
      <p:sp>
        <p:nvSpPr>
          <p:cNvPr id="283" name="TextShape 3"/>
          <p:cNvSpPr txBox="1"/>
          <p:nvPr/>
        </p:nvSpPr>
        <p:spPr>
          <a:xfrm>
            <a:off x="6553080" y="6356520"/>
            <a:ext cx="2133360" cy="364680"/>
          </a:xfrm>
          <a:prstGeom prst="rect">
            <a:avLst/>
          </a:prstGeom>
          <a:noFill/>
          <a:ln>
            <a:noFill/>
          </a:ln>
        </p:spPr>
        <p:txBody>
          <a:bodyPr anchor="ctr"/>
          <a:lstStyle/>
          <a:p>
            <a:pPr algn="r">
              <a:lnSpc>
                <a:spcPct val="100000"/>
              </a:lnSpc>
            </a:pPr>
            <a:fld id="{99A48C95-8519-48C7-9681-C9F907C328F0}" type="slidenum">
              <a:rPr lang="en-US" sz="1200" strike="noStrike" spc="-1">
                <a:solidFill>
                  <a:srgbClr val="8B8B8B"/>
                </a:solidFill>
                <a:uFill>
                  <a:solidFill>
                    <a:srgbClr val="FFFFFF"/>
                  </a:solidFill>
                </a:uFill>
                <a:latin typeface="Calibri"/>
              </a:rPr>
              <a:t>34</a:t>
            </a:fld>
            <a:endParaRPr/>
          </a:p>
        </p:txBody>
      </p:sp>
      <p:sp>
        <p:nvSpPr>
          <p:cNvPr id="284" name="TextShape 4"/>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285" name="CustomShape 5"/>
          <p:cNvSpPr/>
          <p:nvPr/>
        </p:nvSpPr>
        <p:spPr>
          <a:xfrm>
            <a:off x="1052640" y="643320"/>
            <a:ext cx="7589520" cy="173700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en-US" sz="5400" b="1" strike="noStrike" spc="-1">
                <a:solidFill>
                  <a:srgbClr val="104382"/>
                </a:solidFill>
                <a:uFill>
                  <a:solidFill>
                    <a:srgbClr val="FFFFFF"/>
                  </a:solidFill>
                </a:uFill>
                <a:latin typeface="Calibri"/>
              </a:rPr>
              <a:t>THE “LITTLE HORN”</a:t>
            </a:r>
            <a:endParaRPr/>
          </a:p>
        </p:txBody>
      </p:sp>
      <p:sp>
        <p:nvSpPr>
          <p:cNvPr id="2" name="Rectangle 1">
            <a:extLst>
              <a:ext uri="{FF2B5EF4-FFF2-40B4-BE49-F238E27FC236}">
                <a16:creationId xmlns:a16="http://schemas.microsoft.com/office/drawing/2014/main" id="{76AAB252-EF02-49AC-B800-CCBE21EAC58E}"/>
              </a:ext>
            </a:extLst>
          </p:cNvPr>
          <p:cNvSpPr/>
          <p:nvPr/>
        </p:nvSpPr>
        <p:spPr>
          <a:xfrm>
            <a:off x="1254969" y="5663684"/>
            <a:ext cx="1223861" cy="369332"/>
          </a:xfrm>
          <a:prstGeom prst="rect">
            <a:avLst/>
          </a:prstGeom>
        </p:spPr>
        <p:txBody>
          <a:bodyPr wrap="none">
            <a:spAutoFit/>
          </a:bodyPr>
          <a:lstStyle/>
          <a:p>
            <a:pPr algn="just">
              <a:lnSpc>
                <a:spcPct val="100000"/>
              </a:lnSpc>
            </a:pPr>
            <a:r>
              <a:rPr lang="en-US" b="1" spc="-1" dirty="0">
                <a:solidFill>
                  <a:srgbClr val="000000"/>
                </a:solidFill>
                <a:uFill>
                  <a:solidFill>
                    <a:srgbClr val="FFFFFF"/>
                  </a:solidFill>
                </a:uFill>
                <a:latin typeface="Calibri"/>
              </a:rPr>
              <a:t>WIKIPEDIA</a:t>
            </a:r>
            <a:endParaRPr lang="en-US" sz="1200"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 name="CustomShape 1"/>
          <p:cNvSpPr/>
          <p:nvPr/>
        </p:nvSpPr>
        <p:spPr>
          <a:xfrm>
            <a:off x="228600" y="609480"/>
            <a:ext cx="8610120" cy="568316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1800" strike="noStrike" spc="-1" dirty="0">
                <a:solidFill>
                  <a:srgbClr val="000000"/>
                </a:solidFill>
                <a:uFill>
                  <a:solidFill>
                    <a:srgbClr val="FFFFFF"/>
                  </a:solidFill>
                </a:uFill>
                <a:latin typeface="Calibri"/>
              </a:rPr>
              <a:t>The </a:t>
            </a:r>
            <a:r>
              <a:rPr lang="en-US" sz="1800" b="1" strike="noStrike" spc="-1" dirty="0">
                <a:solidFill>
                  <a:srgbClr val="000000"/>
                </a:solidFill>
                <a:uFill>
                  <a:solidFill>
                    <a:srgbClr val="FFFFFF"/>
                  </a:solidFill>
                </a:uFill>
                <a:latin typeface="Calibri"/>
              </a:rPr>
              <a:t>Maccabean Revolt</a:t>
            </a:r>
            <a:r>
              <a:rPr lang="en-US" sz="1800" strike="noStrike" spc="-1" dirty="0">
                <a:solidFill>
                  <a:srgbClr val="000000"/>
                </a:solidFill>
                <a:uFill>
                  <a:solidFill>
                    <a:srgbClr val="FFFFFF"/>
                  </a:solidFill>
                </a:uFill>
                <a:latin typeface="Calibri"/>
              </a:rPr>
              <a:t> was a conflict, </a:t>
            </a:r>
            <a:r>
              <a:rPr lang="en-US" sz="1800" strike="noStrike" spc="-1" dirty="0">
                <a:solidFill>
                  <a:srgbClr val="000000"/>
                </a:solidFill>
                <a:highlight>
                  <a:srgbClr val="FFFF00"/>
                </a:highlight>
                <a:uFill>
                  <a:solidFill>
                    <a:srgbClr val="FFFFFF"/>
                  </a:solidFill>
                </a:uFill>
                <a:latin typeface="Calibri"/>
              </a:rPr>
              <a:t>lasting from 167 to 160 BC, </a:t>
            </a:r>
            <a:r>
              <a:rPr lang="en-US" sz="1800" strike="noStrike" spc="-1" dirty="0">
                <a:solidFill>
                  <a:srgbClr val="000000"/>
                </a:solidFill>
                <a:uFill>
                  <a:solidFill>
                    <a:srgbClr val="FFFFFF"/>
                  </a:solidFill>
                </a:uFill>
                <a:latin typeface="Calibri"/>
              </a:rPr>
              <a:t>between a </a:t>
            </a:r>
            <a:r>
              <a:rPr lang="en-US" sz="1800" u="sng" strike="noStrike" spc="-1" dirty="0">
                <a:solidFill>
                  <a:srgbClr val="0000FF"/>
                </a:solidFill>
                <a:uFill>
                  <a:solidFill>
                    <a:srgbClr val="FFFFFF"/>
                  </a:solidFill>
                </a:uFill>
                <a:latin typeface="Calibri"/>
                <a:hlinkClick r:id="rId2"/>
              </a:rPr>
              <a:t>Judean</a:t>
            </a:r>
            <a:r>
              <a:rPr lang="en-US" sz="1800" strike="noStrike" spc="-1" dirty="0">
                <a:solidFill>
                  <a:srgbClr val="000000"/>
                </a:solidFill>
                <a:uFill>
                  <a:solidFill>
                    <a:srgbClr val="FFFFFF"/>
                  </a:solidFill>
                </a:uFill>
                <a:latin typeface="Calibri"/>
              </a:rPr>
              <a:t> rebel group known as the </a:t>
            </a:r>
            <a:r>
              <a:rPr lang="en-US" sz="1800" u="sng" strike="noStrike" spc="-1" dirty="0">
                <a:solidFill>
                  <a:srgbClr val="0000FF"/>
                </a:solidFill>
                <a:uFill>
                  <a:solidFill>
                    <a:srgbClr val="FFFFFF"/>
                  </a:solidFill>
                </a:uFill>
                <a:latin typeface="Calibri"/>
                <a:hlinkClick r:id="rId3"/>
              </a:rPr>
              <a:t>Maccabees</a:t>
            </a:r>
            <a:r>
              <a:rPr lang="en-US" sz="1800" strike="noStrike" spc="-1" dirty="0">
                <a:solidFill>
                  <a:srgbClr val="000000"/>
                </a:solidFill>
                <a:uFill>
                  <a:solidFill>
                    <a:srgbClr val="FFFFFF"/>
                  </a:solidFill>
                </a:uFill>
                <a:latin typeface="Calibri"/>
              </a:rPr>
              <a:t> and the </a:t>
            </a:r>
            <a:r>
              <a:rPr lang="en-US" sz="1800" u="sng" strike="noStrike" spc="-1" dirty="0">
                <a:solidFill>
                  <a:srgbClr val="0000FF"/>
                </a:solidFill>
                <a:uFill>
                  <a:solidFill>
                    <a:srgbClr val="FFFFFF"/>
                  </a:solidFill>
                </a:uFill>
                <a:latin typeface="Calibri"/>
                <a:hlinkClick r:id="rId4"/>
              </a:rPr>
              <a:t>Seleucid Empire</a:t>
            </a:r>
            <a:r>
              <a:rPr lang="en-US" sz="1800" strike="noStrike" spc="-1" dirty="0">
                <a:solidFill>
                  <a:srgbClr val="000000"/>
                </a:solidFill>
                <a:uFill>
                  <a:solidFill>
                    <a:srgbClr val="FFFFFF"/>
                  </a:solidFill>
                </a:uFill>
                <a:latin typeface="Calibri"/>
              </a:rPr>
              <a:t>. In the narrative of </a:t>
            </a:r>
            <a:r>
              <a:rPr lang="en-US" sz="1800" i="1" u="sng" strike="noStrike" spc="-1" dirty="0">
                <a:solidFill>
                  <a:srgbClr val="0000FF"/>
                </a:solidFill>
                <a:uFill>
                  <a:solidFill>
                    <a:srgbClr val="FFFFFF"/>
                  </a:solidFill>
                </a:uFill>
                <a:latin typeface="Calibri"/>
                <a:hlinkClick r:id="rId5"/>
              </a:rPr>
              <a:t>I Maccabees</a:t>
            </a:r>
            <a:r>
              <a:rPr lang="en-US" sz="1800" strike="noStrike" spc="-1" dirty="0">
                <a:solidFill>
                  <a:srgbClr val="000000"/>
                </a:solidFill>
                <a:uFill>
                  <a:solidFill>
                    <a:srgbClr val="FFFFFF"/>
                  </a:solidFill>
                </a:uFill>
                <a:latin typeface="Calibri"/>
              </a:rPr>
              <a:t>, after Antiochus issued his decrees forbidding Jewish religious practice, a rural Jewish </a:t>
            </a:r>
            <a:r>
              <a:rPr lang="en-US" sz="1800" u="sng" strike="noStrike" spc="-1" dirty="0">
                <a:solidFill>
                  <a:srgbClr val="0000FF"/>
                </a:solidFill>
                <a:uFill>
                  <a:solidFill>
                    <a:srgbClr val="FFFFFF"/>
                  </a:solidFill>
                </a:uFill>
                <a:latin typeface="Calibri"/>
                <a:hlinkClick r:id="rId6"/>
              </a:rPr>
              <a:t>priest</a:t>
            </a:r>
            <a:r>
              <a:rPr lang="en-US" sz="1800" strike="noStrike" spc="-1" dirty="0">
                <a:solidFill>
                  <a:srgbClr val="000000"/>
                </a:solidFill>
                <a:uFill>
                  <a:solidFill>
                    <a:srgbClr val="FFFFFF"/>
                  </a:solidFill>
                </a:uFill>
                <a:latin typeface="Calibri"/>
              </a:rPr>
              <a:t> from </a:t>
            </a:r>
            <a:r>
              <a:rPr lang="en-US" sz="1800" u="sng" strike="noStrike" spc="-1" dirty="0" err="1">
                <a:solidFill>
                  <a:srgbClr val="0000FF"/>
                </a:solidFill>
                <a:uFill>
                  <a:solidFill>
                    <a:srgbClr val="FFFFFF"/>
                  </a:solidFill>
                </a:uFill>
                <a:latin typeface="Calibri"/>
                <a:hlinkClick r:id="rId7"/>
              </a:rPr>
              <a:t>Modiin</a:t>
            </a:r>
            <a:r>
              <a:rPr lang="en-US" sz="1800" strike="noStrike" spc="-1" dirty="0">
                <a:solidFill>
                  <a:srgbClr val="000000"/>
                </a:solidFill>
                <a:uFill>
                  <a:solidFill>
                    <a:srgbClr val="FFFFFF"/>
                  </a:solidFill>
                </a:uFill>
                <a:latin typeface="Calibri"/>
              </a:rPr>
              <a:t>, </a:t>
            </a:r>
            <a:r>
              <a:rPr lang="en-US" sz="1800" u="sng" strike="noStrike" spc="-1" dirty="0">
                <a:solidFill>
                  <a:srgbClr val="0000FF"/>
                </a:solidFill>
                <a:uFill>
                  <a:solidFill>
                    <a:srgbClr val="FFFFFF"/>
                  </a:solidFill>
                </a:uFill>
                <a:latin typeface="Calibri"/>
                <a:hlinkClick r:id="rId8"/>
              </a:rPr>
              <a:t>Mattathias</a:t>
            </a:r>
            <a:r>
              <a:rPr lang="en-US" sz="1800" strike="noStrike" spc="-1" dirty="0">
                <a:solidFill>
                  <a:srgbClr val="000000"/>
                </a:solidFill>
                <a:uFill>
                  <a:solidFill>
                    <a:srgbClr val="FFFFFF"/>
                  </a:solidFill>
                </a:uFill>
                <a:latin typeface="Calibri"/>
              </a:rPr>
              <a:t> the </a:t>
            </a:r>
            <a:r>
              <a:rPr lang="en-US" sz="1800" u="sng" strike="noStrike" spc="-1" dirty="0">
                <a:solidFill>
                  <a:srgbClr val="0000FF"/>
                </a:solidFill>
                <a:uFill>
                  <a:solidFill>
                    <a:srgbClr val="FFFFFF"/>
                  </a:solidFill>
                </a:uFill>
                <a:latin typeface="Calibri"/>
                <a:hlinkClick r:id="rId9"/>
              </a:rPr>
              <a:t>Hasmonean</a:t>
            </a:r>
            <a:r>
              <a:rPr lang="en-US" sz="1800" strike="noStrike" spc="-1" dirty="0">
                <a:solidFill>
                  <a:srgbClr val="000000"/>
                </a:solidFill>
                <a:uFill>
                  <a:solidFill>
                    <a:srgbClr val="FFFFFF"/>
                  </a:solidFill>
                </a:uFill>
                <a:latin typeface="Calibri"/>
              </a:rPr>
              <a:t>, sparked the revolt against the Seleucid Empire by refusing to worship the </a:t>
            </a:r>
            <a:r>
              <a:rPr lang="en-US" sz="1800" u="sng" strike="noStrike" spc="-1" dirty="0">
                <a:solidFill>
                  <a:srgbClr val="0000FF"/>
                </a:solidFill>
                <a:uFill>
                  <a:solidFill>
                    <a:srgbClr val="FFFFFF"/>
                  </a:solidFill>
                </a:uFill>
                <a:latin typeface="Calibri"/>
                <a:hlinkClick r:id="rId10"/>
              </a:rPr>
              <a:t>Greek gods</a:t>
            </a:r>
            <a:r>
              <a:rPr lang="en-US" sz="1800" strike="noStrike" spc="-1" dirty="0">
                <a:solidFill>
                  <a:srgbClr val="000000"/>
                </a:solidFill>
                <a:uFill>
                  <a:solidFill>
                    <a:srgbClr val="FFFFFF"/>
                  </a:solidFill>
                </a:uFill>
                <a:latin typeface="Calibri"/>
              </a:rPr>
              <a:t>. Mattathias killed a </a:t>
            </a:r>
            <a:r>
              <a:rPr lang="en-US" sz="1800" u="sng" strike="noStrike" spc="-1" dirty="0">
                <a:solidFill>
                  <a:srgbClr val="0000FF"/>
                </a:solidFill>
                <a:uFill>
                  <a:solidFill>
                    <a:srgbClr val="FFFFFF"/>
                  </a:solidFill>
                </a:uFill>
                <a:latin typeface="Calibri"/>
                <a:hlinkClick r:id="rId11"/>
              </a:rPr>
              <a:t>Hellenistic Jew</a:t>
            </a:r>
            <a:r>
              <a:rPr lang="en-US" sz="1800" strike="noStrike" spc="-1" dirty="0">
                <a:solidFill>
                  <a:srgbClr val="000000"/>
                </a:solidFill>
                <a:uFill>
                  <a:solidFill>
                    <a:srgbClr val="FFFFFF"/>
                  </a:solidFill>
                </a:uFill>
                <a:latin typeface="Calibri"/>
              </a:rPr>
              <a:t> who stepped forward to offer a sacrifice to an idol in Mattathias' place. He and his five sons fled to the wilderness of Judah. After Mattathias' death about one year later in 166 BC, his son </a:t>
            </a:r>
            <a:r>
              <a:rPr lang="en-US" sz="1800" u="sng" strike="noStrike" spc="-1" dirty="0">
                <a:solidFill>
                  <a:srgbClr val="0000FF"/>
                </a:solidFill>
                <a:uFill>
                  <a:solidFill>
                    <a:srgbClr val="FFFFFF"/>
                  </a:solidFill>
                </a:uFill>
                <a:latin typeface="Calibri"/>
                <a:hlinkClick r:id="rId12"/>
              </a:rPr>
              <a:t>Judas Maccabee</a:t>
            </a:r>
            <a:r>
              <a:rPr lang="en-US" sz="1800" strike="noStrike" spc="-1" dirty="0">
                <a:solidFill>
                  <a:srgbClr val="000000"/>
                </a:solidFill>
                <a:uFill>
                  <a:solidFill>
                    <a:srgbClr val="FFFFFF"/>
                  </a:solidFill>
                </a:uFill>
                <a:latin typeface="Calibri"/>
              </a:rPr>
              <a:t> led an army of Jewish dissidents to victory over the </a:t>
            </a:r>
            <a:r>
              <a:rPr lang="en-US" sz="1800" u="sng" strike="noStrike" spc="-1" dirty="0">
                <a:solidFill>
                  <a:srgbClr val="0000FF"/>
                </a:solidFill>
                <a:uFill>
                  <a:solidFill>
                    <a:srgbClr val="FFFFFF"/>
                  </a:solidFill>
                </a:uFill>
                <a:latin typeface="Calibri"/>
                <a:hlinkClick r:id="rId13"/>
              </a:rPr>
              <a:t>Seleucid dynasty</a:t>
            </a:r>
            <a:r>
              <a:rPr lang="en-US" sz="1800" strike="noStrike" spc="-1" dirty="0">
                <a:solidFill>
                  <a:srgbClr val="000000"/>
                </a:solidFill>
                <a:uFill>
                  <a:solidFill>
                    <a:srgbClr val="FFFFFF"/>
                  </a:solidFill>
                </a:uFill>
                <a:latin typeface="Calibri"/>
              </a:rPr>
              <a:t> in </a:t>
            </a:r>
            <a:r>
              <a:rPr lang="en-US" sz="1800" u="sng" strike="noStrike" spc="-1" dirty="0">
                <a:solidFill>
                  <a:srgbClr val="0000FF"/>
                </a:solidFill>
                <a:uFill>
                  <a:solidFill>
                    <a:srgbClr val="FFFFFF"/>
                  </a:solidFill>
                </a:uFill>
                <a:latin typeface="Calibri"/>
                <a:hlinkClick r:id="rId14"/>
              </a:rPr>
              <a:t>guerrilla warfare</a:t>
            </a:r>
            <a:r>
              <a:rPr lang="en-US" sz="1800" strike="noStrike" spc="-1" dirty="0">
                <a:solidFill>
                  <a:srgbClr val="000000"/>
                </a:solidFill>
                <a:uFill>
                  <a:solidFill>
                    <a:srgbClr val="FFFFFF"/>
                  </a:solidFill>
                </a:uFill>
                <a:latin typeface="Calibri"/>
              </a:rPr>
              <a:t>, which at first was directed against Hellenized Jews, of whom there were many. The Maccabees destroyed pagan altars in the villages, circumcised boys and forced Jews into outlawry.</a:t>
            </a:r>
            <a:r>
              <a:rPr lang="en-US" sz="1800" u="sng" strike="noStrike" spc="-1" baseline="30000" dirty="0">
                <a:solidFill>
                  <a:srgbClr val="0000FF"/>
                </a:solidFill>
                <a:uFill>
                  <a:solidFill>
                    <a:srgbClr val="FFFFFF"/>
                  </a:solidFill>
                </a:uFill>
                <a:latin typeface="Calibri"/>
                <a:hlinkClick r:id="rId15"/>
              </a:rPr>
              <a:t>[1]</a:t>
            </a:r>
            <a:r>
              <a:rPr lang="en-US" sz="1800" strike="noStrike" spc="-1" dirty="0">
                <a:solidFill>
                  <a:srgbClr val="000000"/>
                </a:solidFill>
                <a:uFill>
                  <a:solidFill>
                    <a:srgbClr val="FFFFFF"/>
                  </a:solidFill>
                </a:uFill>
                <a:latin typeface="Calibri"/>
              </a:rPr>
              <a:t> The term Maccabees as used to describe the Jewish army is taken from the Hebrew word for "hammer".</a:t>
            </a:r>
            <a:r>
              <a:rPr lang="en-US" sz="1800" u="sng" strike="noStrike" spc="-1" baseline="30000" dirty="0">
                <a:solidFill>
                  <a:srgbClr val="0000FF"/>
                </a:solidFill>
                <a:uFill>
                  <a:solidFill>
                    <a:srgbClr val="FFFFFF"/>
                  </a:solidFill>
                </a:uFill>
                <a:latin typeface="Calibri"/>
                <a:hlinkClick r:id="rId15"/>
              </a:rPr>
              <a:t>[2]</a:t>
            </a:r>
            <a:endParaRPr dirty="0"/>
          </a:p>
          <a:p>
            <a:pPr algn="just">
              <a:lnSpc>
                <a:spcPct val="100000"/>
              </a:lnSpc>
            </a:pPr>
            <a:r>
              <a:rPr lang="en-US" sz="1800" strike="noStrike" spc="-1" dirty="0">
                <a:solidFill>
                  <a:srgbClr val="000000"/>
                </a:solidFill>
                <a:uFill>
                  <a:solidFill>
                    <a:srgbClr val="FFFFFF"/>
                  </a:solidFill>
                </a:uFill>
                <a:latin typeface="Calibri"/>
              </a:rPr>
              <a:t>The revolt itself involved many battles, in which the Maccabean forces gained notoriety among the Seleucid army for their use of </a:t>
            </a:r>
            <a:r>
              <a:rPr lang="en-US" sz="1800" u="sng" strike="noStrike" spc="-1" dirty="0">
                <a:solidFill>
                  <a:srgbClr val="0000FF"/>
                </a:solidFill>
                <a:uFill>
                  <a:solidFill>
                    <a:srgbClr val="FFFFFF"/>
                  </a:solidFill>
                </a:uFill>
                <a:latin typeface="Calibri"/>
                <a:hlinkClick r:id="rId16"/>
              </a:rPr>
              <a:t>guerrilla</a:t>
            </a:r>
            <a:r>
              <a:rPr lang="en-US" sz="1800" strike="noStrike" spc="-1" dirty="0">
                <a:solidFill>
                  <a:srgbClr val="000000"/>
                </a:solidFill>
                <a:uFill>
                  <a:solidFill>
                    <a:srgbClr val="FFFFFF"/>
                  </a:solidFill>
                </a:uFill>
                <a:latin typeface="Calibri"/>
              </a:rPr>
              <a:t> tactics. After the victory, the Maccabees entered </a:t>
            </a:r>
            <a:r>
              <a:rPr lang="en-US" sz="1800" u="sng" strike="noStrike" spc="-1" dirty="0">
                <a:solidFill>
                  <a:srgbClr val="0000FF"/>
                </a:solidFill>
                <a:uFill>
                  <a:solidFill>
                    <a:srgbClr val="FFFFFF"/>
                  </a:solidFill>
                </a:uFill>
                <a:latin typeface="Calibri"/>
                <a:hlinkClick r:id="rId17"/>
              </a:rPr>
              <a:t>Jerusalem</a:t>
            </a:r>
            <a:r>
              <a:rPr lang="en-US" sz="1800" strike="noStrike" spc="-1" dirty="0">
                <a:solidFill>
                  <a:srgbClr val="000000"/>
                </a:solidFill>
                <a:uFill>
                  <a:solidFill>
                    <a:srgbClr val="FFFFFF"/>
                  </a:solidFill>
                </a:uFill>
                <a:latin typeface="Calibri"/>
              </a:rPr>
              <a:t> in triumph and ritually cleansed the </a:t>
            </a:r>
            <a:r>
              <a:rPr lang="en-US" sz="1800" u="sng" strike="noStrike" spc="-1" dirty="0">
                <a:solidFill>
                  <a:srgbClr val="0000FF"/>
                </a:solidFill>
                <a:uFill>
                  <a:solidFill>
                    <a:srgbClr val="FFFFFF"/>
                  </a:solidFill>
                </a:uFill>
                <a:latin typeface="Calibri"/>
                <a:hlinkClick r:id="rId18"/>
              </a:rPr>
              <a:t>Temple</a:t>
            </a:r>
            <a:r>
              <a:rPr lang="en-US" sz="1800" strike="noStrike" spc="-1" dirty="0">
                <a:solidFill>
                  <a:srgbClr val="000000"/>
                </a:solidFill>
                <a:uFill>
                  <a:solidFill>
                    <a:srgbClr val="FFFFFF"/>
                  </a:solidFill>
                </a:uFill>
                <a:latin typeface="Calibri"/>
              </a:rPr>
              <a:t>, reestablishing traditional </a:t>
            </a:r>
            <a:r>
              <a:rPr lang="en-US" sz="1800" u="sng" strike="noStrike" spc="-1" dirty="0">
                <a:solidFill>
                  <a:srgbClr val="0000FF"/>
                </a:solidFill>
                <a:uFill>
                  <a:solidFill>
                    <a:srgbClr val="FFFFFF"/>
                  </a:solidFill>
                </a:uFill>
                <a:latin typeface="Calibri"/>
                <a:hlinkClick r:id="rId19"/>
              </a:rPr>
              <a:t>Jewish worship</a:t>
            </a:r>
            <a:r>
              <a:rPr lang="en-US" sz="1800" strike="noStrike" spc="-1" dirty="0">
                <a:solidFill>
                  <a:srgbClr val="000000"/>
                </a:solidFill>
                <a:uFill>
                  <a:solidFill>
                    <a:srgbClr val="FFFFFF"/>
                  </a:solidFill>
                </a:uFill>
                <a:latin typeface="Calibri"/>
              </a:rPr>
              <a:t> there and installing </a:t>
            </a:r>
            <a:r>
              <a:rPr lang="en-US" sz="1800" u="sng" strike="noStrike" spc="-1" dirty="0">
                <a:solidFill>
                  <a:srgbClr val="0000FF"/>
                </a:solidFill>
                <a:uFill>
                  <a:solidFill>
                    <a:srgbClr val="FFFFFF"/>
                  </a:solidFill>
                </a:uFill>
                <a:latin typeface="Calibri"/>
                <a:hlinkClick r:id="rId20"/>
              </a:rPr>
              <a:t>Jonathan Maccabee</a:t>
            </a:r>
            <a:r>
              <a:rPr lang="en-US" sz="1800" strike="noStrike" spc="-1" dirty="0">
                <a:solidFill>
                  <a:srgbClr val="000000"/>
                </a:solidFill>
                <a:uFill>
                  <a:solidFill>
                    <a:srgbClr val="FFFFFF"/>
                  </a:solidFill>
                </a:uFill>
                <a:latin typeface="Calibri"/>
              </a:rPr>
              <a:t> as high priest. </a:t>
            </a:r>
            <a:r>
              <a:rPr lang="en-US" sz="2000" b="1" strike="noStrike" spc="-1" dirty="0">
                <a:solidFill>
                  <a:srgbClr val="000000"/>
                </a:solidFill>
                <a:uFill>
                  <a:solidFill>
                    <a:srgbClr val="FFFFFF"/>
                  </a:solidFill>
                </a:uFill>
                <a:latin typeface="Calibri"/>
              </a:rPr>
              <a:t>A large Seleucid army was sent to quash the revolt, but returned to Syria on the death of Antiochus in 164 BC, about 3.5 years into the revolt.  </a:t>
            </a:r>
            <a:r>
              <a:rPr lang="en-US" sz="2000" b="1" strike="noStrike" spc="-1" dirty="0">
                <a:solidFill>
                  <a:srgbClr val="000000"/>
                </a:solidFill>
                <a:highlight>
                  <a:srgbClr val="FFFF00"/>
                </a:highlight>
                <a:uFill>
                  <a:solidFill>
                    <a:srgbClr val="FFFFFF"/>
                  </a:solidFill>
                </a:uFill>
                <a:latin typeface="Calibri"/>
              </a:rPr>
              <a:t>Its commander Lysias, preoccupied with internal Seleucid affairs, agreed to a political compromise that restored religious freedom in 160 BC.</a:t>
            </a:r>
            <a:endParaRPr dirty="0">
              <a:highlight>
                <a:srgbClr val="FFFF00"/>
              </a:highlight>
            </a:endParaRPr>
          </a:p>
          <a:p>
            <a:pPr>
              <a:lnSpc>
                <a:spcPct val="100000"/>
              </a:lnSpc>
            </a:pPr>
            <a:endParaRPr dirty="0"/>
          </a:p>
        </p:txBody>
      </p:sp>
      <p:sp>
        <p:nvSpPr>
          <p:cNvPr id="287" name="TextShape 2"/>
          <p:cNvSpPr txBox="1"/>
          <p:nvPr/>
        </p:nvSpPr>
        <p:spPr>
          <a:xfrm>
            <a:off x="6553080" y="6356520"/>
            <a:ext cx="2133360" cy="364680"/>
          </a:xfrm>
          <a:prstGeom prst="rect">
            <a:avLst/>
          </a:prstGeom>
          <a:noFill/>
          <a:ln>
            <a:noFill/>
          </a:ln>
        </p:spPr>
        <p:txBody>
          <a:bodyPr anchor="ctr"/>
          <a:lstStyle/>
          <a:p>
            <a:pPr algn="r">
              <a:lnSpc>
                <a:spcPct val="100000"/>
              </a:lnSpc>
            </a:pPr>
            <a:fld id="{F47D8681-8117-4119-BC7C-B231B9F33048}" type="slidenum">
              <a:rPr lang="en-US" sz="1200" strike="noStrike" spc="-1">
                <a:solidFill>
                  <a:srgbClr val="8B8B8B"/>
                </a:solidFill>
                <a:uFill>
                  <a:solidFill>
                    <a:srgbClr val="FFFFFF"/>
                  </a:solidFill>
                </a:uFill>
                <a:latin typeface="Calibri"/>
              </a:rPr>
              <a:t>35</a:t>
            </a:fld>
            <a:endParaRPr/>
          </a:p>
        </p:txBody>
      </p:sp>
      <p:sp>
        <p:nvSpPr>
          <p:cNvPr id="288" name="TextShape 3"/>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9" name="Picture 7"/>
          <p:cNvPicPr/>
          <p:nvPr/>
        </p:nvPicPr>
        <p:blipFill>
          <a:blip r:embed="rId2"/>
          <a:stretch/>
        </p:blipFill>
        <p:spPr>
          <a:xfrm>
            <a:off x="6511320" y="3401640"/>
            <a:ext cx="2018880" cy="1199880"/>
          </a:xfrm>
          <a:prstGeom prst="rect">
            <a:avLst/>
          </a:prstGeom>
          <a:ln>
            <a:noFill/>
          </a:ln>
        </p:spPr>
      </p:pic>
      <p:pic>
        <p:nvPicPr>
          <p:cNvPr id="290" name="Picture 33"/>
          <p:cNvPicPr/>
          <p:nvPr/>
        </p:nvPicPr>
        <p:blipFill>
          <a:blip r:embed="rId3"/>
          <a:stretch/>
        </p:blipFill>
        <p:spPr>
          <a:xfrm>
            <a:off x="97560" y="1016280"/>
            <a:ext cx="1781640" cy="5092560"/>
          </a:xfrm>
          <a:prstGeom prst="rect">
            <a:avLst/>
          </a:prstGeom>
          <a:ln>
            <a:noFill/>
          </a:ln>
        </p:spPr>
      </p:pic>
      <p:pic>
        <p:nvPicPr>
          <p:cNvPr id="291" name="Picture 32"/>
          <p:cNvPicPr/>
          <p:nvPr/>
        </p:nvPicPr>
        <p:blipFill>
          <a:blip r:embed="rId4"/>
          <a:stretch/>
        </p:blipFill>
        <p:spPr>
          <a:xfrm>
            <a:off x="3859560" y="671040"/>
            <a:ext cx="1423080" cy="893880"/>
          </a:xfrm>
          <a:prstGeom prst="rect">
            <a:avLst/>
          </a:prstGeom>
          <a:ln>
            <a:noFill/>
          </a:ln>
          <a:effectLst>
            <a:softEdge rad="112500"/>
          </a:effectLst>
        </p:spPr>
      </p:pic>
      <p:pic>
        <p:nvPicPr>
          <p:cNvPr id="292" name="Picture 30"/>
          <p:cNvPicPr/>
          <p:nvPr/>
        </p:nvPicPr>
        <p:blipFill>
          <a:blip r:embed="rId5"/>
          <a:stretch/>
        </p:blipFill>
        <p:spPr>
          <a:xfrm>
            <a:off x="3743280" y="3183840"/>
            <a:ext cx="1300320" cy="1216440"/>
          </a:xfrm>
          <a:prstGeom prst="rect">
            <a:avLst/>
          </a:prstGeom>
          <a:ln>
            <a:noFill/>
          </a:ln>
        </p:spPr>
      </p:pic>
      <p:sp>
        <p:nvSpPr>
          <p:cNvPr id="293"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294" name="TextShape 2"/>
          <p:cNvSpPr txBox="1"/>
          <p:nvPr/>
        </p:nvSpPr>
        <p:spPr>
          <a:xfrm>
            <a:off x="6553080" y="6356520"/>
            <a:ext cx="2133360" cy="364680"/>
          </a:xfrm>
          <a:prstGeom prst="rect">
            <a:avLst/>
          </a:prstGeom>
          <a:noFill/>
          <a:ln>
            <a:noFill/>
          </a:ln>
        </p:spPr>
        <p:txBody>
          <a:bodyPr anchor="ctr"/>
          <a:lstStyle/>
          <a:p>
            <a:pPr algn="r">
              <a:lnSpc>
                <a:spcPct val="100000"/>
              </a:lnSpc>
            </a:pPr>
            <a:fld id="{116A7B6B-5AF8-4312-BCB0-6767E2DC8C25}" type="slidenum">
              <a:rPr lang="en-US" sz="1200" strike="noStrike" spc="-1">
                <a:solidFill>
                  <a:srgbClr val="8B8B8B"/>
                </a:solidFill>
                <a:uFill>
                  <a:solidFill>
                    <a:srgbClr val="FFFFFF"/>
                  </a:solidFill>
                </a:uFill>
                <a:latin typeface="Calibri"/>
              </a:rPr>
              <a:t>36</a:t>
            </a:fld>
            <a:endParaRPr/>
          </a:p>
        </p:txBody>
      </p:sp>
      <p:sp>
        <p:nvSpPr>
          <p:cNvPr id="295" name="CustomShape 3"/>
          <p:cNvSpPr/>
          <p:nvPr/>
        </p:nvSpPr>
        <p:spPr>
          <a:xfrm>
            <a:off x="1828800" y="1143000"/>
            <a:ext cx="685440" cy="255600"/>
          </a:xfrm>
          <a:prstGeom prst="lef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
        <p:nvSpPr>
          <p:cNvPr id="296" name="CustomShape 4"/>
          <p:cNvSpPr/>
          <p:nvPr/>
        </p:nvSpPr>
        <p:spPr>
          <a:xfrm>
            <a:off x="2256120" y="990720"/>
            <a:ext cx="2320560" cy="57924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3200" b="1" strike="noStrike" spc="-1">
                <a:solidFill>
                  <a:srgbClr val="9C4700"/>
                </a:solidFill>
                <a:uFill>
                  <a:solidFill>
                    <a:srgbClr val="FFFFFF"/>
                  </a:solidFill>
                </a:uFill>
                <a:latin typeface="Calibri"/>
              </a:rPr>
              <a:t>BABYLON</a:t>
            </a:r>
            <a:endParaRPr/>
          </a:p>
        </p:txBody>
      </p:sp>
      <p:sp>
        <p:nvSpPr>
          <p:cNvPr id="297" name="CustomShape 5"/>
          <p:cNvSpPr/>
          <p:nvPr/>
        </p:nvSpPr>
        <p:spPr>
          <a:xfrm>
            <a:off x="2365920" y="1981080"/>
            <a:ext cx="1831320" cy="57924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3200" b="1" strike="noStrike" spc="-1">
                <a:solidFill>
                  <a:srgbClr val="9C4700"/>
                </a:solidFill>
                <a:uFill>
                  <a:solidFill>
                    <a:srgbClr val="FFFFFF"/>
                  </a:solidFill>
                </a:uFill>
                <a:latin typeface="Calibri"/>
              </a:rPr>
              <a:t>PERSIA</a:t>
            </a:r>
            <a:endParaRPr/>
          </a:p>
        </p:txBody>
      </p:sp>
      <p:sp>
        <p:nvSpPr>
          <p:cNvPr id="298" name="CustomShape 6"/>
          <p:cNvSpPr/>
          <p:nvPr/>
        </p:nvSpPr>
        <p:spPr>
          <a:xfrm>
            <a:off x="2355480" y="3276720"/>
            <a:ext cx="1960920" cy="57924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3200" b="1" strike="noStrike" spc="-1">
                <a:solidFill>
                  <a:srgbClr val="9C4700"/>
                </a:solidFill>
                <a:uFill>
                  <a:solidFill>
                    <a:srgbClr val="FFFFFF"/>
                  </a:solidFill>
                </a:uFill>
                <a:latin typeface="Calibri"/>
              </a:rPr>
              <a:t>GREECE</a:t>
            </a:r>
            <a:endParaRPr/>
          </a:p>
        </p:txBody>
      </p:sp>
      <p:sp>
        <p:nvSpPr>
          <p:cNvPr id="299" name="CustomShape 7"/>
          <p:cNvSpPr/>
          <p:nvPr/>
        </p:nvSpPr>
        <p:spPr>
          <a:xfrm>
            <a:off x="2528280" y="4724280"/>
            <a:ext cx="1525320" cy="57924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3200" b="1" strike="noStrike" spc="-1">
                <a:solidFill>
                  <a:srgbClr val="9C4700"/>
                </a:solidFill>
                <a:uFill>
                  <a:solidFill>
                    <a:srgbClr val="FFFFFF"/>
                  </a:solidFill>
                </a:uFill>
                <a:latin typeface="Calibri"/>
              </a:rPr>
              <a:t>ROME</a:t>
            </a:r>
            <a:endParaRPr/>
          </a:p>
        </p:txBody>
      </p:sp>
      <p:sp>
        <p:nvSpPr>
          <p:cNvPr id="300" name="CustomShape 8"/>
          <p:cNvSpPr/>
          <p:nvPr/>
        </p:nvSpPr>
        <p:spPr>
          <a:xfrm>
            <a:off x="1828800" y="2133720"/>
            <a:ext cx="685440" cy="255600"/>
          </a:xfrm>
          <a:prstGeom prst="lef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
        <p:nvSpPr>
          <p:cNvPr id="301" name="CustomShape 9"/>
          <p:cNvSpPr/>
          <p:nvPr/>
        </p:nvSpPr>
        <p:spPr>
          <a:xfrm>
            <a:off x="1828800" y="3352680"/>
            <a:ext cx="685440" cy="255600"/>
          </a:xfrm>
          <a:prstGeom prst="lef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
        <p:nvSpPr>
          <p:cNvPr id="302" name="CustomShape 10"/>
          <p:cNvSpPr/>
          <p:nvPr/>
        </p:nvSpPr>
        <p:spPr>
          <a:xfrm>
            <a:off x="1828800" y="4876920"/>
            <a:ext cx="685440" cy="255600"/>
          </a:xfrm>
          <a:prstGeom prst="lef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
        <p:nvSpPr>
          <p:cNvPr id="303" name="CustomShape 11"/>
          <p:cNvSpPr/>
          <p:nvPr/>
        </p:nvSpPr>
        <p:spPr>
          <a:xfrm>
            <a:off x="6294960" y="1066680"/>
            <a:ext cx="1938240" cy="39672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2000" b="1" strike="noStrike" spc="-1">
                <a:solidFill>
                  <a:srgbClr val="BFD3F8"/>
                </a:solidFill>
                <a:uFill>
                  <a:solidFill>
                    <a:srgbClr val="FFFFFF"/>
                  </a:solidFill>
                </a:uFill>
                <a:latin typeface="Calibri"/>
              </a:rPr>
              <a:t>REBUILDING</a:t>
            </a:r>
            <a:endParaRPr/>
          </a:p>
        </p:txBody>
      </p:sp>
      <p:sp>
        <p:nvSpPr>
          <p:cNvPr id="304" name="CustomShape 12"/>
          <p:cNvSpPr/>
          <p:nvPr/>
        </p:nvSpPr>
        <p:spPr>
          <a:xfrm>
            <a:off x="6288120" y="4876920"/>
            <a:ext cx="2188080" cy="39672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2000" b="1" strike="noStrike" spc="-1">
                <a:solidFill>
                  <a:srgbClr val="BFD3F8"/>
                </a:solidFill>
                <a:uFill>
                  <a:solidFill>
                    <a:srgbClr val="FFFFFF"/>
                  </a:solidFill>
                </a:uFill>
                <a:latin typeface="Calibri"/>
              </a:rPr>
              <a:t>PERSECUTION</a:t>
            </a:r>
            <a:endParaRPr/>
          </a:p>
        </p:txBody>
      </p:sp>
      <p:sp>
        <p:nvSpPr>
          <p:cNvPr id="305" name="CustomShape 13"/>
          <p:cNvSpPr/>
          <p:nvPr/>
        </p:nvSpPr>
        <p:spPr>
          <a:xfrm>
            <a:off x="7910280" y="1981080"/>
            <a:ext cx="1188360" cy="39672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2000" b="1" strike="noStrike" spc="-1">
                <a:solidFill>
                  <a:srgbClr val="BFD3F8"/>
                </a:solidFill>
                <a:uFill>
                  <a:solidFill>
                    <a:srgbClr val="FFFFFF"/>
                  </a:solidFill>
                </a:uFill>
                <a:latin typeface="Calibri"/>
              </a:rPr>
              <a:t>ISRAEL</a:t>
            </a:r>
            <a:endParaRPr/>
          </a:p>
        </p:txBody>
      </p:sp>
      <p:sp>
        <p:nvSpPr>
          <p:cNvPr id="306" name="CustomShape 14"/>
          <p:cNvSpPr/>
          <p:nvPr/>
        </p:nvSpPr>
        <p:spPr>
          <a:xfrm>
            <a:off x="5638680" y="2389680"/>
            <a:ext cx="811800" cy="276840"/>
          </a:xfrm>
          <a:prstGeom prst="righ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
        <p:nvSpPr>
          <p:cNvPr id="307" name="CustomShape 15"/>
          <p:cNvSpPr/>
          <p:nvPr/>
        </p:nvSpPr>
        <p:spPr>
          <a:xfrm>
            <a:off x="5638680" y="3725640"/>
            <a:ext cx="811800" cy="276840"/>
          </a:xfrm>
          <a:prstGeom prst="righ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pic>
        <p:nvPicPr>
          <p:cNvPr id="308" name="Picture 29"/>
          <p:cNvPicPr/>
          <p:nvPr/>
        </p:nvPicPr>
        <p:blipFill>
          <a:blip r:embed="rId6"/>
          <a:stretch/>
        </p:blipFill>
        <p:spPr>
          <a:xfrm>
            <a:off x="4024800" y="4538520"/>
            <a:ext cx="1127520" cy="1293840"/>
          </a:xfrm>
          <a:prstGeom prst="rect">
            <a:avLst/>
          </a:prstGeom>
          <a:ln>
            <a:noFill/>
          </a:ln>
          <a:effectLst>
            <a:softEdge rad="101600"/>
          </a:effectLst>
        </p:spPr>
      </p:pic>
      <p:pic>
        <p:nvPicPr>
          <p:cNvPr id="309" name="Picture 31"/>
          <p:cNvPicPr/>
          <p:nvPr/>
        </p:nvPicPr>
        <p:blipFill>
          <a:blip r:embed="rId7"/>
          <a:stretch/>
        </p:blipFill>
        <p:spPr>
          <a:xfrm>
            <a:off x="3861000" y="1884960"/>
            <a:ext cx="1421640" cy="1129320"/>
          </a:xfrm>
          <a:prstGeom prst="rect">
            <a:avLst/>
          </a:prstGeom>
          <a:ln>
            <a:noFill/>
          </a:ln>
          <a:effectLst>
            <a:softEdge rad="76200"/>
          </a:effectLst>
        </p:spPr>
      </p:pic>
      <p:pic>
        <p:nvPicPr>
          <p:cNvPr id="310" name="Picture 5"/>
          <p:cNvPicPr/>
          <p:nvPr/>
        </p:nvPicPr>
        <p:blipFill>
          <a:blip r:embed="rId8"/>
          <a:srcRect l="12661" r="45776"/>
          <a:stretch/>
        </p:blipFill>
        <p:spPr>
          <a:xfrm>
            <a:off x="6619680" y="1828080"/>
            <a:ext cx="1440720" cy="156024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5713F79-445D-49FC-9BFD-E609653343F9}"/>
              </a:ext>
            </a:extLst>
          </p:cNvPr>
          <p:cNvSpPr txBox="1"/>
          <p:nvPr/>
        </p:nvSpPr>
        <p:spPr>
          <a:xfrm>
            <a:off x="619125" y="1085850"/>
            <a:ext cx="8077200" cy="5262979"/>
          </a:xfrm>
          <a:prstGeom prst="rect">
            <a:avLst/>
          </a:prstGeom>
          <a:noFill/>
          <a:ln>
            <a:solidFill>
              <a:schemeClr val="tx1"/>
            </a:solidFill>
          </a:ln>
        </p:spPr>
        <p:txBody>
          <a:bodyPr wrap="square" rtlCol="0">
            <a:spAutoFit/>
          </a:bodyPr>
          <a:lstStyle/>
          <a:p>
            <a:pPr marL="342900" indent="-342900">
              <a:buFont typeface="+mj-lt"/>
              <a:buAutoNum type="arabicPeriod"/>
            </a:pPr>
            <a:r>
              <a:rPr lang="en-US" sz="1600" dirty="0"/>
              <a:t>WHAT ARE THE 3 ABOMINATIONS THAT MAKETH DESOLATE IN THE HISTORY PAST AND FUTURE, OF ISRAEL?</a:t>
            </a:r>
          </a:p>
          <a:p>
            <a:pPr marL="800100" lvl="1" indent="-342900">
              <a:buFont typeface="+mj-lt"/>
              <a:buAutoNum type="arabicPeriod"/>
            </a:pPr>
            <a:r>
              <a:rPr lang="en-US" sz="1600" dirty="0"/>
              <a:t>___________________________________</a:t>
            </a:r>
          </a:p>
          <a:p>
            <a:pPr marL="800100" lvl="1" indent="-342900">
              <a:buFont typeface="+mj-lt"/>
              <a:buAutoNum type="arabicPeriod"/>
            </a:pPr>
            <a:r>
              <a:rPr lang="en-US" sz="1600" dirty="0"/>
              <a:t>___________________________________</a:t>
            </a:r>
          </a:p>
          <a:p>
            <a:pPr marL="800100" lvl="1" indent="-342900">
              <a:buFont typeface="+mj-lt"/>
              <a:buAutoNum type="arabicPeriod"/>
            </a:pPr>
            <a:r>
              <a:rPr lang="en-US" sz="1600" dirty="0"/>
              <a:t>___________________________________</a:t>
            </a:r>
          </a:p>
          <a:p>
            <a:pPr marL="342900" indent="-342900">
              <a:buFont typeface="+mj-lt"/>
              <a:buAutoNum type="arabicPeriod"/>
            </a:pPr>
            <a:r>
              <a:rPr lang="en-US" sz="1600" dirty="0"/>
              <a:t>WHAT PERIOD IN ISRAEL’S HISTORY DID THE RAM REPRESENT?___________________________WHAT KINGDOM DOES THE RAM SIGNIFY?_________________________________</a:t>
            </a:r>
          </a:p>
          <a:p>
            <a:pPr marL="342900" indent="-342900">
              <a:buFont typeface="+mj-lt"/>
              <a:buAutoNum type="arabicPeriod"/>
            </a:pPr>
            <a:r>
              <a:rPr lang="en-US" sz="1600" dirty="0"/>
              <a:t>WHAT PERIOD IN ISRAEL’S HISTORY DID THE HE GOAT REPRESENT?___________________________WHAT KINGDOM DOES THE HE GOAT REPRESENT?</a:t>
            </a:r>
          </a:p>
          <a:p>
            <a:pPr marL="342900" indent="-342900">
              <a:buFont typeface="+mj-lt"/>
              <a:buAutoNum type="arabicPeriod"/>
            </a:pPr>
            <a:r>
              <a:rPr lang="en-US" sz="1600" dirty="0"/>
              <a:t>WHAT WERE THE FOUR DIVISIONS OF THE GREEK EMPIRE AFTER ALEXANDER THE GREAT’S DEATH?</a:t>
            </a:r>
          </a:p>
          <a:p>
            <a:pPr marL="800100" lvl="1" indent="-342900">
              <a:buFont typeface="+mj-lt"/>
              <a:buAutoNum type="arabicPeriod"/>
            </a:pPr>
            <a:r>
              <a:rPr lang="en-US" sz="1600" dirty="0"/>
              <a:t>____________________</a:t>
            </a:r>
          </a:p>
          <a:p>
            <a:pPr marL="800100" lvl="1" indent="-342900">
              <a:buFont typeface="+mj-lt"/>
              <a:buAutoNum type="arabicPeriod"/>
            </a:pPr>
            <a:r>
              <a:rPr lang="en-US" sz="1600" dirty="0"/>
              <a:t>____________________</a:t>
            </a:r>
          </a:p>
          <a:p>
            <a:pPr marL="800100" lvl="1" indent="-342900">
              <a:buFont typeface="+mj-lt"/>
              <a:buAutoNum type="arabicPeriod"/>
            </a:pPr>
            <a:r>
              <a:rPr lang="en-US" sz="1600" dirty="0"/>
              <a:t>____________________</a:t>
            </a:r>
          </a:p>
          <a:p>
            <a:pPr marL="800100" lvl="1" indent="-342900">
              <a:buFont typeface="+mj-lt"/>
              <a:buAutoNum type="arabicPeriod"/>
            </a:pPr>
            <a:r>
              <a:rPr lang="en-US" sz="1600" dirty="0"/>
              <a:t>____________________</a:t>
            </a:r>
          </a:p>
          <a:p>
            <a:pPr marL="342900" indent="-342900">
              <a:buFont typeface="+mj-lt"/>
              <a:buAutoNum type="arabicPeriod"/>
            </a:pPr>
            <a:r>
              <a:rPr lang="en-US" sz="1600" dirty="0"/>
              <a:t>WHAT DIVISION OF THE GREEK KINGDOM DID ANTIOCHUS EPIPHANES COME OUT OF?____________________________________________________</a:t>
            </a:r>
          </a:p>
          <a:p>
            <a:pPr marL="342900" indent="-342900">
              <a:buFont typeface="+mj-lt"/>
              <a:buAutoNum type="arabicPeriod"/>
            </a:pPr>
            <a:r>
              <a:rPr lang="en-US" sz="1600" dirty="0"/>
              <a:t>APPROXIMATELY HOW LONG DID THE MACABEEAN REVOLT LAST? _______</a:t>
            </a:r>
          </a:p>
          <a:p>
            <a:pPr marL="342900" indent="-342900">
              <a:buFont typeface="+mj-lt"/>
              <a:buAutoNum type="arabicPeriod"/>
            </a:pPr>
            <a:r>
              <a:rPr lang="en-US" sz="1600" dirty="0"/>
              <a:t>WHAT DOES THE WORD “MACABEE” MEAN IN THE HEBREW?_____________</a:t>
            </a:r>
          </a:p>
        </p:txBody>
      </p:sp>
      <p:sp>
        <p:nvSpPr>
          <p:cNvPr id="5" name="Rectangle 4">
            <a:extLst>
              <a:ext uri="{FF2B5EF4-FFF2-40B4-BE49-F238E27FC236}">
                <a16:creationId xmlns:a16="http://schemas.microsoft.com/office/drawing/2014/main" id="{F50D078E-B554-44C8-94AA-83D93CE4000C}"/>
              </a:ext>
            </a:extLst>
          </p:cNvPr>
          <p:cNvSpPr/>
          <p:nvPr/>
        </p:nvSpPr>
        <p:spPr>
          <a:xfrm>
            <a:off x="2234041" y="338435"/>
            <a:ext cx="4409220" cy="707886"/>
          </a:xfrm>
          <a:prstGeom prst="rect">
            <a:avLst/>
          </a:prstGeom>
          <a:noFill/>
        </p:spPr>
        <p:txBody>
          <a:bodyPr wrap="none" lIns="91440" tIns="45720" rIns="91440" bIns="45720">
            <a:spAutoFit/>
          </a:bodyPr>
          <a:lstStyle/>
          <a:p>
            <a:pPr algn="ctr"/>
            <a:r>
              <a:rPr lang="en-US" sz="4000" b="0" cap="none" spc="0" dirty="0">
                <a:ln w="0"/>
                <a:solidFill>
                  <a:schemeClr val="tx1"/>
                </a:solidFill>
                <a:effectLst>
                  <a:outerShdw blurRad="38100" dist="19050" dir="2700000" algn="tl" rotWithShape="0">
                    <a:schemeClr val="dk1">
                      <a:alpha val="40000"/>
                    </a:schemeClr>
                  </a:outerShdw>
                </a:effectLst>
              </a:rPr>
              <a:t>TIME TO REVIEW</a:t>
            </a:r>
          </a:p>
        </p:txBody>
      </p:sp>
      <p:sp>
        <p:nvSpPr>
          <p:cNvPr id="6" name="TextShape 1">
            <a:extLst>
              <a:ext uri="{FF2B5EF4-FFF2-40B4-BE49-F238E27FC236}">
                <a16:creationId xmlns:a16="http://schemas.microsoft.com/office/drawing/2014/main" id="{33434FA7-2FFD-4D25-8D34-A3A4C8E88BF1}"/>
              </a:ext>
            </a:extLst>
          </p:cNvPr>
          <p:cNvSpPr txBox="1"/>
          <p:nvPr/>
        </p:nvSpPr>
        <p:spPr>
          <a:xfrm>
            <a:off x="3124200" y="6324600"/>
            <a:ext cx="2895000" cy="39660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7" name="TextShape 2">
            <a:extLst>
              <a:ext uri="{FF2B5EF4-FFF2-40B4-BE49-F238E27FC236}">
                <a16:creationId xmlns:a16="http://schemas.microsoft.com/office/drawing/2014/main" id="{A4A800A8-D98C-42E5-AC42-255BA03D8154}"/>
              </a:ext>
            </a:extLst>
          </p:cNvPr>
          <p:cNvSpPr txBox="1"/>
          <p:nvPr/>
        </p:nvSpPr>
        <p:spPr>
          <a:xfrm>
            <a:off x="6553080" y="6356520"/>
            <a:ext cx="2133360" cy="364680"/>
          </a:xfrm>
          <a:prstGeom prst="rect">
            <a:avLst/>
          </a:prstGeom>
          <a:noFill/>
          <a:ln>
            <a:noFill/>
          </a:ln>
        </p:spPr>
        <p:txBody>
          <a:bodyPr anchor="ctr"/>
          <a:lstStyle/>
          <a:p>
            <a:pPr algn="r">
              <a:lnSpc>
                <a:spcPct val="100000"/>
              </a:lnSpc>
            </a:pPr>
            <a:fld id="{2E430B95-3421-414B-B215-3C6239F2D0C6}" type="slidenum">
              <a:rPr lang="en-US" sz="1200" strike="noStrike" spc="-1">
                <a:solidFill>
                  <a:srgbClr val="8B8B8B"/>
                </a:solidFill>
                <a:uFill>
                  <a:solidFill>
                    <a:srgbClr val="FFFFFF"/>
                  </a:solidFill>
                </a:uFill>
                <a:latin typeface="Calibri"/>
              </a:rPr>
              <a:t>37</a:t>
            </a:fld>
            <a:endParaRPr/>
          </a:p>
        </p:txBody>
      </p:sp>
    </p:spTree>
    <p:extLst>
      <p:ext uri="{BB962C8B-B14F-4D97-AF65-F5344CB8AC3E}">
        <p14:creationId xmlns:p14="http://schemas.microsoft.com/office/powerpoint/2010/main" val="1818990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312" name="TextShape 2"/>
          <p:cNvSpPr txBox="1"/>
          <p:nvPr/>
        </p:nvSpPr>
        <p:spPr>
          <a:xfrm>
            <a:off x="6553080" y="6356520"/>
            <a:ext cx="2133360" cy="364680"/>
          </a:xfrm>
          <a:prstGeom prst="rect">
            <a:avLst/>
          </a:prstGeom>
          <a:noFill/>
          <a:ln>
            <a:noFill/>
          </a:ln>
        </p:spPr>
        <p:txBody>
          <a:bodyPr anchor="ctr"/>
          <a:lstStyle/>
          <a:p>
            <a:pPr algn="r">
              <a:lnSpc>
                <a:spcPct val="100000"/>
              </a:lnSpc>
            </a:pPr>
            <a:fld id="{F1BFA787-EF80-43BF-A8D2-0D55D18B38AC}" type="slidenum">
              <a:rPr lang="en-US" sz="1200" strike="noStrike" spc="-1">
                <a:solidFill>
                  <a:srgbClr val="8B8B8B"/>
                </a:solidFill>
                <a:uFill>
                  <a:solidFill>
                    <a:srgbClr val="FFFFFF"/>
                  </a:solidFill>
                </a:uFill>
                <a:latin typeface="Calibri"/>
              </a:rPr>
              <a:t>38</a:t>
            </a:fld>
            <a:endParaRPr/>
          </a:p>
        </p:txBody>
      </p:sp>
      <p:sp>
        <p:nvSpPr>
          <p:cNvPr id="313" name="CustomShape 3"/>
          <p:cNvSpPr/>
          <p:nvPr/>
        </p:nvSpPr>
        <p:spPr>
          <a:xfrm>
            <a:off x="457200" y="959907"/>
            <a:ext cx="1859040" cy="395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gn="just">
              <a:lnSpc>
                <a:spcPct val="100000"/>
              </a:lnSpc>
            </a:pPr>
            <a:r>
              <a:rPr lang="en-US" sz="2000" b="1" strike="noStrike" spc="-1" dirty="0">
                <a:solidFill>
                  <a:srgbClr val="9C4700"/>
                </a:solidFill>
                <a:uFill>
                  <a:solidFill>
                    <a:srgbClr val="FFFFFF"/>
                  </a:solidFill>
                </a:uFill>
                <a:latin typeface="Calibri"/>
              </a:rPr>
              <a:t>CHAPTER 9</a:t>
            </a:r>
            <a:r>
              <a:rPr lang="en-US" sz="1800" b="1" strike="noStrike" spc="-1" dirty="0">
                <a:solidFill>
                  <a:srgbClr val="9C4700"/>
                </a:solidFill>
                <a:uFill>
                  <a:solidFill>
                    <a:srgbClr val="FFFFFF"/>
                  </a:solidFill>
                </a:uFill>
                <a:latin typeface="Calibri"/>
              </a:rPr>
              <a:t>.</a:t>
            </a:r>
            <a:endParaRPr dirty="0"/>
          </a:p>
        </p:txBody>
      </p:sp>
      <p:sp>
        <p:nvSpPr>
          <p:cNvPr id="314" name="CustomShape 4"/>
          <p:cNvSpPr/>
          <p:nvPr/>
        </p:nvSpPr>
        <p:spPr>
          <a:xfrm>
            <a:off x="457200" y="1038224"/>
            <a:ext cx="7949160" cy="5334001"/>
          </a:xfrm>
          <a:prstGeom prst="rect">
            <a:avLst/>
          </a:prstGeom>
          <a:noFill/>
          <a:ln>
            <a:noFill/>
          </a:ln>
        </p:spPr>
        <p:style>
          <a:lnRef idx="0">
            <a:scrgbClr r="0" g="0" b="0"/>
          </a:lnRef>
          <a:fillRef idx="0">
            <a:scrgbClr r="0" g="0" b="0"/>
          </a:fillRef>
          <a:effectRef idx="0">
            <a:scrgbClr r="0" g="0" b="0"/>
          </a:effectRef>
          <a:fontRef idx="minor"/>
        </p:style>
        <p:txBody>
          <a:bodyPr anchor="ctr"/>
          <a:lstStyle/>
          <a:p>
            <a:pPr algn="just">
              <a:lnSpc>
                <a:spcPct val="100000"/>
              </a:lnSpc>
            </a:pPr>
            <a:r>
              <a:rPr lang="en-US" sz="1800" u="sng" strike="noStrike" spc="-1" dirty="0">
                <a:solidFill>
                  <a:srgbClr val="1B4BE5"/>
                </a:solidFill>
                <a:uFill>
                  <a:solidFill>
                    <a:srgbClr val="FFFFFF"/>
                  </a:solidFill>
                </a:uFill>
                <a:latin typeface="Calibri"/>
              </a:rPr>
              <a:t>1</a:t>
            </a:r>
            <a:r>
              <a:rPr lang="en-US" sz="1800" strike="noStrike" spc="-1" dirty="0">
                <a:solidFill>
                  <a:srgbClr val="000000"/>
                </a:solidFill>
                <a:uFill>
                  <a:solidFill>
                    <a:srgbClr val="FFFFFF"/>
                  </a:solidFill>
                </a:uFill>
                <a:latin typeface="Calibri"/>
              </a:rPr>
              <a:t> In the first year of Darius the son of Ahasuerus, of the seed of the Medes, which was made king over the realm of the Chaldeans;</a:t>
            </a:r>
            <a:endParaRPr dirty="0"/>
          </a:p>
          <a:p>
            <a:pPr algn="just">
              <a:lnSpc>
                <a:spcPct val="100000"/>
              </a:lnSpc>
            </a:pPr>
            <a:r>
              <a:rPr lang="en-US" sz="1800" strike="noStrike" spc="-1" dirty="0">
                <a:solidFill>
                  <a:srgbClr val="0000FF"/>
                </a:solidFill>
                <a:uFill>
                  <a:solidFill>
                    <a:srgbClr val="FFFFFF"/>
                  </a:solidFill>
                </a:uFill>
                <a:latin typeface="Calibri"/>
                <a:hlinkClick r:id="rId2"/>
              </a:rPr>
              <a:t>2 </a:t>
            </a:r>
            <a:r>
              <a:rPr lang="en-US" sz="1800" strike="noStrike" spc="-1" dirty="0">
                <a:solidFill>
                  <a:srgbClr val="000000"/>
                </a:solidFill>
                <a:uFill>
                  <a:solidFill>
                    <a:srgbClr val="FFFFFF"/>
                  </a:solidFill>
                </a:uFill>
                <a:latin typeface="Calibri"/>
              </a:rPr>
              <a:t>In the first year of his reign I Daniel </a:t>
            </a:r>
            <a:r>
              <a:rPr lang="en-US" sz="1800" u="sng" strike="noStrike" spc="-1" dirty="0">
                <a:solidFill>
                  <a:srgbClr val="0000FF"/>
                </a:solidFill>
                <a:uFill>
                  <a:solidFill>
                    <a:srgbClr val="FFFFFF"/>
                  </a:solidFill>
                </a:uFill>
                <a:latin typeface="Calibri"/>
                <a:hlinkClick r:id="rId3"/>
              </a:rPr>
              <a:t>understood</a:t>
            </a:r>
            <a:r>
              <a:rPr lang="en-US" sz="1800" strike="noStrike" spc="-1" dirty="0">
                <a:solidFill>
                  <a:srgbClr val="000000"/>
                </a:solidFill>
                <a:uFill>
                  <a:solidFill>
                    <a:srgbClr val="FFFFFF"/>
                  </a:solidFill>
                </a:uFill>
                <a:latin typeface="Calibri"/>
              </a:rPr>
              <a:t> by books the number of the years, whereof the word of the LORD came to Jeremiah the prophet, </a:t>
            </a:r>
            <a:r>
              <a:rPr lang="en-US" sz="1800" b="1" strike="noStrike" spc="-1" dirty="0">
                <a:solidFill>
                  <a:srgbClr val="000000"/>
                </a:solidFill>
                <a:highlight>
                  <a:srgbClr val="FFFF00"/>
                </a:highlight>
                <a:uFill>
                  <a:solidFill>
                    <a:srgbClr val="FFFFFF"/>
                  </a:solidFill>
                </a:uFill>
                <a:latin typeface="Calibri"/>
              </a:rPr>
              <a:t>that he would accomplish seventy years in the desolations of Jerusalem. (see page 42)</a:t>
            </a:r>
            <a:endParaRPr b="1" dirty="0">
              <a:highlight>
                <a:srgbClr val="FFFF00"/>
              </a:highlight>
            </a:endParaRPr>
          </a:p>
          <a:p>
            <a:pPr algn="just">
              <a:lnSpc>
                <a:spcPct val="100000"/>
              </a:lnSpc>
            </a:pPr>
            <a:r>
              <a:rPr lang="en-US" sz="1800" strike="noStrike" spc="-1" dirty="0">
                <a:solidFill>
                  <a:srgbClr val="0000FF"/>
                </a:solidFill>
                <a:uFill>
                  <a:solidFill>
                    <a:srgbClr val="FFFFFF"/>
                  </a:solidFill>
                </a:uFill>
                <a:latin typeface="Calibri"/>
                <a:hlinkClick r:id="rId4"/>
              </a:rPr>
              <a:t>3 </a:t>
            </a:r>
            <a:r>
              <a:rPr lang="en-US" sz="1800" strike="noStrike" spc="-1" dirty="0">
                <a:solidFill>
                  <a:srgbClr val="000000"/>
                </a:solidFill>
                <a:uFill>
                  <a:solidFill>
                    <a:srgbClr val="FFFFFF"/>
                  </a:solidFill>
                </a:uFill>
                <a:latin typeface="Calibri"/>
              </a:rPr>
              <a:t>And I set my face unto the Lord God, to seek by prayer and supplications, with </a:t>
            </a:r>
            <a:r>
              <a:rPr lang="en-US" sz="1800" strike="noStrike" spc="-1" dirty="0">
                <a:solidFill>
                  <a:srgbClr val="0000FF"/>
                </a:solidFill>
                <a:uFill>
                  <a:solidFill>
                    <a:srgbClr val="FFFFFF"/>
                  </a:solidFill>
                </a:uFill>
                <a:latin typeface="Calibri"/>
                <a:hlinkClick r:id="rId3"/>
              </a:rPr>
              <a:t>fasting</a:t>
            </a:r>
            <a:r>
              <a:rPr lang="en-US" sz="1800" strike="noStrike" spc="-1" dirty="0">
                <a:solidFill>
                  <a:srgbClr val="000000"/>
                </a:solidFill>
                <a:uFill>
                  <a:solidFill>
                    <a:srgbClr val="FFFFFF"/>
                  </a:solidFill>
                </a:uFill>
                <a:latin typeface="Calibri"/>
              </a:rPr>
              <a:t>, and sackcloth, and ashes:</a:t>
            </a:r>
            <a:endParaRPr dirty="0"/>
          </a:p>
          <a:p>
            <a:pPr algn="just">
              <a:lnSpc>
                <a:spcPct val="100000"/>
              </a:lnSpc>
            </a:pPr>
            <a:r>
              <a:rPr lang="en-US" sz="1800" strike="noStrike" spc="-1" dirty="0">
                <a:solidFill>
                  <a:srgbClr val="0000FF"/>
                </a:solidFill>
                <a:uFill>
                  <a:solidFill>
                    <a:srgbClr val="FFFFFF"/>
                  </a:solidFill>
                </a:uFill>
                <a:latin typeface="Calibri"/>
                <a:hlinkClick r:id="rId5"/>
              </a:rPr>
              <a:t>4 </a:t>
            </a:r>
            <a:r>
              <a:rPr lang="en-US" sz="1800" strike="noStrike" spc="-1" dirty="0">
                <a:solidFill>
                  <a:srgbClr val="000000"/>
                </a:solidFill>
                <a:uFill>
                  <a:solidFill>
                    <a:srgbClr val="FFFFFF"/>
                  </a:solidFill>
                </a:uFill>
                <a:latin typeface="Calibri"/>
              </a:rPr>
              <a:t>And I prayed unto the LORD my God, and made my confession, and said, O Lord, the great and dreadful God, keeping the covenant and mercy to them that love him, and to them that keep his commandments;</a:t>
            </a:r>
            <a:endParaRPr dirty="0"/>
          </a:p>
          <a:p>
            <a:pPr algn="just">
              <a:lnSpc>
                <a:spcPct val="100000"/>
              </a:lnSpc>
            </a:pPr>
            <a:r>
              <a:rPr lang="en-US" sz="1800" strike="noStrike" spc="-1" dirty="0">
                <a:solidFill>
                  <a:srgbClr val="0000FF"/>
                </a:solidFill>
                <a:uFill>
                  <a:solidFill>
                    <a:srgbClr val="FFFFFF"/>
                  </a:solidFill>
                </a:uFill>
                <a:latin typeface="Calibri"/>
                <a:hlinkClick r:id="rId6"/>
              </a:rPr>
              <a:t>5 </a:t>
            </a:r>
            <a:r>
              <a:rPr lang="en-US" sz="1800" strike="noStrike" spc="-1" dirty="0">
                <a:solidFill>
                  <a:srgbClr val="000000"/>
                </a:solidFill>
                <a:uFill>
                  <a:solidFill>
                    <a:srgbClr val="FFFFFF"/>
                  </a:solidFill>
                </a:uFill>
                <a:latin typeface="Calibri"/>
              </a:rPr>
              <a:t>We have sinned, and have committed iniquity, and have done wickedly, and have rebelled, even by departing from thy precepts and from thy judgments:</a:t>
            </a:r>
            <a:endParaRPr dirty="0"/>
          </a:p>
          <a:p>
            <a:pPr algn="just">
              <a:lnSpc>
                <a:spcPct val="100000"/>
              </a:lnSpc>
            </a:pPr>
            <a:r>
              <a:rPr lang="en-US" sz="1800" strike="noStrike" spc="-1" dirty="0">
                <a:solidFill>
                  <a:srgbClr val="0000FF"/>
                </a:solidFill>
                <a:uFill>
                  <a:solidFill>
                    <a:srgbClr val="FFFFFF"/>
                  </a:solidFill>
                </a:uFill>
                <a:latin typeface="Calibri"/>
                <a:hlinkClick r:id="rId7"/>
              </a:rPr>
              <a:t>6 </a:t>
            </a:r>
            <a:r>
              <a:rPr lang="en-US" sz="1800" strike="noStrike" spc="-1" dirty="0">
                <a:solidFill>
                  <a:srgbClr val="000000"/>
                </a:solidFill>
                <a:uFill>
                  <a:solidFill>
                    <a:srgbClr val="FFFFFF"/>
                  </a:solidFill>
                </a:uFill>
                <a:latin typeface="Calibri"/>
              </a:rPr>
              <a:t>Neither have we hearkened unto thy servants the prophets, which </a:t>
            </a:r>
            <a:r>
              <a:rPr lang="en-US" sz="1800" strike="noStrike" spc="-1" dirty="0" err="1">
                <a:solidFill>
                  <a:srgbClr val="000000"/>
                </a:solidFill>
                <a:uFill>
                  <a:solidFill>
                    <a:srgbClr val="FFFFFF"/>
                  </a:solidFill>
                </a:uFill>
                <a:latin typeface="Calibri"/>
              </a:rPr>
              <a:t>spake</a:t>
            </a:r>
            <a:r>
              <a:rPr lang="en-US" sz="1800" strike="noStrike" spc="-1" dirty="0">
                <a:solidFill>
                  <a:srgbClr val="000000"/>
                </a:solidFill>
                <a:uFill>
                  <a:solidFill>
                    <a:srgbClr val="FFFFFF"/>
                  </a:solidFill>
                </a:uFill>
                <a:latin typeface="Calibri"/>
              </a:rPr>
              <a:t> in thy name to our kings, our princes, and our fathers, and to all the people of the land.</a:t>
            </a:r>
            <a:endParaRPr dirty="0"/>
          </a:p>
          <a:p>
            <a:pPr algn="just">
              <a:lnSpc>
                <a:spcPct val="100000"/>
              </a:lnSpc>
            </a:pPr>
            <a:r>
              <a:rPr lang="en-US" sz="1800" strike="noStrike" spc="-1" dirty="0">
                <a:solidFill>
                  <a:srgbClr val="0000FF"/>
                </a:solidFill>
                <a:uFill>
                  <a:solidFill>
                    <a:srgbClr val="FFFFFF"/>
                  </a:solidFill>
                </a:uFill>
                <a:latin typeface="Calibri"/>
                <a:hlinkClick r:id="rId8"/>
              </a:rPr>
              <a:t>7 </a:t>
            </a:r>
            <a:r>
              <a:rPr lang="en-US" sz="1800" strike="noStrike" spc="-1" dirty="0">
                <a:solidFill>
                  <a:srgbClr val="000000"/>
                </a:solidFill>
                <a:uFill>
                  <a:solidFill>
                    <a:srgbClr val="FFFFFF"/>
                  </a:solidFill>
                </a:uFill>
                <a:latin typeface="Calibri"/>
              </a:rPr>
              <a:t>O Lord, righteousness </a:t>
            </a:r>
            <a:r>
              <a:rPr lang="en-US" sz="1800" i="1" strike="noStrike" spc="-1" dirty="0" err="1">
                <a:solidFill>
                  <a:srgbClr val="000000"/>
                </a:solidFill>
                <a:uFill>
                  <a:solidFill>
                    <a:srgbClr val="FFFFFF"/>
                  </a:solidFill>
                </a:uFill>
                <a:latin typeface="Calibri"/>
              </a:rPr>
              <a:t>belongeth</a:t>
            </a:r>
            <a:r>
              <a:rPr lang="en-US" sz="1800" strike="noStrike" spc="-1" dirty="0">
                <a:solidFill>
                  <a:srgbClr val="000000"/>
                </a:solidFill>
                <a:uFill>
                  <a:solidFill>
                    <a:srgbClr val="FFFFFF"/>
                  </a:solidFill>
                </a:uFill>
                <a:latin typeface="Calibri"/>
              </a:rPr>
              <a:t> unto thee, but unto us confusion of faces, as at this day; to the </a:t>
            </a:r>
            <a:r>
              <a:rPr lang="en-US" sz="1800" strike="noStrike" spc="-1" dirty="0">
                <a:solidFill>
                  <a:srgbClr val="0000FF"/>
                </a:solidFill>
                <a:uFill>
                  <a:solidFill>
                    <a:srgbClr val="FFFFFF"/>
                  </a:solidFill>
                </a:uFill>
                <a:latin typeface="Calibri"/>
                <a:hlinkClick r:id="rId3"/>
              </a:rPr>
              <a:t>men</a:t>
            </a:r>
            <a:r>
              <a:rPr lang="en-US" sz="1800" strike="noStrike" spc="-1" dirty="0">
                <a:solidFill>
                  <a:srgbClr val="000000"/>
                </a:solidFill>
                <a:uFill>
                  <a:solidFill>
                    <a:srgbClr val="FFFFFF"/>
                  </a:solidFill>
                </a:uFill>
                <a:latin typeface="Calibri"/>
              </a:rPr>
              <a:t> of Judah, and to the inhabitants of Jerusalem, and unto all Israel, </a:t>
            </a:r>
            <a:r>
              <a:rPr lang="en-US" sz="1800" i="1" strike="noStrike" spc="-1" dirty="0">
                <a:solidFill>
                  <a:srgbClr val="000000"/>
                </a:solidFill>
                <a:uFill>
                  <a:solidFill>
                    <a:srgbClr val="FFFFFF"/>
                  </a:solidFill>
                </a:uFill>
                <a:latin typeface="Calibri"/>
              </a:rPr>
              <a:t>that are</a:t>
            </a:r>
            <a:r>
              <a:rPr lang="en-US" sz="1800" strike="noStrike" spc="-1" dirty="0">
                <a:solidFill>
                  <a:srgbClr val="000000"/>
                </a:solidFill>
                <a:uFill>
                  <a:solidFill>
                    <a:srgbClr val="FFFFFF"/>
                  </a:solidFill>
                </a:uFill>
                <a:latin typeface="Calibri"/>
              </a:rPr>
              <a:t> near, and </a:t>
            </a:r>
            <a:r>
              <a:rPr lang="en-US" sz="1800" i="1" strike="noStrike" spc="-1" dirty="0">
                <a:solidFill>
                  <a:srgbClr val="000000"/>
                </a:solidFill>
                <a:uFill>
                  <a:solidFill>
                    <a:srgbClr val="FFFFFF"/>
                  </a:solidFill>
                </a:uFill>
                <a:latin typeface="Calibri"/>
              </a:rPr>
              <a:t>that are</a:t>
            </a:r>
            <a:r>
              <a:rPr lang="en-US" sz="1800" strike="noStrike" spc="-1" dirty="0">
                <a:solidFill>
                  <a:srgbClr val="000000"/>
                </a:solidFill>
                <a:uFill>
                  <a:solidFill>
                    <a:srgbClr val="FFFFFF"/>
                  </a:solidFill>
                </a:uFill>
                <a:latin typeface="Calibri"/>
              </a:rPr>
              <a:t> far off, through all the countries whither thou hast driven them, because of their trespass that they have trespassed against thee.</a:t>
            </a:r>
            <a:endParaRPr dirty="0"/>
          </a:p>
        </p:txBody>
      </p:sp>
      <p:sp>
        <p:nvSpPr>
          <p:cNvPr id="2" name="Rectangle 1">
            <a:extLst>
              <a:ext uri="{FF2B5EF4-FFF2-40B4-BE49-F238E27FC236}">
                <a16:creationId xmlns:a16="http://schemas.microsoft.com/office/drawing/2014/main" id="{85D61F87-53F1-4142-892F-A1330F1B5EA6}"/>
              </a:ext>
            </a:extLst>
          </p:cNvPr>
          <p:cNvSpPr/>
          <p:nvPr/>
        </p:nvSpPr>
        <p:spPr>
          <a:xfrm>
            <a:off x="402319" y="547985"/>
            <a:ext cx="7996484" cy="400110"/>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2000" b="1" cap="none" spc="0" dirty="0">
                <a:ln/>
                <a:solidFill>
                  <a:schemeClr val="tx2">
                    <a:lumMod val="75000"/>
                  </a:schemeClr>
                </a:solidFill>
                <a:effectLst/>
              </a:rPr>
              <a:t>70 YEARS = 70 WEEKS IN THE DESOLATIONS OF JERUSALEM!</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316" name="TextShape 2"/>
          <p:cNvSpPr txBox="1"/>
          <p:nvPr/>
        </p:nvSpPr>
        <p:spPr>
          <a:xfrm>
            <a:off x="6553080" y="6356520"/>
            <a:ext cx="2133360" cy="364680"/>
          </a:xfrm>
          <a:prstGeom prst="rect">
            <a:avLst/>
          </a:prstGeom>
          <a:noFill/>
          <a:ln>
            <a:noFill/>
          </a:ln>
        </p:spPr>
        <p:txBody>
          <a:bodyPr anchor="ctr"/>
          <a:lstStyle/>
          <a:p>
            <a:pPr algn="r">
              <a:lnSpc>
                <a:spcPct val="100000"/>
              </a:lnSpc>
            </a:pPr>
            <a:fld id="{FFAEA2AC-02FC-400F-AD70-EB12C0ACF096}" type="slidenum">
              <a:rPr lang="en-US" sz="1200" strike="noStrike" spc="-1">
                <a:solidFill>
                  <a:srgbClr val="8B8B8B"/>
                </a:solidFill>
                <a:uFill>
                  <a:solidFill>
                    <a:srgbClr val="FFFFFF"/>
                  </a:solidFill>
                </a:uFill>
                <a:latin typeface="Calibri"/>
              </a:rPr>
              <a:t>39</a:t>
            </a:fld>
            <a:endParaRPr/>
          </a:p>
        </p:txBody>
      </p:sp>
      <p:sp>
        <p:nvSpPr>
          <p:cNvPr id="317" name="CustomShape 3"/>
          <p:cNvSpPr/>
          <p:nvPr/>
        </p:nvSpPr>
        <p:spPr>
          <a:xfrm>
            <a:off x="518406" y="849265"/>
            <a:ext cx="8229240" cy="515946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1700" u="sng" strike="noStrike" spc="-1" dirty="0">
                <a:solidFill>
                  <a:srgbClr val="1B4BE5"/>
                </a:solidFill>
                <a:uFill>
                  <a:solidFill>
                    <a:srgbClr val="FFFFFF"/>
                  </a:solidFill>
                </a:uFill>
                <a:latin typeface="Calibri"/>
              </a:rPr>
              <a:t>8 </a:t>
            </a:r>
            <a:r>
              <a:rPr lang="en-US" sz="1700" strike="noStrike" spc="-1" dirty="0">
                <a:solidFill>
                  <a:srgbClr val="000000"/>
                </a:solidFill>
                <a:uFill>
                  <a:solidFill>
                    <a:srgbClr val="FFFFFF"/>
                  </a:solidFill>
                </a:uFill>
                <a:latin typeface="Calibri"/>
              </a:rPr>
              <a:t> O Lord, to us </a:t>
            </a:r>
            <a:r>
              <a:rPr lang="en-US" sz="1700" i="1" strike="noStrike" spc="-1" dirty="0" err="1">
                <a:solidFill>
                  <a:srgbClr val="000000"/>
                </a:solidFill>
                <a:uFill>
                  <a:solidFill>
                    <a:srgbClr val="FFFFFF"/>
                  </a:solidFill>
                </a:uFill>
                <a:latin typeface="Calibri"/>
              </a:rPr>
              <a:t>belongeth</a:t>
            </a:r>
            <a:r>
              <a:rPr lang="en-US" sz="1700" strike="noStrike" spc="-1" dirty="0">
                <a:solidFill>
                  <a:srgbClr val="000000"/>
                </a:solidFill>
                <a:uFill>
                  <a:solidFill>
                    <a:srgbClr val="FFFFFF"/>
                  </a:solidFill>
                </a:uFill>
                <a:latin typeface="Calibri"/>
              </a:rPr>
              <a:t> confusion of face, to our kings, to our princes, and to our fathers, because we have sinned against thee.</a:t>
            </a:r>
            <a:endParaRPr sz="1700" dirty="0"/>
          </a:p>
          <a:p>
            <a:pPr algn="just">
              <a:lnSpc>
                <a:spcPct val="100000"/>
              </a:lnSpc>
            </a:pPr>
            <a:r>
              <a:rPr lang="en-US" sz="1700" u="sng" strike="noStrike" spc="-1" dirty="0">
                <a:solidFill>
                  <a:srgbClr val="0000FF"/>
                </a:solidFill>
                <a:uFill>
                  <a:solidFill>
                    <a:srgbClr val="FFFFFF"/>
                  </a:solidFill>
                </a:uFill>
                <a:latin typeface="Calibri"/>
                <a:hlinkClick r:id="rId2"/>
              </a:rPr>
              <a:t>9 </a:t>
            </a:r>
            <a:r>
              <a:rPr lang="en-US" sz="1700" strike="noStrike" spc="-1" dirty="0">
                <a:solidFill>
                  <a:srgbClr val="000000"/>
                </a:solidFill>
                <a:uFill>
                  <a:solidFill>
                    <a:srgbClr val="FFFFFF"/>
                  </a:solidFill>
                </a:uFill>
                <a:latin typeface="Calibri"/>
              </a:rPr>
              <a:t>To the Lord our God </a:t>
            </a:r>
            <a:r>
              <a:rPr lang="en-US" sz="1700" i="1" strike="noStrike" spc="-1" dirty="0">
                <a:solidFill>
                  <a:srgbClr val="000000"/>
                </a:solidFill>
                <a:uFill>
                  <a:solidFill>
                    <a:srgbClr val="FFFFFF"/>
                  </a:solidFill>
                </a:uFill>
                <a:latin typeface="Calibri"/>
              </a:rPr>
              <a:t>belong</a:t>
            </a:r>
            <a:r>
              <a:rPr lang="en-US" sz="1700" strike="noStrike" spc="-1" dirty="0">
                <a:solidFill>
                  <a:srgbClr val="000000"/>
                </a:solidFill>
                <a:uFill>
                  <a:solidFill>
                    <a:srgbClr val="FFFFFF"/>
                  </a:solidFill>
                </a:uFill>
                <a:latin typeface="Calibri"/>
              </a:rPr>
              <a:t> mercies and </a:t>
            </a:r>
            <a:r>
              <a:rPr lang="en-US" sz="1700" strike="noStrike" spc="-1" dirty="0" err="1">
                <a:solidFill>
                  <a:srgbClr val="000000"/>
                </a:solidFill>
                <a:uFill>
                  <a:solidFill>
                    <a:srgbClr val="FFFFFF"/>
                  </a:solidFill>
                </a:uFill>
                <a:latin typeface="Calibri"/>
              </a:rPr>
              <a:t>forgivenesses</a:t>
            </a:r>
            <a:r>
              <a:rPr lang="en-US" sz="1700" strike="noStrike" spc="-1" dirty="0">
                <a:solidFill>
                  <a:srgbClr val="000000"/>
                </a:solidFill>
                <a:uFill>
                  <a:solidFill>
                    <a:srgbClr val="FFFFFF"/>
                  </a:solidFill>
                </a:uFill>
                <a:latin typeface="Calibri"/>
              </a:rPr>
              <a:t>, though we have rebelled against him;</a:t>
            </a:r>
            <a:endParaRPr sz="1700" dirty="0"/>
          </a:p>
          <a:p>
            <a:pPr algn="just">
              <a:lnSpc>
                <a:spcPct val="100000"/>
              </a:lnSpc>
            </a:pPr>
            <a:r>
              <a:rPr lang="en-US" sz="1700" u="sng" strike="noStrike" spc="-1" dirty="0">
                <a:solidFill>
                  <a:srgbClr val="0000FF"/>
                </a:solidFill>
                <a:uFill>
                  <a:solidFill>
                    <a:srgbClr val="FFFFFF"/>
                  </a:solidFill>
                </a:uFill>
                <a:latin typeface="Calibri"/>
                <a:hlinkClick r:id="rId3"/>
              </a:rPr>
              <a:t>10 </a:t>
            </a:r>
            <a:r>
              <a:rPr lang="en-US" sz="1700" strike="noStrike" spc="-1" dirty="0">
                <a:solidFill>
                  <a:srgbClr val="000000"/>
                </a:solidFill>
                <a:uFill>
                  <a:solidFill>
                    <a:srgbClr val="FFFFFF"/>
                  </a:solidFill>
                </a:uFill>
                <a:latin typeface="Calibri"/>
              </a:rPr>
              <a:t>Neither have we obeyed the voice of the LORD our God, to walk in his laws, which he set before us by his servants the prophets.</a:t>
            </a:r>
            <a:endParaRPr sz="1700" dirty="0"/>
          </a:p>
          <a:p>
            <a:pPr algn="just">
              <a:lnSpc>
                <a:spcPct val="100000"/>
              </a:lnSpc>
            </a:pPr>
            <a:r>
              <a:rPr lang="en-US" sz="1700" u="sng" strike="noStrike" spc="-1" dirty="0">
                <a:solidFill>
                  <a:srgbClr val="0000FF"/>
                </a:solidFill>
                <a:uFill>
                  <a:solidFill>
                    <a:srgbClr val="FFFFFF"/>
                  </a:solidFill>
                </a:uFill>
                <a:latin typeface="Calibri"/>
                <a:hlinkClick r:id="rId4"/>
              </a:rPr>
              <a:t>11 </a:t>
            </a:r>
            <a:r>
              <a:rPr lang="en-US" sz="1700" strike="noStrike" spc="-1" dirty="0">
                <a:solidFill>
                  <a:srgbClr val="000000"/>
                </a:solidFill>
                <a:uFill>
                  <a:solidFill>
                    <a:srgbClr val="FFFFFF"/>
                  </a:solidFill>
                </a:uFill>
                <a:latin typeface="Calibri"/>
              </a:rPr>
              <a:t>Yea, all Israel have transgressed thy law, even by departing, that they might not obey thy voice; therefore the curse is poured upon us, and the oath that </a:t>
            </a:r>
            <a:r>
              <a:rPr lang="en-US" sz="1700" i="1" strike="noStrike" spc="-1" dirty="0">
                <a:solidFill>
                  <a:srgbClr val="000000"/>
                </a:solidFill>
                <a:uFill>
                  <a:solidFill>
                    <a:srgbClr val="FFFFFF"/>
                  </a:solidFill>
                </a:uFill>
                <a:latin typeface="Calibri"/>
              </a:rPr>
              <a:t>is</a:t>
            </a:r>
            <a:r>
              <a:rPr lang="en-US" sz="1700" strike="noStrike" spc="-1" dirty="0">
                <a:solidFill>
                  <a:srgbClr val="000000"/>
                </a:solidFill>
                <a:uFill>
                  <a:solidFill>
                    <a:srgbClr val="FFFFFF"/>
                  </a:solidFill>
                </a:uFill>
                <a:latin typeface="Calibri"/>
              </a:rPr>
              <a:t> written in the law of Moses the servant of God, because we have sinned against him.</a:t>
            </a:r>
            <a:endParaRPr sz="1700" dirty="0"/>
          </a:p>
          <a:p>
            <a:pPr algn="just">
              <a:lnSpc>
                <a:spcPct val="100000"/>
              </a:lnSpc>
            </a:pPr>
            <a:r>
              <a:rPr lang="en-US" sz="1700" u="sng" strike="noStrike" spc="-1" dirty="0">
                <a:solidFill>
                  <a:srgbClr val="0000FF"/>
                </a:solidFill>
                <a:uFill>
                  <a:solidFill>
                    <a:srgbClr val="FFFFFF"/>
                  </a:solidFill>
                </a:uFill>
                <a:latin typeface="Calibri"/>
                <a:hlinkClick r:id="rId5"/>
              </a:rPr>
              <a:t>12 </a:t>
            </a:r>
            <a:r>
              <a:rPr lang="en-US" sz="1700" strike="noStrike" spc="-1" dirty="0">
                <a:solidFill>
                  <a:srgbClr val="000000"/>
                </a:solidFill>
                <a:uFill>
                  <a:solidFill>
                    <a:srgbClr val="FFFFFF"/>
                  </a:solidFill>
                </a:uFill>
                <a:latin typeface="Calibri"/>
              </a:rPr>
              <a:t>And he hath confirmed his words, which he </a:t>
            </a:r>
            <a:r>
              <a:rPr lang="en-US" sz="1700" strike="noStrike" spc="-1" dirty="0" err="1">
                <a:solidFill>
                  <a:srgbClr val="000000"/>
                </a:solidFill>
                <a:uFill>
                  <a:solidFill>
                    <a:srgbClr val="FFFFFF"/>
                  </a:solidFill>
                </a:uFill>
                <a:latin typeface="Calibri"/>
              </a:rPr>
              <a:t>spake</a:t>
            </a:r>
            <a:r>
              <a:rPr lang="en-US" sz="1700" strike="noStrike" spc="-1" dirty="0">
                <a:solidFill>
                  <a:srgbClr val="000000"/>
                </a:solidFill>
                <a:uFill>
                  <a:solidFill>
                    <a:srgbClr val="FFFFFF"/>
                  </a:solidFill>
                </a:uFill>
                <a:latin typeface="Calibri"/>
              </a:rPr>
              <a:t> against us, and against our judges that judged us, by bringing upon us a great evil: for under the whole heaven hath not been done as hath been done upon Jerusalem.</a:t>
            </a:r>
            <a:endParaRPr sz="1700" dirty="0"/>
          </a:p>
          <a:p>
            <a:pPr algn="just">
              <a:lnSpc>
                <a:spcPct val="100000"/>
              </a:lnSpc>
            </a:pPr>
            <a:r>
              <a:rPr lang="en-US" sz="1700" u="sng" strike="noStrike" spc="-1" dirty="0">
                <a:solidFill>
                  <a:srgbClr val="0000FF"/>
                </a:solidFill>
                <a:uFill>
                  <a:solidFill>
                    <a:srgbClr val="FFFFFF"/>
                  </a:solidFill>
                </a:uFill>
                <a:latin typeface="Calibri"/>
                <a:hlinkClick r:id="rId6"/>
              </a:rPr>
              <a:t>13 </a:t>
            </a:r>
            <a:r>
              <a:rPr lang="en-US" sz="1700" strike="noStrike" spc="-1" dirty="0">
                <a:solidFill>
                  <a:srgbClr val="000000"/>
                </a:solidFill>
                <a:uFill>
                  <a:solidFill>
                    <a:srgbClr val="FFFFFF"/>
                  </a:solidFill>
                </a:uFill>
                <a:latin typeface="Calibri"/>
              </a:rPr>
              <a:t>As </a:t>
            </a:r>
            <a:r>
              <a:rPr lang="en-US" sz="1700" i="1" strike="noStrike" spc="-1" dirty="0">
                <a:solidFill>
                  <a:srgbClr val="000000"/>
                </a:solidFill>
                <a:uFill>
                  <a:solidFill>
                    <a:srgbClr val="FFFFFF"/>
                  </a:solidFill>
                </a:uFill>
                <a:latin typeface="Calibri"/>
              </a:rPr>
              <a:t>it is</a:t>
            </a:r>
            <a:r>
              <a:rPr lang="en-US" sz="1700" strike="noStrike" spc="-1" dirty="0">
                <a:solidFill>
                  <a:srgbClr val="000000"/>
                </a:solidFill>
                <a:uFill>
                  <a:solidFill>
                    <a:srgbClr val="FFFFFF"/>
                  </a:solidFill>
                </a:uFill>
                <a:latin typeface="Calibri"/>
              </a:rPr>
              <a:t> written in the law of Moses, all this evil is come upon us: yet made we not our prayer before the LORD our God, that we might turn from our iniquities, and understand thy truth.</a:t>
            </a:r>
            <a:endParaRPr sz="1700" dirty="0"/>
          </a:p>
          <a:p>
            <a:pPr algn="just">
              <a:lnSpc>
                <a:spcPct val="100000"/>
              </a:lnSpc>
            </a:pPr>
            <a:r>
              <a:rPr lang="en-US" sz="1700" u="sng" strike="noStrike" spc="-1" dirty="0">
                <a:solidFill>
                  <a:srgbClr val="0000FF"/>
                </a:solidFill>
                <a:uFill>
                  <a:solidFill>
                    <a:srgbClr val="FFFFFF"/>
                  </a:solidFill>
                </a:uFill>
                <a:latin typeface="Calibri"/>
                <a:hlinkClick r:id="rId7"/>
              </a:rPr>
              <a:t>14 </a:t>
            </a:r>
            <a:r>
              <a:rPr lang="en-US" sz="1700" strike="noStrike" spc="-1" dirty="0">
                <a:solidFill>
                  <a:srgbClr val="000000"/>
                </a:solidFill>
                <a:uFill>
                  <a:solidFill>
                    <a:srgbClr val="FFFFFF"/>
                  </a:solidFill>
                </a:uFill>
                <a:latin typeface="Calibri"/>
              </a:rPr>
              <a:t>Therefore hath the LORD watched upon the evil, and brought it upon us: for the LORD our God </a:t>
            </a:r>
            <a:r>
              <a:rPr lang="en-US" sz="1700" i="1" strike="noStrike" spc="-1" dirty="0">
                <a:solidFill>
                  <a:srgbClr val="000000"/>
                </a:solidFill>
                <a:uFill>
                  <a:solidFill>
                    <a:srgbClr val="FFFFFF"/>
                  </a:solidFill>
                </a:uFill>
                <a:latin typeface="Calibri"/>
              </a:rPr>
              <a:t>is</a:t>
            </a:r>
            <a:r>
              <a:rPr lang="en-US" sz="1700" strike="noStrike" spc="-1" dirty="0">
                <a:solidFill>
                  <a:srgbClr val="000000"/>
                </a:solidFill>
                <a:uFill>
                  <a:solidFill>
                    <a:srgbClr val="FFFFFF"/>
                  </a:solidFill>
                </a:uFill>
                <a:latin typeface="Calibri"/>
              </a:rPr>
              <a:t> righteous in all his works which he doeth: for we obeyed not his voice.</a:t>
            </a:r>
            <a:endParaRPr sz="1700" dirty="0"/>
          </a:p>
          <a:p>
            <a:pPr algn="just">
              <a:lnSpc>
                <a:spcPct val="100000"/>
              </a:lnSpc>
            </a:pPr>
            <a:r>
              <a:rPr lang="en-US" sz="1700" u="sng" strike="noStrike" spc="-1" dirty="0">
                <a:solidFill>
                  <a:srgbClr val="0000FF"/>
                </a:solidFill>
                <a:uFill>
                  <a:solidFill>
                    <a:srgbClr val="FFFFFF"/>
                  </a:solidFill>
                </a:uFill>
                <a:latin typeface="Calibri"/>
                <a:hlinkClick r:id="rId8"/>
              </a:rPr>
              <a:t>15 </a:t>
            </a:r>
            <a:r>
              <a:rPr lang="en-US" sz="1700" strike="noStrike" spc="-1" dirty="0">
                <a:solidFill>
                  <a:srgbClr val="000000"/>
                </a:solidFill>
                <a:uFill>
                  <a:solidFill>
                    <a:srgbClr val="FFFFFF"/>
                  </a:solidFill>
                </a:uFill>
                <a:latin typeface="Calibri"/>
              </a:rPr>
              <a:t>And now, O Lord our God, that hast brought thy people forth out of the land of Egypt with a mighty hand, and hast gotten thee renown, as at this day; we have sinned, we have done wickedly.</a:t>
            </a:r>
            <a:endParaRPr sz="1700"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stomShape 4">
            <a:extLst>
              <a:ext uri="{FF2B5EF4-FFF2-40B4-BE49-F238E27FC236}">
                <a16:creationId xmlns:a16="http://schemas.microsoft.com/office/drawing/2014/main" id="{4AFBC315-2033-49C9-B8DB-1B828C1DBBEB}"/>
              </a:ext>
            </a:extLst>
          </p:cNvPr>
          <p:cNvSpPr/>
          <p:nvPr/>
        </p:nvSpPr>
        <p:spPr>
          <a:xfrm>
            <a:off x="878242" y="1476574"/>
            <a:ext cx="7267575" cy="944280"/>
          </a:xfrm>
          <a:prstGeom prst="rect">
            <a:avLst/>
          </a:prstGeom>
          <a:noFill/>
          <a:ln>
            <a:noFill/>
          </a:ln>
        </p:spPr>
        <p:style>
          <a:lnRef idx="0">
            <a:scrgbClr r="0" g="0" b="0"/>
          </a:lnRef>
          <a:fillRef idx="0">
            <a:scrgbClr r="0" g="0" b="0"/>
          </a:fillRef>
          <a:effectRef idx="0">
            <a:scrgbClr r="0" g="0" b="0"/>
          </a:effectRef>
          <a:fontRef idx="minor"/>
        </p:style>
        <p:txBody>
          <a:bodyPr/>
          <a:lstStyle/>
          <a:p>
            <a:pPr marL="514350" indent="-514350" algn="ctr">
              <a:lnSpc>
                <a:spcPct val="100000"/>
              </a:lnSpc>
              <a:buAutoNum type="arabicPeriod"/>
            </a:pPr>
            <a:r>
              <a:rPr lang="en-US" sz="2800" b="1" strike="noStrike" spc="-1" dirty="0">
                <a:solidFill>
                  <a:srgbClr val="1B4BE5"/>
                </a:solidFill>
                <a:uFill>
                  <a:solidFill>
                    <a:srgbClr val="FFFFFF"/>
                  </a:solidFill>
                </a:uFill>
                <a:latin typeface="Calibri"/>
              </a:rPr>
              <a:t>THE  PROPHECY </a:t>
            </a:r>
            <a:r>
              <a:rPr lang="en-US" sz="2800" b="1" spc="-1" dirty="0">
                <a:solidFill>
                  <a:srgbClr val="1B4BE5"/>
                </a:solidFill>
                <a:uFill>
                  <a:solidFill>
                    <a:srgbClr val="FFFFFF"/>
                  </a:solidFill>
                </a:uFill>
                <a:latin typeface="Calibri"/>
              </a:rPr>
              <a:t>PROGRESSES </a:t>
            </a:r>
          </a:p>
          <a:p>
            <a:pPr algn="just">
              <a:lnSpc>
                <a:spcPct val="100000"/>
              </a:lnSpc>
            </a:pPr>
            <a:r>
              <a:rPr lang="en-US" sz="2000" b="1" spc="-1" dirty="0">
                <a:solidFill>
                  <a:schemeClr val="tx2">
                    <a:lumMod val="75000"/>
                  </a:schemeClr>
                </a:solidFill>
                <a:uFill>
                  <a:solidFill>
                    <a:srgbClr val="FFFFFF"/>
                  </a:solidFill>
                </a:uFill>
                <a:latin typeface="Calibri"/>
              </a:rPr>
              <a:t>EACH POINT MADE IN THE PROPHETIC UTTERANCE GIVES DETAIL WHICH BUILDS OR REVEALS THE NEXT PORTION OF PROPHECY.  GOD IS NOT THE AUTHOR OF CONFUSION, AND WITH EXACT ORDER PROGRESSES INTO THE NEXT PORTION OF TRUTH THAT HE IS REVEALING TO US.  FOR EXAMPLE, HE STARTS WITH THE HEAD OF THE IMAGE OF THE MAN, AND TRUE TO FORM WORKS DOWNWARD TO THE FEET.  IT IS THE PICTURE OF “MAN” AND HIS DESIRE TO BE EXALTED BUT SHALL BE BROUGHT LOW.</a:t>
            </a:r>
          </a:p>
          <a:p>
            <a:pPr algn="just">
              <a:lnSpc>
                <a:spcPct val="100000"/>
              </a:lnSpc>
            </a:pPr>
            <a:r>
              <a:rPr lang="en-US" sz="2000" b="1" spc="-1" dirty="0">
                <a:solidFill>
                  <a:schemeClr val="tx2">
                    <a:lumMod val="75000"/>
                  </a:schemeClr>
                </a:solidFill>
                <a:uFill>
                  <a:solidFill>
                    <a:srgbClr val="FFFFFF"/>
                  </a:solidFill>
                </a:uFill>
                <a:latin typeface="Calibri"/>
              </a:rPr>
              <a:t>FOLLOW THE PROGRESSION…AFTER THE HEAD AND NECK, COMES THE ARMS AND SHOULDERS, THEN WAIST AND THIGHS, THEN LEGS AND FINALLY FEET.   THE PROPHECY WOULD NOT PROGRESS OUT OF ORDER, AND IN THE BOOK OF DANIEL, THIS PATTERN OF GOD HOLDS TRUE.  WE WILL DISCUSS THIS PROGRESSION IN MORE DETAIL FURTHER ON IN THIS STUDY.</a:t>
            </a:r>
            <a:endParaRPr dirty="0"/>
          </a:p>
        </p:txBody>
      </p:sp>
      <p:pic>
        <p:nvPicPr>
          <p:cNvPr id="4" name="Picture 3">
            <a:extLst>
              <a:ext uri="{FF2B5EF4-FFF2-40B4-BE49-F238E27FC236}">
                <a16:creationId xmlns:a16="http://schemas.microsoft.com/office/drawing/2014/main" id="{701374DA-F3D9-4A36-8B4C-2C6D26C4206A}"/>
              </a:ext>
            </a:extLst>
          </p:cNvPr>
          <p:cNvPicPr/>
          <p:nvPr/>
        </p:nvPicPr>
        <p:blipFill>
          <a:blip r:embed="rId2"/>
          <a:stretch/>
        </p:blipFill>
        <p:spPr>
          <a:xfrm>
            <a:off x="3616302" y="477038"/>
            <a:ext cx="1374480" cy="1077480"/>
          </a:xfrm>
          <a:prstGeom prst="rect">
            <a:avLst/>
          </a:prstGeom>
          <a:ln>
            <a:noFill/>
          </a:ln>
        </p:spPr>
      </p:pic>
      <p:sp>
        <p:nvSpPr>
          <p:cNvPr id="6" name="TextShape 2">
            <a:extLst>
              <a:ext uri="{FF2B5EF4-FFF2-40B4-BE49-F238E27FC236}">
                <a16:creationId xmlns:a16="http://schemas.microsoft.com/office/drawing/2014/main" id="{A044286C-887B-49A8-A15E-88BED6AB8450}"/>
              </a:ext>
            </a:extLst>
          </p:cNvPr>
          <p:cNvSpPr txBox="1"/>
          <p:nvPr/>
        </p:nvSpPr>
        <p:spPr>
          <a:xfrm>
            <a:off x="6553080" y="6356520"/>
            <a:ext cx="2133360" cy="364680"/>
          </a:xfrm>
          <a:prstGeom prst="rect">
            <a:avLst/>
          </a:prstGeom>
          <a:noFill/>
          <a:ln>
            <a:noFill/>
          </a:ln>
        </p:spPr>
        <p:txBody>
          <a:bodyPr anchor="ctr"/>
          <a:lstStyle/>
          <a:p>
            <a:pPr algn="r">
              <a:lnSpc>
                <a:spcPct val="100000"/>
              </a:lnSpc>
            </a:pPr>
            <a:fld id="{2E430B95-3421-414B-B215-3C6239F2D0C6}" type="slidenum">
              <a:rPr lang="en-US" sz="1200" strike="noStrike" spc="-1">
                <a:solidFill>
                  <a:srgbClr val="8B8B8B"/>
                </a:solidFill>
                <a:uFill>
                  <a:solidFill>
                    <a:srgbClr val="FFFFFF"/>
                  </a:solidFill>
                </a:uFill>
                <a:latin typeface="Calibri"/>
              </a:rPr>
              <a:t>4</a:t>
            </a:fld>
            <a:endParaRPr/>
          </a:p>
        </p:txBody>
      </p:sp>
      <p:sp>
        <p:nvSpPr>
          <p:cNvPr id="7" name="TextShape 1">
            <a:extLst>
              <a:ext uri="{FF2B5EF4-FFF2-40B4-BE49-F238E27FC236}">
                <a16:creationId xmlns:a16="http://schemas.microsoft.com/office/drawing/2014/main" id="{BA2022EE-6101-4A6D-BDFF-8BC86C9D2A39}"/>
              </a:ext>
            </a:extLst>
          </p:cNvPr>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Tree>
    <p:extLst>
      <p:ext uri="{BB962C8B-B14F-4D97-AF65-F5344CB8AC3E}">
        <p14:creationId xmlns:p14="http://schemas.microsoft.com/office/powerpoint/2010/main" val="25121003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319" name="TextShape 2"/>
          <p:cNvSpPr txBox="1"/>
          <p:nvPr/>
        </p:nvSpPr>
        <p:spPr>
          <a:xfrm>
            <a:off x="6553080" y="6356520"/>
            <a:ext cx="2133360" cy="364680"/>
          </a:xfrm>
          <a:prstGeom prst="rect">
            <a:avLst/>
          </a:prstGeom>
          <a:noFill/>
          <a:ln>
            <a:noFill/>
          </a:ln>
        </p:spPr>
        <p:txBody>
          <a:bodyPr anchor="ctr"/>
          <a:lstStyle/>
          <a:p>
            <a:pPr algn="r">
              <a:lnSpc>
                <a:spcPct val="100000"/>
              </a:lnSpc>
            </a:pPr>
            <a:fld id="{E5A5B875-6E28-477F-8205-CB10369CF86A}" type="slidenum">
              <a:rPr lang="en-US" sz="1200" strike="noStrike" spc="-1">
                <a:solidFill>
                  <a:srgbClr val="8B8B8B"/>
                </a:solidFill>
                <a:uFill>
                  <a:solidFill>
                    <a:srgbClr val="FFFFFF"/>
                  </a:solidFill>
                </a:uFill>
                <a:latin typeface="Calibri"/>
              </a:rPr>
              <a:t>40</a:t>
            </a:fld>
            <a:endParaRPr/>
          </a:p>
        </p:txBody>
      </p:sp>
      <p:sp>
        <p:nvSpPr>
          <p:cNvPr id="320" name="CustomShape 3"/>
          <p:cNvSpPr/>
          <p:nvPr/>
        </p:nvSpPr>
        <p:spPr>
          <a:xfrm>
            <a:off x="609480" y="534780"/>
            <a:ext cx="8076960" cy="580887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1700" u="sng" strike="noStrike" spc="-1" dirty="0">
                <a:solidFill>
                  <a:srgbClr val="1B4BE5"/>
                </a:solidFill>
                <a:uFill>
                  <a:solidFill>
                    <a:srgbClr val="FFFFFF"/>
                  </a:solidFill>
                </a:uFill>
                <a:latin typeface="Calibri"/>
              </a:rPr>
              <a:t>16</a:t>
            </a:r>
            <a:r>
              <a:rPr lang="en-US" sz="1700" strike="noStrike" spc="-1" dirty="0">
                <a:solidFill>
                  <a:srgbClr val="000000"/>
                </a:solidFill>
                <a:uFill>
                  <a:solidFill>
                    <a:srgbClr val="FFFFFF"/>
                  </a:solidFill>
                </a:uFill>
                <a:latin typeface="Calibri"/>
              </a:rPr>
              <a:t>  O Lord, according to all thy righteousness, I beseech thee, let thine anger and thy fury be turned away from thy city Jerusalem, thy holy mountain: because for our sins, and for the iniquities of our fathers, Jerusalem and thy people </a:t>
            </a:r>
            <a:r>
              <a:rPr lang="en-US" sz="1700" i="1" strike="noStrike" spc="-1" dirty="0">
                <a:solidFill>
                  <a:srgbClr val="000000"/>
                </a:solidFill>
                <a:uFill>
                  <a:solidFill>
                    <a:srgbClr val="FFFFFF"/>
                  </a:solidFill>
                </a:uFill>
                <a:latin typeface="Calibri"/>
              </a:rPr>
              <a:t>are become</a:t>
            </a:r>
            <a:r>
              <a:rPr lang="en-US" sz="1700" strike="noStrike" spc="-1" dirty="0">
                <a:solidFill>
                  <a:srgbClr val="000000"/>
                </a:solidFill>
                <a:uFill>
                  <a:solidFill>
                    <a:srgbClr val="FFFFFF"/>
                  </a:solidFill>
                </a:uFill>
                <a:latin typeface="Calibri"/>
              </a:rPr>
              <a:t> a reproach to all </a:t>
            </a:r>
            <a:r>
              <a:rPr lang="en-US" sz="1700" i="1" strike="noStrike" spc="-1" dirty="0">
                <a:solidFill>
                  <a:srgbClr val="000000"/>
                </a:solidFill>
                <a:uFill>
                  <a:solidFill>
                    <a:srgbClr val="FFFFFF"/>
                  </a:solidFill>
                </a:uFill>
                <a:latin typeface="Calibri"/>
              </a:rPr>
              <a:t>that are</a:t>
            </a:r>
            <a:r>
              <a:rPr lang="en-US" sz="1700" strike="noStrike" spc="-1" dirty="0">
                <a:solidFill>
                  <a:srgbClr val="000000"/>
                </a:solidFill>
                <a:uFill>
                  <a:solidFill>
                    <a:srgbClr val="FFFFFF"/>
                  </a:solidFill>
                </a:uFill>
                <a:latin typeface="Calibri"/>
              </a:rPr>
              <a:t> about us.</a:t>
            </a:r>
            <a:endParaRPr sz="1700" dirty="0"/>
          </a:p>
          <a:p>
            <a:pPr algn="just">
              <a:lnSpc>
                <a:spcPct val="100000"/>
              </a:lnSpc>
            </a:pPr>
            <a:r>
              <a:rPr lang="en-US" sz="1700" u="sng" strike="noStrike" spc="-1" dirty="0">
                <a:solidFill>
                  <a:srgbClr val="0000FF"/>
                </a:solidFill>
                <a:uFill>
                  <a:solidFill>
                    <a:srgbClr val="FFFFFF"/>
                  </a:solidFill>
                </a:uFill>
                <a:latin typeface="Calibri"/>
                <a:hlinkClick r:id="rId2"/>
              </a:rPr>
              <a:t>17 </a:t>
            </a:r>
            <a:r>
              <a:rPr lang="en-US" sz="1700" strike="noStrike" spc="-1" dirty="0">
                <a:solidFill>
                  <a:srgbClr val="000000"/>
                </a:solidFill>
                <a:uFill>
                  <a:solidFill>
                    <a:srgbClr val="FFFFFF"/>
                  </a:solidFill>
                </a:uFill>
                <a:latin typeface="Calibri"/>
              </a:rPr>
              <a:t>Now therefore, O our God, hear the prayer of thy servant, and his supplications, and cause thy face to shine upon thy sanctuary that is desolate, for the Lord's sake.</a:t>
            </a:r>
            <a:endParaRPr sz="1700" dirty="0"/>
          </a:p>
          <a:p>
            <a:pPr algn="just">
              <a:lnSpc>
                <a:spcPct val="100000"/>
              </a:lnSpc>
            </a:pPr>
            <a:r>
              <a:rPr lang="en-US" sz="1700" u="sng" strike="noStrike" spc="-1" dirty="0">
                <a:solidFill>
                  <a:srgbClr val="0000FF"/>
                </a:solidFill>
                <a:uFill>
                  <a:solidFill>
                    <a:srgbClr val="FFFFFF"/>
                  </a:solidFill>
                </a:uFill>
                <a:latin typeface="Calibri"/>
                <a:hlinkClick r:id="rId3"/>
              </a:rPr>
              <a:t>18 </a:t>
            </a:r>
            <a:r>
              <a:rPr lang="en-US" sz="1700" strike="noStrike" spc="-1" dirty="0">
                <a:solidFill>
                  <a:srgbClr val="000000"/>
                </a:solidFill>
                <a:uFill>
                  <a:solidFill>
                    <a:srgbClr val="FFFFFF"/>
                  </a:solidFill>
                </a:uFill>
                <a:latin typeface="Calibri"/>
              </a:rPr>
              <a:t>O my God, incline thine ear, and hear; open thine eyes, and behold our desolations, and the city which is called by thy name: for we do not present our supplications before thee for our </a:t>
            </a:r>
            <a:r>
              <a:rPr lang="en-US" sz="1700" strike="noStrike" spc="-1" dirty="0" err="1">
                <a:solidFill>
                  <a:srgbClr val="000000"/>
                </a:solidFill>
                <a:uFill>
                  <a:solidFill>
                    <a:srgbClr val="FFFFFF"/>
                  </a:solidFill>
                </a:uFill>
                <a:latin typeface="Calibri"/>
              </a:rPr>
              <a:t>righteousnesses</a:t>
            </a:r>
            <a:r>
              <a:rPr lang="en-US" sz="1700" strike="noStrike" spc="-1" dirty="0">
                <a:solidFill>
                  <a:srgbClr val="000000"/>
                </a:solidFill>
                <a:uFill>
                  <a:solidFill>
                    <a:srgbClr val="FFFFFF"/>
                  </a:solidFill>
                </a:uFill>
                <a:latin typeface="Calibri"/>
              </a:rPr>
              <a:t>, but for thy great mercies.</a:t>
            </a:r>
            <a:endParaRPr sz="1700" dirty="0"/>
          </a:p>
          <a:p>
            <a:pPr algn="just">
              <a:lnSpc>
                <a:spcPct val="100000"/>
              </a:lnSpc>
            </a:pPr>
            <a:r>
              <a:rPr lang="en-US" sz="1700" u="sng" strike="noStrike" spc="-1" dirty="0">
                <a:solidFill>
                  <a:srgbClr val="0000FF"/>
                </a:solidFill>
                <a:uFill>
                  <a:solidFill>
                    <a:srgbClr val="FFFFFF"/>
                  </a:solidFill>
                </a:uFill>
                <a:latin typeface="Calibri"/>
                <a:hlinkClick r:id="rId4"/>
              </a:rPr>
              <a:t>19 </a:t>
            </a:r>
            <a:r>
              <a:rPr lang="en-US" sz="1700" strike="noStrike" spc="-1" dirty="0">
                <a:solidFill>
                  <a:srgbClr val="000000"/>
                </a:solidFill>
                <a:uFill>
                  <a:solidFill>
                    <a:srgbClr val="FFFFFF"/>
                  </a:solidFill>
                </a:uFill>
                <a:latin typeface="Calibri"/>
              </a:rPr>
              <a:t>O Lord, hear; O Lord, forgive; O Lord, hearken and do; defer not, for thine own sake, O my God: for thy city and thy people are called by thy name.</a:t>
            </a:r>
            <a:endParaRPr sz="1700" dirty="0"/>
          </a:p>
          <a:p>
            <a:pPr algn="just">
              <a:lnSpc>
                <a:spcPct val="100000"/>
              </a:lnSpc>
            </a:pPr>
            <a:r>
              <a:rPr lang="en-US" sz="1700" u="sng" strike="noStrike" spc="-1" dirty="0">
                <a:solidFill>
                  <a:srgbClr val="0000FF"/>
                </a:solidFill>
                <a:uFill>
                  <a:solidFill>
                    <a:srgbClr val="FFFFFF"/>
                  </a:solidFill>
                </a:uFill>
                <a:latin typeface="Calibri"/>
                <a:hlinkClick r:id="rId5"/>
              </a:rPr>
              <a:t>20 </a:t>
            </a:r>
            <a:r>
              <a:rPr lang="en-US" sz="1700" strike="noStrike" spc="-1" dirty="0">
                <a:solidFill>
                  <a:srgbClr val="000000"/>
                </a:solidFill>
                <a:uFill>
                  <a:solidFill>
                    <a:srgbClr val="FFFFFF"/>
                  </a:solidFill>
                </a:uFill>
                <a:latin typeface="Calibri"/>
              </a:rPr>
              <a:t>And whiles I </a:t>
            </a:r>
            <a:r>
              <a:rPr lang="en-US" sz="1700" i="1" strike="noStrike" spc="-1" dirty="0">
                <a:solidFill>
                  <a:srgbClr val="000000"/>
                </a:solidFill>
                <a:uFill>
                  <a:solidFill>
                    <a:srgbClr val="FFFFFF"/>
                  </a:solidFill>
                </a:uFill>
                <a:latin typeface="Calibri"/>
              </a:rPr>
              <a:t>was</a:t>
            </a:r>
            <a:r>
              <a:rPr lang="en-US" sz="1700" strike="noStrike" spc="-1" dirty="0">
                <a:solidFill>
                  <a:srgbClr val="000000"/>
                </a:solidFill>
                <a:uFill>
                  <a:solidFill>
                    <a:srgbClr val="FFFFFF"/>
                  </a:solidFill>
                </a:uFill>
                <a:latin typeface="Calibri"/>
              </a:rPr>
              <a:t> speaking, and praying, and confessing my sin and the sin of my people Israel, and presenting my supplication before the LORD my God for the holy mountain of my God;</a:t>
            </a:r>
            <a:endParaRPr sz="1700" dirty="0"/>
          </a:p>
          <a:p>
            <a:pPr algn="just">
              <a:lnSpc>
                <a:spcPct val="100000"/>
              </a:lnSpc>
            </a:pPr>
            <a:r>
              <a:rPr lang="en-US" sz="1700" u="sng" strike="noStrike" spc="-1" dirty="0">
                <a:solidFill>
                  <a:srgbClr val="0000FF"/>
                </a:solidFill>
                <a:uFill>
                  <a:solidFill>
                    <a:srgbClr val="FFFFFF"/>
                  </a:solidFill>
                </a:uFill>
                <a:latin typeface="Calibri"/>
                <a:hlinkClick r:id="rId6"/>
              </a:rPr>
              <a:t>21 </a:t>
            </a:r>
            <a:r>
              <a:rPr lang="en-US" sz="1700" strike="noStrike" spc="-1" dirty="0">
                <a:solidFill>
                  <a:srgbClr val="000000"/>
                </a:solidFill>
                <a:uFill>
                  <a:solidFill>
                    <a:srgbClr val="FFFFFF"/>
                  </a:solidFill>
                </a:uFill>
                <a:latin typeface="Calibri"/>
              </a:rPr>
              <a:t>Yea, whiles I </a:t>
            </a:r>
            <a:r>
              <a:rPr lang="en-US" sz="1700" i="1" strike="noStrike" spc="-1" dirty="0">
                <a:solidFill>
                  <a:srgbClr val="000000"/>
                </a:solidFill>
                <a:uFill>
                  <a:solidFill>
                    <a:srgbClr val="FFFFFF"/>
                  </a:solidFill>
                </a:uFill>
                <a:latin typeface="Calibri"/>
              </a:rPr>
              <a:t>was</a:t>
            </a:r>
            <a:r>
              <a:rPr lang="en-US" sz="1700" strike="noStrike" spc="-1" dirty="0">
                <a:solidFill>
                  <a:srgbClr val="000000"/>
                </a:solidFill>
                <a:uFill>
                  <a:solidFill>
                    <a:srgbClr val="FFFFFF"/>
                  </a:solidFill>
                </a:uFill>
                <a:latin typeface="Calibri"/>
              </a:rPr>
              <a:t> speaking in prayer, even the man Gabriel, whom I had seen in the vision at the beginning, being caused to fly swiftly, touched me about the time of the evening oblation.</a:t>
            </a:r>
            <a:endParaRPr sz="1700" dirty="0"/>
          </a:p>
          <a:p>
            <a:pPr algn="just">
              <a:lnSpc>
                <a:spcPct val="100000"/>
              </a:lnSpc>
            </a:pPr>
            <a:r>
              <a:rPr lang="en-US" sz="1700" u="sng" strike="noStrike" spc="-1" dirty="0">
                <a:solidFill>
                  <a:srgbClr val="0000FF"/>
                </a:solidFill>
                <a:uFill>
                  <a:solidFill>
                    <a:srgbClr val="FFFFFF"/>
                  </a:solidFill>
                </a:uFill>
                <a:latin typeface="Calibri"/>
                <a:hlinkClick r:id="rId7"/>
              </a:rPr>
              <a:t>22 </a:t>
            </a:r>
            <a:r>
              <a:rPr lang="en-US" sz="1700" strike="noStrike" spc="-1" dirty="0">
                <a:solidFill>
                  <a:srgbClr val="000000"/>
                </a:solidFill>
                <a:uFill>
                  <a:solidFill>
                    <a:srgbClr val="FFFFFF"/>
                  </a:solidFill>
                </a:uFill>
                <a:latin typeface="Calibri"/>
              </a:rPr>
              <a:t>And he informed </a:t>
            </a:r>
            <a:r>
              <a:rPr lang="en-US" sz="1700" i="1" strike="noStrike" spc="-1" dirty="0">
                <a:solidFill>
                  <a:srgbClr val="000000"/>
                </a:solidFill>
                <a:uFill>
                  <a:solidFill>
                    <a:srgbClr val="FFFFFF"/>
                  </a:solidFill>
                </a:uFill>
                <a:latin typeface="Calibri"/>
              </a:rPr>
              <a:t>me</a:t>
            </a:r>
            <a:r>
              <a:rPr lang="en-US" sz="1700" strike="noStrike" spc="-1" dirty="0">
                <a:solidFill>
                  <a:srgbClr val="000000"/>
                </a:solidFill>
                <a:uFill>
                  <a:solidFill>
                    <a:srgbClr val="FFFFFF"/>
                  </a:solidFill>
                </a:uFill>
                <a:latin typeface="Calibri"/>
              </a:rPr>
              <a:t>, and talked with me, and said</a:t>
            </a:r>
            <a:r>
              <a:rPr lang="en-US" sz="1700" strike="noStrike" spc="-1" dirty="0">
                <a:solidFill>
                  <a:srgbClr val="000000"/>
                </a:solidFill>
                <a:highlight>
                  <a:srgbClr val="FFFF00"/>
                </a:highlight>
                <a:uFill>
                  <a:solidFill>
                    <a:srgbClr val="FFFFFF"/>
                  </a:solidFill>
                </a:uFill>
                <a:latin typeface="Calibri"/>
              </a:rPr>
              <a:t>, O Daniel, I am now come forth to give thee skill and understanding.</a:t>
            </a:r>
            <a:endParaRPr sz="1700" dirty="0">
              <a:highlight>
                <a:srgbClr val="FFFF00"/>
              </a:highlight>
            </a:endParaRPr>
          </a:p>
          <a:p>
            <a:pPr algn="just">
              <a:lnSpc>
                <a:spcPct val="100000"/>
              </a:lnSpc>
            </a:pPr>
            <a:r>
              <a:rPr lang="en-US" sz="1700" u="sng" strike="noStrike" spc="-1" dirty="0">
                <a:solidFill>
                  <a:srgbClr val="0000FF"/>
                </a:solidFill>
                <a:uFill>
                  <a:solidFill>
                    <a:srgbClr val="FFFFFF"/>
                  </a:solidFill>
                </a:uFill>
                <a:latin typeface="Calibri"/>
                <a:hlinkClick r:id="rId8"/>
              </a:rPr>
              <a:t>23 </a:t>
            </a:r>
            <a:r>
              <a:rPr lang="en-US" sz="1700" strike="noStrike" spc="-1" dirty="0">
                <a:solidFill>
                  <a:srgbClr val="000000"/>
                </a:solidFill>
                <a:uFill>
                  <a:solidFill>
                    <a:srgbClr val="FFFFFF"/>
                  </a:solidFill>
                </a:uFill>
                <a:latin typeface="Calibri"/>
              </a:rPr>
              <a:t>At the beginning of thy supplications the commandment came forth, and I am come to shew </a:t>
            </a:r>
            <a:r>
              <a:rPr lang="en-US" sz="1700" i="1" strike="noStrike" spc="-1" dirty="0">
                <a:solidFill>
                  <a:srgbClr val="000000"/>
                </a:solidFill>
                <a:uFill>
                  <a:solidFill>
                    <a:srgbClr val="FFFFFF"/>
                  </a:solidFill>
                </a:uFill>
                <a:latin typeface="Calibri"/>
              </a:rPr>
              <a:t>thee</a:t>
            </a:r>
            <a:r>
              <a:rPr lang="en-US" sz="1700" strike="noStrike" spc="-1" dirty="0">
                <a:solidFill>
                  <a:srgbClr val="000000"/>
                </a:solidFill>
                <a:uFill>
                  <a:solidFill>
                    <a:srgbClr val="FFFFFF"/>
                  </a:solidFill>
                </a:uFill>
                <a:latin typeface="Calibri"/>
              </a:rPr>
              <a:t>; for thou </a:t>
            </a:r>
            <a:r>
              <a:rPr lang="en-US" sz="1700" i="1" strike="noStrike" spc="-1" dirty="0">
                <a:solidFill>
                  <a:srgbClr val="000000"/>
                </a:solidFill>
                <a:uFill>
                  <a:solidFill>
                    <a:srgbClr val="FFFFFF"/>
                  </a:solidFill>
                </a:uFill>
                <a:latin typeface="Calibri"/>
              </a:rPr>
              <a:t>art</a:t>
            </a:r>
            <a:r>
              <a:rPr lang="en-US" sz="1700" strike="noStrike" spc="-1" dirty="0">
                <a:solidFill>
                  <a:srgbClr val="000000"/>
                </a:solidFill>
                <a:uFill>
                  <a:solidFill>
                    <a:srgbClr val="FFFFFF"/>
                  </a:solidFill>
                </a:uFill>
                <a:latin typeface="Calibri"/>
              </a:rPr>
              <a:t> greatly beloved: therefore understand the matter, and consider the vision.</a:t>
            </a:r>
            <a:endParaRPr sz="1700"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1" name="Table 1"/>
          <p:cNvGraphicFramePr/>
          <p:nvPr>
            <p:extLst>
              <p:ext uri="{D42A27DB-BD31-4B8C-83A1-F6EECF244321}">
                <p14:modId xmlns:p14="http://schemas.microsoft.com/office/powerpoint/2010/main" val="1752167871"/>
              </p:ext>
            </p:extLst>
          </p:nvPr>
        </p:nvGraphicFramePr>
        <p:xfrm>
          <a:off x="345576" y="1303468"/>
          <a:ext cx="8492207" cy="5083240"/>
        </p:xfrm>
        <a:graphic>
          <a:graphicData uri="http://schemas.openxmlformats.org/drawingml/2006/table">
            <a:tbl>
              <a:tblPr/>
              <a:tblGrid>
                <a:gridCol w="8492207">
                  <a:extLst>
                    <a:ext uri="{9D8B030D-6E8A-4147-A177-3AD203B41FA5}">
                      <a16:colId xmlns:a16="http://schemas.microsoft.com/office/drawing/2014/main" val="20000"/>
                    </a:ext>
                  </a:extLst>
                </a:gridCol>
              </a:tblGrid>
              <a:tr h="1235352">
                <a:tc>
                  <a:txBody>
                    <a:bodyPr/>
                    <a:lstStyle/>
                    <a:p>
                      <a:pPr algn="just">
                        <a:lnSpc>
                          <a:spcPct val="100000"/>
                        </a:lnSpc>
                      </a:pPr>
                      <a:r>
                        <a:rPr lang="en-US" sz="1900" b="1" strike="noStrike" spc="-1" dirty="0">
                          <a:solidFill>
                            <a:srgbClr val="000000"/>
                          </a:solidFill>
                          <a:uFill>
                            <a:solidFill>
                              <a:srgbClr val="FFFFFF"/>
                            </a:solidFill>
                          </a:uFill>
                          <a:latin typeface="Calibri"/>
                        </a:rPr>
                        <a:t>9:24</a:t>
                      </a:r>
                      <a:r>
                        <a:rPr lang="en-US" sz="1900" strike="noStrike" spc="-1" dirty="0">
                          <a:solidFill>
                            <a:srgbClr val="000000"/>
                          </a:solidFill>
                          <a:uFill>
                            <a:solidFill>
                              <a:srgbClr val="FFFFFF"/>
                            </a:solidFill>
                          </a:uFill>
                          <a:latin typeface="Calibri"/>
                        </a:rPr>
                        <a:t>  </a:t>
                      </a:r>
                      <a:r>
                        <a:rPr lang="en-US" sz="1900" strike="noStrike" spc="-1" dirty="0">
                          <a:solidFill>
                            <a:schemeClr val="tx1"/>
                          </a:solidFill>
                          <a:uFill>
                            <a:solidFill>
                              <a:srgbClr val="FFFFFF"/>
                            </a:solidFill>
                          </a:uFill>
                          <a:latin typeface="Calibri"/>
                        </a:rPr>
                        <a:t> </a:t>
                      </a:r>
                      <a:r>
                        <a:rPr lang="en-US" sz="1900" u="sng" strike="noStrike" spc="-1" dirty="0">
                          <a:solidFill>
                            <a:schemeClr val="tx1"/>
                          </a:solidFill>
                          <a:uFill>
                            <a:solidFill>
                              <a:srgbClr val="FFFFFF"/>
                            </a:solidFill>
                          </a:uFill>
                          <a:latin typeface="Calibri"/>
                          <a:hlinkClick r:id="rId2">
                            <a:extLst>
                              <a:ext uri="{A12FA001-AC4F-418D-AE19-62706E023703}">
                                <ahyp:hlinkClr xmlns:ahyp="http://schemas.microsoft.com/office/drawing/2018/hyperlinkcolor" val="tx"/>
                              </a:ext>
                            </a:extLst>
                          </a:hlinkClick>
                        </a:rPr>
                        <a:t>Seventy</a:t>
                      </a:r>
                      <a:r>
                        <a:rPr lang="en-US" sz="1900" strike="noStrike" spc="-1" dirty="0">
                          <a:solidFill>
                            <a:schemeClr val="tx1"/>
                          </a:solidFill>
                          <a:uFill>
                            <a:solidFill>
                              <a:srgbClr val="FFFFFF"/>
                            </a:solidFill>
                          </a:uFill>
                          <a:latin typeface="Calibri"/>
                        </a:rPr>
                        <a:t> </a:t>
                      </a:r>
                      <a:r>
                        <a:rPr lang="en-US" sz="1900" u="sng" strike="noStrike" spc="-1" dirty="0">
                          <a:solidFill>
                            <a:schemeClr val="tx1"/>
                          </a:solidFill>
                          <a:uFill>
                            <a:solidFill>
                              <a:srgbClr val="FFFFFF"/>
                            </a:solidFill>
                          </a:uFill>
                          <a:latin typeface="Calibri"/>
                          <a:hlinkClick r:id="rId3">
                            <a:extLst>
                              <a:ext uri="{A12FA001-AC4F-418D-AE19-62706E023703}">
                                <ahyp:hlinkClr xmlns:ahyp="http://schemas.microsoft.com/office/drawing/2018/hyperlinkcolor" val="tx"/>
                              </a:ext>
                            </a:extLst>
                          </a:hlinkClick>
                        </a:rPr>
                        <a:t>weeks</a:t>
                      </a:r>
                      <a:r>
                        <a:rPr lang="en-US" sz="1900" strike="noStrike" spc="-1" dirty="0">
                          <a:solidFill>
                            <a:schemeClr val="tx1"/>
                          </a:solidFill>
                          <a:uFill>
                            <a:solidFill>
                              <a:srgbClr val="FFFFFF"/>
                            </a:solidFill>
                          </a:uFill>
                          <a:latin typeface="Calibri"/>
                        </a:rPr>
                        <a:t> are </a:t>
                      </a:r>
                      <a:r>
                        <a:rPr lang="en-US" sz="1900" u="sng" strike="noStrike" spc="-1" dirty="0">
                          <a:solidFill>
                            <a:schemeClr val="tx1"/>
                          </a:solidFill>
                          <a:uFill>
                            <a:solidFill>
                              <a:srgbClr val="FFFFFF"/>
                            </a:solidFill>
                          </a:uFill>
                          <a:latin typeface="Calibri"/>
                          <a:hlinkClick r:id="rId4">
                            <a:extLst>
                              <a:ext uri="{A12FA001-AC4F-418D-AE19-62706E023703}">
                                <ahyp:hlinkClr xmlns:ahyp="http://schemas.microsoft.com/office/drawing/2018/hyperlinkcolor" val="tx"/>
                              </a:ext>
                            </a:extLst>
                          </a:hlinkClick>
                        </a:rPr>
                        <a:t>determined</a:t>
                      </a:r>
                      <a:r>
                        <a:rPr lang="en-US" sz="1900" strike="noStrike" spc="-1" dirty="0">
                          <a:solidFill>
                            <a:schemeClr val="tx1"/>
                          </a:solidFill>
                          <a:uFill>
                            <a:solidFill>
                              <a:srgbClr val="FFFFFF"/>
                            </a:solidFill>
                          </a:uFill>
                          <a:latin typeface="Calibri"/>
                        </a:rPr>
                        <a:t> upon thy </a:t>
                      </a:r>
                      <a:r>
                        <a:rPr lang="en-US" sz="1900" u="sng" strike="noStrike" spc="-1" dirty="0">
                          <a:solidFill>
                            <a:schemeClr val="tx1"/>
                          </a:solidFill>
                          <a:uFill>
                            <a:solidFill>
                              <a:srgbClr val="FFFFFF"/>
                            </a:solidFill>
                          </a:uFill>
                          <a:latin typeface="Calibri"/>
                          <a:hlinkClick r:id="rId5">
                            <a:extLst>
                              <a:ext uri="{A12FA001-AC4F-418D-AE19-62706E023703}">
                                <ahyp:hlinkClr xmlns:ahyp="http://schemas.microsoft.com/office/drawing/2018/hyperlinkcolor" val="tx"/>
                              </a:ext>
                            </a:extLst>
                          </a:hlinkClick>
                        </a:rPr>
                        <a:t>people</a:t>
                      </a:r>
                      <a:r>
                        <a:rPr lang="en-US" sz="1900" strike="noStrike" spc="-1" dirty="0">
                          <a:solidFill>
                            <a:schemeClr val="tx1"/>
                          </a:solidFill>
                          <a:uFill>
                            <a:solidFill>
                              <a:srgbClr val="FFFFFF"/>
                            </a:solidFill>
                          </a:uFill>
                          <a:latin typeface="Calibri"/>
                        </a:rPr>
                        <a:t> and upon thy </a:t>
                      </a:r>
                      <a:r>
                        <a:rPr lang="en-US" sz="1900" u="sng" strike="noStrike" spc="-1" dirty="0">
                          <a:solidFill>
                            <a:schemeClr val="tx1"/>
                          </a:solidFill>
                          <a:uFill>
                            <a:solidFill>
                              <a:srgbClr val="FFFFFF"/>
                            </a:solidFill>
                          </a:uFill>
                          <a:latin typeface="Calibri"/>
                          <a:hlinkClick r:id="rId6">
                            <a:extLst>
                              <a:ext uri="{A12FA001-AC4F-418D-AE19-62706E023703}">
                                <ahyp:hlinkClr xmlns:ahyp="http://schemas.microsoft.com/office/drawing/2018/hyperlinkcolor" val="tx"/>
                              </a:ext>
                            </a:extLst>
                          </a:hlinkClick>
                        </a:rPr>
                        <a:t>holy</a:t>
                      </a:r>
                      <a:r>
                        <a:rPr lang="en-US" sz="1900" strike="noStrike" spc="-1" dirty="0">
                          <a:solidFill>
                            <a:schemeClr val="tx1"/>
                          </a:solidFill>
                          <a:uFill>
                            <a:solidFill>
                              <a:srgbClr val="FFFFFF"/>
                            </a:solidFill>
                          </a:uFill>
                          <a:latin typeface="Calibri"/>
                        </a:rPr>
                        <a:t> </a:t>
                      </a:r>
                      <a:r>
                        <a:rPr lang="en-US" sz="1900" u="sng" strike="noStrike" spc="-1" dirty="0">
                          <a:solidFill>
                            <a:schemeClr val="tx1"/>
                          </a:solidFill>
                          <a:uFill>
                            <a:solidFill>
                              <a:srgbClr val="FFFFFF"/>
                            </a:solidFill>
                          </a:uFill>
                          <a:latin typeface="Calibri"/>
                          <a:hlinkClick r:id="rId7">
                            <a:extLst>
                              <a:ext uri="{A12FA001-AC4F-418D-AE19-62706E023703}">
                                <ahyp:hlinkClr xmlns:ahyp="http://schemas.microsoft.com/office/drawing/2018/hyperlinkcolor" val="tx"/>
                              </a:ext>
                            </a:extLst>
                          </a:hlinkClick>
                        </a:rPr>
                        <a:t>city,</a:t>
                      </a:r>
                      <a:r>
                        <a:rPr lang="en-US" sz="1900" strike="noStrike" spc="-1" dirty="0">
                          <a:solidFill>
                            <a:schemeClr val="tx1"/>
                          </a:solidFill>
                          <a:uFill>
                            <a:solidFill>
                              <a:srgbClr val="FFFFFF"/>
                            </a:solidFill>
                          </a:uFill>
                          <a:latin typeface="Calibri"/>
                        </a:rPr>
                        <a:t> </a:t>
                      </a:r>
                      <a:r>
                        <a:rPr lang="en-US" sz="1900" strike="noStrike" spc="-1" dirty="0">
                          <a:solidFill>
                            <a:schemeClr val="tx1"/>
                          </a:solidFill>
                          <a:highlight>
                            <a:srgbClr val="FFFF00"/>
                          </a:highlight>
                          <a:uFill>
                            <a:solidFill>
                              <a:srgbClr val="FFFFFF"/>
                            </a:solidFill>
                          </a:uFill>
                          <a:latin typeface="Calibri"/>
                        </a:rPr>
                        <a:t>to </a:t>
                      </a:r>
                      <a:r>
                        <a:rPr lang="en-US" sz="1900" u="sng" strike="noStrike" spc="-1" dirty="0">
                          <a:solidFill>
                            <a:schemeClr val="tx1"/>
                          </a:solidFill>
                          <a:highlight>
                            <a:srgbClr val="FFFF00"/>
                          </a:highlight>
                          <a:uFill>
                            <a:solidFill>
                              <a:srgbClr val="FFFFFF"/>
                            </a:solidFill>
                          </a:uFill>
                          <a:latin typeface="Calibri"/>
                          <a:hlinkClick r:id="rId8">
                            <a:extLst>
                              <a:ext uri="{A12FA001-AC4F-418D-AE19-62706E023703}">
                                <ahyp:hlinkClr xmlns:ahyp="http://schemas.microsoft.com/office/drawing/2018/hyperlinkcolor" val="tx"/>
                              </a:ext>
                            </a:extLst>
                          </a:hlinkClick>
                        </a:rPr>
                        <a:t>finish</a:t>
                      </a:r>
                      <a:r>
                        <a:rPr lang="en-US" sz="1900" strike="noStrike" spc="-1" dirty="0">
                          <a:solidFill>
                            <a:schemeClr val="tx1"/>
                          </a:solidFill>
                          <a:highlight>
                            <a:srgbClr val="FFFF00"/>
                          </a:highlight>
                          <a:uFill>
                            <a:solidFill>
                              <a:srgbClr val="FFFFFF"/>
                            </a:solidFill>
                          </a:uFill>
                          <a:latin typeface="Calibri"/>
                        </a:rPr>
                        <a:t> the </a:t>
                      </a:r>
                      <a:r>
                        <a:rPr lang="en-US" sz="1900" u="sng" strike="noStrike" spc="-1" dirty="0">
                          <a:solidFill>
                            <a:schemeClr val="tx1"/>
                          </a:solidFill>
                          <a:highlight>
                            <a:srgbClr val="FFFF00"/>
                          </a:highlight>
                          <a:uFill>
                            <a:solidFill>
                              <a:srgbClr val="FFFFFF"/>
                            </a:solidFill>
                          </a:uFill>
                          <a:latin typeface="Calibri"/>
                          <a:hlinkClick r:id="rId9">
                            <a:extLst>
                              <a:ext uri="{A12FA001-AC4F-418D-AE19-62706E023703}">
                                <ahyp:hlinkClr xmlns:ahyp="http://schemas.microsoft.com/office/drawing/2018/hyperlinkcolor" val="tx"/>
                              </a:ext>
                            </a:extLst>
                          </a:hlinkClick>
                        </a:rPr>
                        <a:t>transgression,</a:t>
                      </a:r>
                      <a:r>
                        <a:rPr lang="en-US" sz="1900" strike="noStrike" spc="-1" dirty="0">
                          <a:solidFill>
                            <a:schemeClr val="tx1"/>
                          </a:solidFill>
                          <a:highlight>
                            <a:srgbClr val="FFFF00"/>
                          </a:highlight>
                          <a:uFill>
                            <a:solidFill>
                              <a:srgbClr val="FFFFFF"/>
                            </a:solidFill>
                          </a:uFill>
                          <a:latin typeface="Calibri"/>
                        </a:rPr>
                        <a:t> and to make an </a:t>
                      </a:r>
                      <a:r>
                        <a:rPr lang="en-US" sz="1900" u="sng" strike="noStrike" spc="-1" dirty="0">
                          <a:solidFill>
                            <a:schemeClr val="tx1"/>
                          </a:solidFill>
                          <a:highlight>
                            <a:srgbClr val="FFFF00"/>
                          </a:highlight>
                          <a:uFill>
                            <a:solidFill>
                              <a:srgbClr val="FFFFFF"/>
                            </a:solidFill>
                          </a:uFill>
                          <a:latin typeface="Calibri"/>
                          <a:hlinkClick r:id="rId10">
                            <a:extLst>
                              <a:ext uri="{A12FA001-AC4F-418D-AE19-62706E023703}">
                                <ahyp:hlinkClr xmlns:ahyp="http://schemas.microsoft.com/office/drawing/2018/hyperlinkcolor" val="tx"/>
                              </a:ext>
                            </a:extLst>
                          </a:hlinkClick>
                        </a:rPr>
                        <a:t>end</a:t>
                      </a:r>
                      <a:r>
                        <a:rPr lang="en-US" sz="1900" strike="noStrike" spc="-1" dirty="0">
                          <a:solidFill>
                            <a:schemeClr val="tx1"/>
                          </a:solidFill>
                          <a:highlight>
                            <a:srgbClr val="FFFF00"/>
                          </a:highlight>
                          <a:uFill>
                            <a:solidFill>
                              <a:srgbClr val="FFFFFF"/>
                            </a:solidFill>
                          </a:uFill>
                          <a:latin typeface="Calibri"/>
                        </a:rPr>
                        <a:t> of </a:t>
                      </a:r>
                      <a:r>
                        <a:rPr lang="en-US" sz="1900" u="sng" strike="noStrike" spc="-1" dirty="0">
                          <a:solidFill>
                            <a:schemeClr val="tx1"/>
                          </a:solidFill>
                          <a:highlight>
                            <a:srgbClr val="FFFF00"/>
                          </a:highlight>
                          <a:uFill>
                            <a:solidFill>
                              <a:srgbClr val="FFFFFF"/>
                            </a:solidFill>
                          </a:uFill>
                          <a:latin typeface="Calibri"/>
                          <a:hlinkClick r:id="rId11">
                            <a:extLst>
                              <a:ext uri="{A12FA001-AC4F-418D-AE19-62706E023703}">
                                <ahyp:hlinkClr xmlns:ahyp="http://schemas.microsoft.com/office/drawing/2018/hyperlinkcolor" val="tx"/>
                              </a:ext>
                            </a:extLst>
                          </a:hlinkClick>
                        </a:rPr>
                        <a:t>sins,</a:t>
                      </a:r>
                      <a:r>
                        <a:rPr lang="en-US" sz="1900" strike="noStrike" spc="-1" dirty="0">
                          <a:solidFill>
                            <a:schemeClr val="tx1"/>
                          </a:solidFill>
                          <a:highlight>
                            <a:srgbClr val="FFFF00"/>
                          </a:highlight>
                          <a:uFill>
                            <a:solidFill>
                              <a:srgbClr val="FFFFFF"/>
                            </a:solidFill>
                          </a:uFill>
                          <a:latin typeface="Calibri"/>
                        </a:rPr>
                        <a:t> and to make </a:t>
                      </a:r>
                      <a:r>
                        <a:rPr lang="en-US" sz="1900" u="sng" strike="noStrike" spc="-1" dirty="0">
                          <a:solidFill>
                            <a:schemeClr val="tx1"/>
                          </a:solidFill>
                          <a:highlight>
                            <a:srgbClr val="FFFF00"/>
                          </a:highlight>
                          <a:uFill>
                            <a:solidFill>
                              <a:srgbClr val="FFFFFF"/>
                            </a:solidFill>
                          </a:uFill>
                          <a:latin typeface="Calibri"/>
                          <a:hlinkClick r:id="rId12">
                            <a:extLst>
                              <a:ext uri="{A12FA001-AC4F-418D-AE19-62706E023703}">
                                <ahyp:hlinkClr xmlns:ahyp="http://schemas.microsoft.com/office/drawing/2018/hyperlinkcolor" val="tx"/>
                              </a:ext>
                            </a:extLst>
                          </a:hlinkClick>
                        </a:rPr>
                        <a:t>reconciliation</a:t>
                      </a:r>
                      <a:r>
                        <a:rPr lang="en-US" sz="1900" strike="noStrike" spc="-1" dirty="0">
                          <a:solidFill>
                            <a:schemeClr val="tx1"/>
                          </a:solidFill>
                          <a:highlight>
                            <a:srgbClr val="FFFF00"/>
                          </a:highlight>
                          <a:uFill>
                            <a:solidFill>
                              <a:srgbClr val="FFFFFF"/>
                            </a:solidFill>
                          </a:uFill>
                          <a:latin typeface="Calibri"/>
                        </a:rPr>
                        <a:t> for </a:t>
                      </a:r>
                      <a:r>
                        <a:rPr lang="en-US" sz="1900" u="sng" strike="noStrike" spc="-1" dirty="0">
                          <a:solidFill>
                            <a:schemeClr val="tx1"/>
                          </a:solidFill>
                          <a:highlight>
                            <a:srgbClr val="FFFF00"/>
                          </a:highlight>
                          <a:uFill>
                            <a:solidFill>
                              <a:srgbClr val="FFFFFF"/>
                            </a:solidFill>
                          </a:uFill>
                          <a:latin typeface="Calibri"/>
                          <a:hlinkClick r:id="rId13">
                            <a:extLst>
                              <a:ext uri="{A12FA001-AC4F-418D-AE19-62706E023703}">
                                <ahyp:hlinkClr xmlns:ahyp="http://schemas.microsoft.com/office/drawing/2018/hyperlinkcolor" val="tx"/>
                              </a:ext>
                            </a:extLst>
                          </a:hlinkClick>
                        </a:rPr>
                        <a:t>iniquity,</a:t>
                      </a:r>
                      <a:r>
                        <a:rPr lang="en-US" sz="1900" strike="noStrike" spc="-1" dirty="0">
                          <a:solidFill>
                            <a:schemeClr val="tx1"/>
                          </a:solidFill>
                          <a:highlight>
                            <a:srgbClr val="FFFF00"/>
                          </a:highlight>
                          <a:uFill>
                            <a:solidFill>
                              <a:srgbClr val="FFFFFF"/>
                            </a:solidFill>
                          </a:uFill>
                          <a:latin typeface="Calibri"/>
                        </a:rPr>
                        <a:t> and to bring </a:t>
                      </a:r>
                      <a:r>
                        <a:rPr lang="en-US" sz="1900" u="sng" strike="noStrike" spc="-1" dirty="0">
                          <a:solidFill>
                            <a:schemeClr val="tx1"/>
                          </a:solidFill>
                          <a:highlight>
                            <a:srgbClr val="FFFF00"/>
                          </a:highlight>
                          <a:uFill>
                            <a:solidFill>
                              <a:srgbClr val="FFFFFF"/>
                            </a:solidFill>
                          </a:uFill>
                          <a:latin typeface="Calibri"/>
                          <a:hlinkClick r:id="rId14">
                            <a:extLst>
                              <a:ext uri="{A12FA001-AC4F-418D-AE19-62706E023703}">
                                <ahyp:hlinkClr xmlns:ahyp="http://schemas.microsoft.com/office/drawing/2018/hyperlinkcolor" val="tx"/>
                              </a:ext>
                            </a:extLst>
                          </a:hlinkClick>
                        </a:rPr>
                        <a:t>in</a:t>
                      </a:r>
                      <a:r>
                        <a:rPr lang="en-US" sz="1900" strike="noStrike" spc="-1" dirty="0">
                          <a:solidFill>
                            <a:schemeClr val="tx1"/>
                          </a:solidFill>
                          <a:highlight>
                            <a:srgbClr val="FFFF00"/>
                          </a:highlight>
                          <a:uFill>
                            <a:solidFill>
                              <a:srgbClr val="FFFFFF"/>
                            </a:solidFill>
                          </a:uFill>
                          <a:latin typeface="Calibri"/>
                        </a:rPr>
                        <a:t> </a:t>
                      </a:r>
                      <a:r>
                        <a:rPr lang="en-US" sz="1900" u="sng" strike="noStrike" spc="-1" dirty="0">
                          <a:solidFill>
                            <a:schemeClr val="tx1"/>
                          </a:solidFill>
                          <a:highlight>
                            <a:srgbClr val="FFFF00"/>
                          </a:highlight>
                          <a:uFill>
                            <a:solidFill>
                              <a:srgbClr val="FFFFFF"/>
                            </a:solidFill>
                          </a:uFill>
                          <a:latin typeface="Calibri"/>
                          <a:hlinkClick r:id="rId15">
                            <a:extLst>
                              <a:ext uri="{A12FA001-AC4F-418D-AE19-62706E023703}">
                                <ahyp:hlinkClr xmlns:ahyp="http://schemas.microsoft.com/office/drawing/2018/hyperlinkcolor" val="tx"/>
                              </a:ext>
                            </a:extLst>
                          </a:hlinkClick>
                        </a:rPr>
                        <a:t>everlasting</a:t>
                      </a:r>
                      <a:r>
                        <a:rPr lang="en-US" sz="1900" strike="noStrike" spc="-1" dirty="0">
                          <a:solidFill>
                            <a:schemeClr val="tx1"/>
                          </a:solidFill>
                          <a:highlight>
                            <a:srgbClr val="FFFF00"/>
                          </a:highlight>
                          <a:uFill>
                            <a:solidFill>
                              <a:srgbClr val="FFFFFF"/>
                            </a:solidFill>
                          </a:uFill>
                          <a:latin typeface="Calibri"/>
                        </a:rPr>
                        <a:t> </a:t>
                      </a:r>
                      <a:r>
                        <a:rPr lang="en-US" sz="1900" u="sng" strike="noStrike" spc="-1" dirty="0">
                          <a:solidFill>
                            <a:schemeClr val="tx1"/>
                          </a:solidFill>
                          <a:highlight>
                            <a:srgbClr val="FFFF00"/>
                          </a:highlight>
                          <a:uFill>
                            <a:solidFill>
                              <a:srgbClr val="FFFFFF"/>
                            </a:solidFill>
                          </a:uFill>
                          <a:latin typeface="Calibri"/>
                          <a:hlinkClick r:id="rId16">
                            <a:extLst>
                              <a:ext uri="{A12FA001-AC4F-418D-AE19-62706E023703}">
                                <ahyp:hlinkClr xmlns:ahyp="http://schemas.microsoft.com/office/drawing/2018/hyperlinkcolor" val="tx"/>
                              </a:ext>
                            </a:extLst>
                          </a:hlinkClick>
                        </a:rPr>
                        <a:t>righteousness,</a:t>
                      </a:r>
                      <a:r>
                        <a:rPr lang="en-US" sz="1900" strike="noStrike" spc="-1" dirty="0">
                          <a:solidFill>
                            <a:schemeClr val="tx1"/>
                          </a:solidFill>
                          <a:highlight>
                            <a:srgbClr val="FFFF00"/>
                          </a:highlight>
                          <a:uFill>
                            <a:solidFill>
                              <a:srgbClr val="FFFFFF"/>
                            </a:solidFill>
                          </a:uFill>
                          <a:latin typeface="Calibri"/>
                        </a:rPr>
                        <a:t> and to seal </a:t>
                      </a:r>
                      <a:r>
                        <a:rPr lang="en-US" sz="1900" u="sng" strike="noStrike" spc="-1" dirty="0">
                          <a:solidFill>
                            <a:schemeClr val="tx1"/>
                          </a:solidFill>
                          <a:highlight>
                            <a:srgbClr val="FFFF00"/>
                          </a:highlight>
                          <a:uFill>
                            <a:solidFill>
                              <a:srgbClr val="FFFFFF"/>
                            </a:solidFill>
                          </a:uFill>
                          <a:latin typeface="Calibri"/>
                          <a:hlinkClick r:id="rId17">
                            <a:extLst>
                              <a:ext uri="{A12FA001-AC4F-418D-AE19-62706E023703}">
                                <ahyp:hlinkClr xmlns:ahyp="http://schemas.microsoft.com/office/drawing/2018/hyperlinkcolor" val="tx"/>
                              </a:ext>
                            </a:extLst>
                          </a:hlinkClick>
                        </a:rPr>
                        <a:t>up</a:t>
                      </a:r>
                      <a:r>
                        <a:rPr lang="en-US" sz="1900" strike="noStrike" spc="-1" dirty="0">
                          <a:solidFill>
                            <a:schemeClr val="tx1"/>
                          </a:solidFill>
                          <a:highlight>
                            <a:srgbClr val="FFFF00"/>
                          </a:highlight>
                          <a:uFill>
                            <a:solidFill>
                              <a:srgbClr val="FFFFFF"/>
                            </a:solidFill>
                          </a:uFill>
                          <a:latin typeface="Calibri"/>
                        </a:rPr>
                        <a:t> the </a:t>
                      </a:r>
                      <a:r>
                        <a:rPr lang="en-US" sz="1900" u="sng" strike="noStrike" spc="-1" dirty="0">
                          <a:solidFill>
                            <a:schemeClr val="tx1"/>
                          </a:solidFill>
                          <a:highlight>
                            <a:srgbClr val="FFFF00"/>
                          </a:highlight>
                          <a:uFill>
                            <a:solidFill>
                              <a:srgbClr val="FFFFFF"/>
                            </a:solidFill>
                          </a:uFill>
                          <a:latin typeface="Calibri"/>
                          <a:hlinkClick r:id="rId18">
                            <a:extLst>
                              <a:ext uri="{A12FA001-AC4F-418D-AE19-62706E023703}">
                                <ahyp:hlinkClr xmlns:ahyp="http://schemas.microsoft.com/office/drawing/2018/hyperlinkcolor" val="tx"/>
                              </a:ext>
                            </a:extLst>
                          </a:hlinkClick>
                        </a:rPr>
                        <a:t>vision</a:t>
                      </a:r>
                      <a:r>
                        <a:rPr lang="en-US" sz="1900" strike="noStrike" spc="-1" dirty="0">
                          <a:solidFill>
                            <a:schemeClr val="tx1"/>
                          </a:solidFill>
                          <a:highlight>
                            <a:srgbClr val="FFFF00"/>
                          </a:highlight>
                          <a:uFill>
                            <a:solidFill>
                              <a:srgbClr val="FFFFFF"/>
                            </a:solidFill>
                          </a:uFill>
                          <a:latin typeface="Calibri"/>
                        </a:rPr>
                        <a:t> and </a:t>
                      </a:r>
                      <a:r>
                        <a:rPr lang="en-US" sz="1900" u="sng" strike="noStrike" spc="-1" dirty="0">
                          <a:solidFill>
                            <a:schemeClr val="tx1"/>
                          </a:solidFill>
                          <a:highlight>
                            <a:srgbClr val="FFFF00"/>
                          </a:highlight>
                          <a:uFill>
                            <a:solidFill>
                              <a:srgbClr val="FFFFFF"/>
                            </a:solidFill>
                          </a:uFill>
                          <a:latin typeface="Calibri"/>
                          <a:hlinkClick r:id="rId19">
                            <a:extLst>
                              <a:ext uri="{A12FA001-AC4F-418D-AE19-62706E023703}">
                                <ahyp:hlinkClr xmlns:ahyp="http://schemas.microsoft.com/office/drawing/2018/hyperlinkcolor" val="tx"/>
                              </a:ext>
                            </a:extLst>
                          </a:hlinkClick>
                        </a:rPr>
                        <a:t>prophecy,</a:t>
                      </a:r>
                      <a:r>
                        <a:rPr lang="en-US" sz="1900" strike="noStrike" spc="-1" dirty="0">
                          <a:solidFill>
                            <a:schemeClr val="tx1"/>
                          </a:solidFill>
                          <a:highlight>
                            <a:srgbClr val="FFFF00"/>
                          </a:highlight>
                          <a:uFill>
                            <a:solidFill>
                              <a:srgbClr val="FFFFFF"/>
                            </a:solidFill>
                          </a:uFill>
                          <a:latin typeface="Calibri"/>
                        </a:rPr>
                        <a:t> and to </a:t>
                      </a:r>
                      <a:r>
                        <a:rPr lang="en-US" sz="1900" u="sng" strike="noStrike" spc="-1" dirty="0">
                          <a:solidFill>
                            <a:schemeClr val="tx1"/>
                          </a:solidFill>
                          <a:highlight>
                            <a:srgbClr val="FFFF00"/>
                          </a:highlight>
                          <a:uFill>
                            <a:solidFill>
                              <a:srgbClr val="FFFFFF"/>
                            </a:solidFill>
                          </a:uFill>
                          <a:latin typeface="Calibri"/>
                          <a:hlinkClick r:id="rId20">
                            <a:extLst>
                              <a:ext uri="{A12FA001-AC4F-418D-AE19-62706E023703}">
                                <ahyp:hlinkClr xmlns:ahyp="http://schemas.microsoft.com/office/drawing/2018/hyperlinkcolor" val="tx"/>
                              </a:ext>
                            </a:extLst>
                          </a:hlinkClick>
                        </a:rPr>
                        <a:t>anoint</a:t>
                      </a:r>
                      <a:r>
                        <a:rPr lang="en-US" sz="1900" strike="noStrike" spc="-1" dirty="0">
                          <a:solidFill>
                            <a:schemeClr val="tx1"/>
                          </a:solidFill>
                          <a:highlight>
                            <a:srgbClr val="FFFF00"/>
                          </a:highlight>
                          <a:uFill>
                            <a:solidFill>
                              <a:srgbClr val="FFFFFF"/>
                            </a:solidFill>
                          </a:uFill>
                          <a:latin typeface="Calibri"/>
                        </a:rPr>
                        <a:t> the </a:t>
                      </a:r>
                      <a:r>
                        <a:rPr lang="en-US" sz="1900" u="sng" strike="noStrike" spc="-1" dirty="0">
                          <a:solidFill>
                            <a:schemeClr val="tx1"/>
                          </a:solidFill>
                          <a:highlight>
                            <a:srgbClr val="FFFF00"/>
                          </a:highlight>
                          <a:uFill>
                            <a:solidFill>
                              <a:srgbClr val="FFFFFF"/>
                            </a:solidFill>
                          </a:uFill>
                          <a:latin typeface="Calibri"/>
                          <a:hlinkClick r:id="rId6">
                            <a:extLst>
                              <a:ext uri="{A12FA001-AC4F-418D-AE19-62706E023703}">
                                <ahyp:hlinkClr xmlns:ahyp="http://schemas.microsoft.com/office/drawing/2018/hyperlinkcolor" val="tx"/>
                              </a:ext>
                            </a:extLst>
                          </a:hlinkClick>
                        </a:rPr>
                        <a:t>most</a:t>
                      </a:r>
                      <a:r>
                        <a:rPr lang="en-US" sz="1900" strike="noStrike" spc="-1" dirty="0">
                          <a:solidFill>
                            <a:schemeClr val="tx1"/>
                          </a:solidFill>
                          <a:highlight>
                            <a:srgbClr val="FFFF00"/>
                          </a:highlight>
                          <a:uFill>
                            <a:solidFill>
                              <a:srgbClr val="FFFFFF"/>
                            </a:solidFill>
                          </a:uFill>
                          <a:latin typeface="Calibri"/>
                        </a:rPr>
                        <a:t> </a:t>
                      </a:r>
                      <a:r>
                        <a:rPr lang="en-US" sz="1900" u="sng" strike="noStrike" spc="-1" dirty="0">
                          <a:solidFill>
                            <a:schemeClr val="tx1"/>
                          </a:solidFill>
                          <a:highlight>
                            <a:srgbClr val="FFFF00"/>
                          </a:highlight>
                          <a:uFill>
                            <a:solidFill>
                              <a:srgbClr val="FFFFFF"/>
                            </a:solidFill>
                          </a:uFill>
                          <a:latin typeface="Calibri"/>
                          <a:hlinkClick r:id="rId6">
                            <a:extLst>
                              <a:ext uri="{A12FA001-AC4F-418D-AE19-62706E023703}">
                                <ahyp:hlinkClr xmlns:ahyp="http://schemas.microsoft.com/office/drawing/2018/hyperlinkcolor" val="tx"/>
                              </a:ext>
                            </a:extLst>
                          </a:hlinkClick>
                        </a:rPr>
                        <a:t>Holy.</a:t>
                      </a:r>
                      <a:r>
                        <a:rPr lang="en-US" sz="1900" strike="noStrike" spc="-1" dirty="0">
                          <a:solidFill>
                            <a:schemeClr val="tx1"/>
                          </a:solidFill>
                          <a:highlight>
                            <a:srgbClr val="FFFF00"/>
                          </a:highlight>
                          <a:uFill>
                            <a:solidFill>
                              <a:srgbClr val="FFFFFF"/>
                            </a:solidFill>
                          </a:uFill>
                          <a:latin typeface="Calibri"/>
                        </a:rPr>
                        <a:t> </a:t>
                      </a:r>
                      <a:endParaRPr sz="1900" dirty="0">
                        <a:solidFill>
                          <a:schemeClr val="tx1"/>
                        </a:solidFill>
                        <a:highlight>
                          <a:srgbClr val="FFFF00"/>
                        </a:highlight>
                      </a:endParaRPr>
                    </a:p>
                  </a:txBody>
                  <a:tcPr marL="60480" marR="6048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0"/>
                  </a:ext>
                </a:extLst>
              </a:tr>
              <a:tr h="1213432">
                <a:tc>
                  <a:txBody>
                    <a:bodyPr/>
                    <a:lstStyle/>
                    <a:p>
                      <a:pPr algn="just">
                        <a:lnSpc>
                          <a:spcPct val="100000"/>
                        </a:lnSpc>
                      </a:pPr>
                      <a:r>
                        <a:rPr lang="en-US" sz="1900" b="1" strike="noStrike" spc="-1" dirty="0">
                          <a:solidFill>
                            <a:srgbClr val="000000"/>
                          </a:solidFill>
                          <a:uFill>
                            <a:solidFill>
                              <a:srgbClr val="FFFFFF"/>
                            </a:solidFill>
                          </a:uFill>
                          <a:latin typeface="Calibri"/>
                        </a:rPr>
                        <a:t>9:25</a:t>
                      </a:r>
                      <a:r>
                        <a:rPr lang="en-US" sz="1900" strike="noStrike" spc="-1" dirty="0">
                          <a:solidFill>
                            <a:srgbClr val="000000"/>
                          </a:solidFill>
                          <a:uFill>
                            <a:solidFill>
                              <a:srgbClr val="FFFFFF"/>
                            </a:solidFill>
                          </a:uFill>
                          <a:latin typeface="Calibri"/>
                        </a:rPr>
                        <a:t>   </a:t>
                      </a:r>
                      <a:r>
                        <a:rPr lang="en-US" sz="1900" u="sng" strike="noStrike" spc="-1" dirty="0">
                          <a:solidFill>
                            <a:schemeClr val="tx1"/>
                          </a:solidFill>
                          <a:uFill>
                            <a:solidFill>
                              <a:srgbClr val="FFFFFF"/>
                            </a:solidFill>
                          </a:uFill>
                          <a:latin typeface="Calibri"/>
                          <a:hlinkClick r:id="rId21">
                            <a:extLst>
                              <a:ext uri="{A12FA001-AC4F-418D-AE19-62706E023703}">
                                <ahyp:hlinkClr xmlns:ahyp="http://schemas.microsoft.com/office/drawing/2018/hyperlinkcolor" val="tx"/>
                              </a:ext>
                            </a:extLst>
                          </a:hlinkClick>
                        </a:rPr>
                        <a:t>Know</a:t>
                      </a:r>
                      <a:r>
                        <a:rPr lang="en-US" sz="1900" strike="noStrike" spc="-1" dirty="0">
                          <a:solidFill>
                            <a:schemeClr val="tx1"/>
                          </a:solidFill>
                          <a:uFill>
                            <a:solidFill>
                              <a:srgbClr val="FFFFFF"/>
                            </a:solidFill>
                          </a:uFill>
                          <a:latin typeface="Calibri"/>
                        </a:rPr>
                        <a:t> therefore and </a:t>
                      </a:r>
                      <a:r>
                        <a:rPr lang="en-US" sz="1900" u="sng" strike="noStrike" spc="-1" dirty="0">
                          <a:solidFill>
                            <a:schemeClr val="tx1"/>
                          </a:solidFill>
                          <a:uFill>
                            <a:solidFill>
                              <a:srgbClr val="FFFFFF"/>
                            </a:solidFill>
                          </a:uFill>
                          <a:latin typeface="Calibri"/>
                          <a:hlinkClick r:id="rId22">
                            <a:extLst>
                              <a:ext uri="{A12FA001-AC4F-418D-AE19-62706E023703}">
                                <ahyp:hlinkClr xmlns:ahyp="http://schemas.microsoft.com/office/drawing/2018/hyperlinkcolor" val="tx"/>
                              </a:ext>
                            </a:extLst>
                          </a:hlinkClick>
                        </a:rPr>
                        <a:t>understand</a:t>
                      </a:r>
                      <a:r>
                        <a:rPr lang="en-US" sz="1900" strike="noStrike" spc="-1" dirty="0">
                          <a:solidFill>
                            <a:schemeClr val="tx1"/>
                          </a:solidFill>
                          <a:uFill>
                            <a:solidFill>
                              <a:srgbClr val="FFFFFF"/>
                            </a:solidFill>
                          </a:uFill>
                          <a:latin typeface="Calibri"/>
                        </a:rPr>
                        <a:t>, that from the going </a:t>
                      </a:r>
                      <a:r>
                        <a:rPr lang="en-US" sz="1900" u="sng" strike="noStrike" spc="-1" dirty="0">
                          <a:solidFill>
                            <a:schemeClr val="tx1"/>
                          </a:solidFill>
                          <a:uFill>
                            <a:solidFill>
                              <a:srgbClr val="FFFFFF"/>
                            </a:solidFill>
                          </a:uFill>
                          <a:latin typeface="Calibri"/>
                          <a:hlinkClick r:id="rId23">
                            <a:extLst>
                              <a:ext uri="{A12FA001-AC4F-418D-AE19-62706E023703}">
                                <ahyp:hlinkClr xmlns:ahyp="http://schemas.microsoft.com/office/drawing/2018/hyperlinkcolor" val="tx"/>
                              </a:ext>
                            </a:extLst>
                          </a:hlinkClick>
                        </a:rPr>
                        <a:t>forth</a:t>
                      </a:r>
                      <a:r>
                        <a:rPr lang="en-US" sz="1900" strike="noStrike" spc="-1" dirty="0">
                          <a:solidFill>
                            <a:schemeClr val="tx1"/>
                          </a:solidFill>
                          <a:uFill>
                            <a:solidFill>
                              <a:srgbClr val="FFFFFF"/>
                            </a:solidFill>
                          </a:uFill>
                          <a:latin typeface="Calibri"/>
                        </a:rPr>
                        <a:t> of the </a:t>
                      </a:r>
                      <a:r>
                        <a:rPr lang="en-US" sz="1900" u="sng" strike="noStrike" spc="-1" dirty="0">
                          <a:solidFill>
                            <a:schemeClr val="tx1"/>
                          </a:solidFill>
                          <a:uFill>
                            <a:solidFill>
                              <a:srgbClr val="FFFFFF"/>
                            </a:solidFill>
                          </a:uFill>
                          <a:latin typeface="Calibri"/>
                          <a:hlinkClick r:id="rId24">
                            <a:extLst>
                              <a:ext uri="{A12FA001-AC4F-418D-AE19-62706E023703}">
                                <ahyp:hlinkClr xmlns:ahyp="http://schemas.microsoft.com/office/drawing/2018/hyperlinkcolor" val="tx"/>
                              </a:ext>
                            </a:extLst>
                          </a:hlinkClick>
                        </a:rPr>
                        <a:t>commandment</a:t>
                      </a:r>
                      <a:r>
                        <a:rPr lang="en-US" sz="1900" strike="noStrike" spc="-1" dirty="0">
                          <a:solidFill>
                            <a:schemeClr val="tx1"/>
                          </a:solidFill>
                          <a:uFill>
                            <a:solidFill>
                              <a:srgbClr val="FFFFFF"/>
                            </a:solidFill>
                          </a:uFill>
                          <a:latin typeface="Calibri"/>
                        </a:rPr>
                        <a:t> to </a:t>
                      </a:r>
                      <a:r>
                        <a:rPr lang="en-US" sz="1900" u="sng" strike="noStrike" spc="-1" dirty="0">
                          <a:solidFill>
                            <a:schemeClr val="tx1"/>
                          </a:solidFill>
                          <a:uFill>
                            <a:solidFill>
                              <a:srgbClr val="FFFFFF"/>
                            </a:solidFill>
                          </a:uFill>
                          <a:latin typeface="Calibri"/>
                          <a:hlinkClick r:id="rId25">
                            <a:extLst>
                              <a:ext uri="{A12FA001-AC4F-418D-AE19-62706E023703}">
                                <ahyp:hlinkClr xmlns:ahyp="http://schemas.microsoft.com/office/drawing/2018/hyperlinkcolor" val="tx"/>
                              </a:ext>
                            </a:extLst>
                          </a:hlinkClick>
                        </a:rPr>
                        <a:t>restore</a:t>
                      </a:r>
                      <a:r>
                        <a:rPr lang="en-US" sz="1900" strike="noStrike" spc="-1" dirty="0">
                          <a:solidFill>
                            <a:schemeClr val="tx1"/>
                          </a:solidFill>
                          <a:uFill>
                            <a:solidFill>
                              <a:srgbClr val="FFFFFF"/>
                            </a:solidFill>
                          </a:uFill>
                          <a:latin typeface="Calibri"/>
                        </a:rPr>
                        <a:t> and to </a:t>
                      </a:r>
                      <a:r>
                        <a:rPr lang="en-US" sz="1900" u="sng" strike="noStrike" spc="-1" dirty="0">
                          <a:solidFill>
                            <a:schemeClr val="tx1"/>
                          </a:solidFill>
                          <a:uFill>
                            <a:solidFill>
                              <a:srgbClr val="FFFFFF"/>
                            </a:solidFill>
                          </a:uFill>
                          <a:latin typeface="Calibri"/>
                          <a:hlinkClick r:id="rId26">
                            <a:extLst>
                              <a:ext uri="{A12FA001-AC4F-418D-AE19-62706E023703}">
                                <ahyp:hlinkClr xmlns:ahyp="http://schemas.microsoft.com/office/drawing/2018/hyperlinkcolor" val="tx"/>
                              </a:ext>
                            </a:extLst>
                          </a:hlinkClick>
                        </a:rPr>
                        <a:t>build</a:t>
                      </a:r>
                      <a:r>
                        <a:rPr lang="en-US" sz="1900" strike="noStrike" spc="-1" dirty="0">
                          <a:solidFill>
                            <a:schemeClr val="tx1"/>
                          </a:solidFill>
                          <a:uFill>
                            <a:solidFill>
                              <a:srgbClr val="FFFFFF"/>
                            </a:solidFill>
                          </a:uFill>
                          <a:latin typeface="Calibri"/>
                        </a:rPr>
                        <a:t> </a:t>
                      </a:r>
                      <a:r>
                        <a:rPr lang="en-US" sz="1900" u="sng" strike="noStrike" spc="-1" dirty="0">
                          <a:solidFill>
                            <a:schemeClr val="tx1"/>
                          </a:solidFill>
                          <a:uFill>
                            <a:solidFill>
                              <a:srgbClr val="FFFFFF"/>
                            </a:solidFill>
                          </a:uFill>
                          <a:latin typeface="Calibri"/>
                          <a:hlinkClick r:id="rId27">
                            <a:extLst>
                              <a:ext uri="{A12FA001-AC4F-418D-AE19-62706E023703}">
                                <ahyp:hlinkClr xmlns:ahyp="http://schemas.microsoft.com/office/drawing/2018/hyperlinkcolor" val="tx"/>
                              </a:ext>
                            </a:extLst>
                          </a:hlinkClick>
                        </a:rPr>
                        <a:t>Jerusalem</a:t>
                      </a:r>
                      <a:r>
                        <a:rPr lang="en-US" sz="1900" strike="noStrike" spc="-1" dirty="0">
                          <a:solidFill>
                            <a:schemeClr val="tx1"/>
                          </a:solidFill>
                          <a:uFill>
                            <a:solidFill>
                              <a:srgbClr val="FFFFFF"/>
                            </a:solidFill>
                          </a:uFill>
                          <a:latin typeface="Calibri"/>
                        </a:rPr>
                        <a:t> unto the </a:t>
                      </a:r>
                      <a:r>
                        <a:rPr lang="en-US" sz="1900" u="sng" strike="noStrike" spc="-1" dirty="0">
                          <a:solidFill>
                            <a:schemeClr val="tx1"/>
                          </a:solidFill>
                          <a:highlight>
                            <a:srgbClr val="FFFF00"/>
                          </a:highlight>
                          <a:uFill>
                            <a:solidFill>
                              <a:srgbClr val="FFFFFF"/>
                            </a:solidFill>
                          </a:uFill>
                          <a:latin typeface="Calibri"/>
                          <a:hlinkClick r:id="rId28">
                            <a:extLst>
                              <a:ext uri="{A12FA001-AC4F-418D-AE19-62706E023703}">
                                <ahyp:hlinkClr xmlns:ahyp="http://schemas.microsoft.com/office/drawing/2018/hyperlinkcolor" val="tx"/>
                              </a:ext>
                            </a:extLst>
                          </a:hlinkClick>
                        </a:rPr>
                        <a:t>Messiah</a:t>
                      </a:r>
                      <a:r>
                        <a:rPr lang="en-US" sz="1900" strike="noStrike" spc="-1" dirty="0">
                          <a:solidFill>
                            <a:schemeClr val="tx1"/>
                          </a:solidFill>
                          <a:highlight>
                            <a:srgbClr val="FFFF00"/>
                          </a:highlight>
                          <a:uFill>
                            <a:solidFill>
                              <a:srgbClr val="FFFFFF"/>
                            </a:solidFill>
                          </a:uFill>
                          <a:latin typeface="Calibri"/>
                        </a:rPr>
                        <a:t> the </a:t>
                      </a:r>
                      <a:r>
                        <a:rPr lang="en-US" sz="1900" u="sng" strike="noStrike" spc="-1" dirty="0">
                          <a:solidFill>
                            <a:schemeClr val="tx1"/>
                          </a:solidFill>
                          <a:highlight>
                            <a:srgbClr val="FFFF00"/>
                          </a:highlight>
                          <a:uFill>
                            <a:solidFill>
                              <a:srgbClr val="FFFFFF"/>
                            </a:solidFill>
                          </a:uFill>
                          <a:latin typeface="Calibri"/>
                          <a:hlinkClick r:id="rId29">
                            <a:extLst>
                              <a:ext uri="{A12FA001-AC4F-418D-AE19-62706E023703}">
                                <ahyp:hlinkClr xmlns:ahyp="http://schemas.microsoft.com/office/drawing/2018/hyperlinkcolor" val="tx"/>
                              </a:ext>
                            </a:extLst>
                          </a:hlinkClick>
                        </a:rPr>
                        <a:t>Prince</a:t>
                      </a:r>
                      <a:r>
                        <a:rPr lang="en-US" sz="1900" strike="noStrike" spc="-1" dirty="0">
                          <a:solidFill>
                            <a:schemeClr val="tx1"/>
                          </a:solidFill>
                          <a:highlight>
                            <a:srgbClr val="FFFF00"/>
                          </a:highlight>
                          <a:uFill>
                            <a:solidFill>
                              <a:srgbClr val="FFFFFF"/>
                            </a:solidFill>
                          </a:uFill>
                          <a:latin typeface="Calibri"/>
                        </a:rPr>
                        <a:t> </a:t>
                      </a:r>
                      <a:r>
                        <a:rPr lang="en-US" sz="1900" strike="noStrike" spc="-1" dirty="0">
                          <a:solidFill>
                            <a:schemeClr val="tx1"/>
                          </a:solidFill>
                          <a:uFill>
                            <a:solidFill>
                              <a:srgbClr val="FFFFFF"/>
                            </a:solidFill>
                          </a:uFill>
                          <a:latin typeface="Calibri"/>
                        </a:rPr>
                        <a:t>shall be </a:t>
                      </a:r>
                      <a:r>
                        <a:rPr lang="en-US" sz="1900" u="sng" strike="noStrike" spc="-1" dirty="0">
                          <a:solidFill>
                            <a:schemeClr val="tx1"/>
                          </a:solidFill>
                          <a:uFill>
                            <a:solidFill>
                              <a:srgbClr val="FFFFFF"/>
                            </a:solidFill>
                          </a:uFill>
                          <a:latin typeface="Calibri"/>
                          <a:hlinkClick r:id="rId30">
                            <a:extLst>
                              <a:ext uri="{A12FA001-AC4F-418D-AE19-62706E023703}">
                                <ahyp:hlinkClr xmlns:ahyp="http://schemas.microsoft.com/office/drawing/2018/hyperlinkcolor" val="tx"/>
                              </a:ext>
                            </a:extLst>
                          </a:hlinkClick>
                        </a:rPr>
                        <a:t>seven</a:t>
                      </a:r>
                      <a:r>
                        <a:rPr lang="en-US" sz="1900" strike="noStrike" spc="-1" dirty="0">
                          <a:solidFill>
                            <a:schemeClr val="tx1"/>
                          </a:solidFill>
                          <a:uFill>
                            <a:solidFill>
                              <a:srgbClr val="FFFFFF"/>
                            </a:solidFill>
                          </a:uFill>
                          <a:latin typeface="Calibri"/>
                        </a:rPr>
                        <a:t> </a:t>
                      </a:r>
                      <a:r>
                        <a:rPr lang="en-US" sz="1900" u="sng" strike="noStrike" spc="-1" dirty="0">
                          <a:solidFill>
                            <a:schemeClr val="tx1"/>
                          </a:solidFill>
                          <a:uFill>
                            <a:solidFill>
                              <a:srgbClr val="FFFFFF"/>
                            </a:solidFill>
                          </a:uFill>
                          <a:latin typeface="Calibri"/>
                          <a:hlinkClick r:id="rId3">
                            <a:extLst>
                              <a:ext uri="{A12FA001-AC4F-418D-AE19-62706E023703}">
                                <ahyp:hlinkClr xmlns:ahyp="http://schemas.microsoft.com/office/drawing/2018/hyperlinkcolor" val="tx"/>
                              </a:ext>
                            </a:extLst>
                          </a:hlinkClick>
                        </a:rPr>
                        <a:t>weeks,</a:t>
                      </a:r>
                      <a:r>
                        <a:rPr lang="en-US" sz="1900" strike="noStrike" spc="-1" dirty="0">
                          <a:solidFill>
                            <a:schemeClr val="tx1"/>
                          </a:solidFill>
                          <a:uFill>
                            <a:solidFill>
                              <a:srgbClr val="FFFFFF"/>
                            </a:solidFill>
                          </a:uFill>
                          <a:latin typeface="Calibri"/>
                        </a:rPr>
                        <a:t> and </a:t>
                      </a:r>
                      <a:r>
                        <a:rPr lang="en-US" sz="1900" u="sng" strike="noStrike" spc="-1" dirty="0">
                          <a:solidFill>
                            <a:schemeClr val="tx1"/>
                          </a:solidFill>
                          <a:uFill>
                            <a:solidFill>
                              <a:srgbClr val="FFFFFF"/>
                            </a:solidFill>
                          </a:uFill>
                          <a:latin typeface="Calibri"/>
                          <a:hlinkClick r:id="rId31">
                            <a:extLst>
                              <a:ext uri="{A12FA001-AC4F-418D-AE19-62706E023703}">
                                <ahyp:hlinkClr xmlns:ahyp="http://schemas.microsoft.com/office/drawing/2018/hyperlinkcolor" val="tx"/>
                              </a:ext>
                            </a:extLst>
                          </a:hlinkClick>
                        </a:rPr>
                        <a:t>threescore</a:t>
                      </a:r>
                      <a:r>
                        <a:rPr lang="en-US" sz="1900" strike="noStrike" spc="-1" dirty="0">
                          <a:solidFill>
                            <a:schemeClr val="tx1"/>
                          </a:solidFill>
                          <a:uFill>
                            <a:solidFill>
                              <a:srgbClr val="FFFFFF"/>
                            </a:solidFill>
                          </a:uFill>
                          <a:latin typeface="Calibri"/>
                        </a:rPr>
                        <a:t> and </a:t>
                      </a:r>
                      <a:r>
                        <a:rPr lang="en-US" sz="1900" u="sng" strike="noStrike" spc="-1" dirty="0">
                          <a:solidFill>
                            <a:schemeClr val="tx1"/>
                          </a:solidFill>
                          <a:uFill>
                            <a:solidFill>
                              <a:srgbClr val="FFFFFF"/>
                            </a:solidFill>
                          </a:uFill>
                          <a:latin typeface="Calibri"/>
                          <a:hlinkClick r:id="rId32">
                            <a:extLst>
                              <a:ext uri="{A12FA001-AC4F-418D-AE19-62706E023703}">
                                <ahyp:hlinkClr xmlns:ahyp="http://schemas.microsoft.com/office/drawing/2018/hyperlinkcolor" val="tx"/>
                              </a:ext>
                            </a:extLst>
                          </a:hlinkClick>
                        </a:rPr>
                        <a:t>two</a:t>
                      </a:r>
                      <a:r>
                        <a:rPr lang="en-US" sz="1900" strike="noStrike" spc="-1" dirty="0">
                          <a:solidFill>
                            <a:schemeClr val="tx1"/>
                          </a:solidFill>
                          <a:uFill>
                            <a:solidFill>
                              <a:srgbClr val="FFFFFF"/>
                            </a:solidFill>
                          </a:uFill>
                          <a:latin typeface="Calibri"/>
                        </a:rPr>
                        <a:t> </a:t>
                      </a:r>
                      <a:r>
                        <a:rPr lang="en-US" sz="1900" u="sng" strike="noStrike" spc="-1" dirty="0">
                          <a:solidFill>
                            <a:schemeClr val="tx1"/>
                          </a:solidFill>
                          <a:uFill>
                            <a:solidFill>
                              <a:srgbClr val="FFFFFF"/>
                            </a:solidFill>
                          </a:uFill>
                          <a:latin typeface="Calibri"/>
                          <a:hlinkClick r:id="rId3">
                            <a:extLst>
                              <a:ext uri="{A12FA001-AC4F-418D-AE19-62706E023703}">
                                <ahyp:hlinkClr xmlns:ahyp="http://schemas.microsoft.com/office/drawing/2018/hyperlinkcolor" val="tx"/>
                              </a:ext>
                            </a:extLst>
                          </a:hlinkClick>
                        </a:rPr>
                        <a:t>weeks:</a:t>
                      </a:r>
                      <a:r>
                        <a:rPr lang="en-US" sz="1900" strike="noStrike" spc="-1" dirty="0">
                          <a:solidFill>
                            <a:schemeClr val="tx1"/>
                          </a:solidFill>
                          <a:uFill>
                            <a:solidFill>
                              <a:srgbClr val="FFFFFF"/>
                            </a:solidFill>
                          </a:uFill>
                          <a:latin typeface="Calibri"/>
                        </a:rPr>
                        <a:t> the </a:t>
                      </a:r>
                      <a:r>
                        <a:rPr lang="en-US" sz="1900" u="sng" strike="noStrike" spc="-1" dirty="0">
                          <a:solidFill>
                            <a:schemeClr val="tx1"/>
                          </a:solidFill>
                          <a:uFill>
                            <a:solidFill>
                              <a:srgbClr val="FFFFFF"/>
                            </a:solidFill>
                          </a:uFill>
                          <a:latin typeface="Calibri"/>
                          <a:hlinkClick r:id="rId33">
                            <a:extLst>
                              <a:ext uri="{A12FA001-AC4F-418D-AE19-62706E023703}">
                                <ahyp:hlinkClr xmlns:ahyp="http://schemas.microsoft.com/office/drawing/2018/hyperlinkcolor" val="tx"/>
                              </a:ext>
                            </a:extLst>
                          </a:hlinkClick>
                        </a:rPr>
                        <a:t>street</a:t>
                      </a:r>
                      <a:r>
                        <a:rPr lang="en-US" sz="1900" strike="noStrike" spc="-1" dirty="0">
                          <a:solidFill>
                            <a:schemeClr val="tx1"/>
                          </a:solidFill>
                          <a:uFill>
                            <a:solidFill>
                              <a:srgbClr val="FFFFFF"/>
                            </a:solidFill>
                          </a:uFill>
                          <a:latin typeface="Calibri"/>
                        </a:rPr>
                        <a:t> shall be </a:t>
                      </a:r>
                      <a:r>
                        <a:rPr lang="en-US" sz="1900" u="sng" strike="noStrike" spc="-1" dirty="0">
                          <a:solidFill>
                            <a:schemeClr val="tx1"/>
                          </a:solidFill>
                          <a:uFill>
                            <a:solidFill>
                              <a:srgbClr val="FFFFFF"/>
                            </a:solidFill>
                          </a:uFill>
                          <a:latin typeface="Calibri"/>
                          <a:hlinkClick r:id="rId26">
                            <a:extLst>
                              <a:ext uri="{A12FA001-AC4F-418D-AE19-62706E023703}">
                                <ahyp:hlinkClr xmlns:ahyp="http://schemas.microsoft.com/office/drawing/2018/hyperlinkcolor" val="tx"/>
                              </a:ext>
                            </a:extLst>
                          </a:hlinkClick>
                        </a:rPr>
                        <a:t>built</a:t>
                      </a:r>
                      <a:r>
                        <a:rPr lang="en-US" sz="1900" strike="noStrike" spc="-1" dirty="0">
                          <a:solidFill>
                            <a:schemeClr val="tx1"/>
                          </a:solidFill>
                          <a:uFill>
                            <a:solidFill>
                              <a:srgbClr val="FFFFFF"/>
                            </a:solidFill>
                          </a:uFill>
                          <a:latin typeface="Calibri"/>
                        </a:rPr>
                        <a:t> </a:t>
                      </a:r>
                      <a:r>
                        <a:rPr lang="en-US" sz="1900" u="sng" strike="noStrike" spc="-1" dirty="0">
                          <a:solidFill>
                            <a:schemeClr val="tx1"/>
                          </a:solidFill>
                          <a:uFill>
                            <a:solidFill>
                              <a:srgbClr val="FFFFFF"/>
                            </a:solidFill>
                          </a:uFill>
                          <a:latin typeface="Calibri"/>
                          <a:hlinkClick r:id="rId25">
                            <a:extLst>
                              <a:ext uri="{A12FA001-AC4F-418D-AE19-62706E023703}">
                                <ahyp:hlinkClr xmlns:ahyp="http://schemas.microsoft.com/office/drawing/2018/hyperlinkcolor" val="tx"/>
                              </a:ext>
                            </a:extLst>
                          </a:hlinkClick>
                        </a:rPr>
                        <a:t>again</a:t>
                      </a:r>
                      <a:r>
                        <a:rPr lang="en-US" sz="1900" strike="noStrike" spc="-1" dirty="0">
                          <a:solidFill>
                            <a:schemeClr val="tx1"/>
                          </a:solidFill>
                          <a:uFill>
                            <a:solidFill>
                              <a:srgbClr val="FFFFFF"/>
                            </a:solidFill>
                          </a:uFill>
                          <a:latin typeface="Calibri"/>
                        </a:rPr>
                        <a:t>, and the </a:t>
                      </a:r>
                      <a:r>
                        <a:rPr lang="en-US" sz="1900" u="sng" strike="noStrike" spc="-1" dirty="0">
                          <a:solidFill>
                            <a:schemeClr val="tx1"/>
                          </a:solidFill>
                          <a:uFill>
                            <a:solidFill>
                              <a:srgbClr val="FFFFFF"/>
                            </a:solidFill>
                          </a:uFill>
                          <a:latin typeface="Calibri"/>
                          <a:hlinkClick r:id="rId34">
                            <a:extLst>
                              <a:ext uri="{A12FA001-AC4F-418D-AE19-62706E023703}">
                                <ahyp:hlinkClr xmlns:ahyp="http://schemas.microsoft.com/office/drawing/2018/hyperlinkcolor" val="tx"/>
                              </a:ext>
                            </a:extLst>
                          </a:hlinkClick>
                        </a:rPr>
                        <a:t>wall,</a:t>
                      </a:r>
                      <a:r>
                        <a:rPr lang="en-US" sz="1900" strike="noStrike" spc="-1" dirty="0">
                          <a:solidFill>
                            <a:schemeClr val="tx1"/>
                          </a:solidFill>
                          <a:uFill>
                            <a:solidFill>
                              <a:srgbClr val="FFFFFF"/>
                            </a:solidFill>
                          </a:uFill>
                          <a:latin typeface="Calibri"/>
                        </a:rPr>
                        <a:t> even in </a:t>
                      </a:r>
                      <a:r>
                        <a:rPr lang="en-US" sz="1900" u="sng" strike="noStrike" spc="-1" dirty="0">
                          <a:solidFill>
                            <a:schemeClr val="tx1"/>
                          </a:solidFill>
                          <a:uFill>
                            <a:solidFill>
                              <a:srgbClr val="FFFFFF"/>
                            </a:solidFill>
                          </a:uFill>
                          <a:latin typeface="Calibri"/>
                          <a:hlinkClick r:id="rId35">
                            <a:extLst>
                              <a:ext uri="{A12FA001-AC4F-418D-AE19-62706E023703}">
                                <ahyp:hlinkClr xmlns:ahyp="http://schemas.microsoft.com/office/drawing/2018/hyperlinkcolor" val="tx"/>
                              </a:ext>
                            </a:extLst>
                          </a:hlinkClick>
                        </a:rPr>
                        <a:t>troublous</a:t>
                      </a:r>
                      <a:r>
                        <a:rPr lang="en-US" sz="1900" strike="noStrike" spc="-1" dirty="0">
                          <a:solidFill>
                            <a:schemeClr val="tx1"/>
                          </a:solidFill>
                          <a:uFill>
                            <a:solidFill>
                              <a:srgbClr val="FFFFFF"/>
                            </a:solidFill>
                          </a:uFill>
                          <a:latin typeface="Calibri"/>
                        </a:rPr>
                        <a:t> </a:t>
                      </a:r>
                      <a:r>
                        <a:rPr lang="en-US" sz="1900" u="sng" strike="noStrike" spc="-1" dirty="0">
                          <a:solidFill>
                            <a:schemeClr val="tx1"/>
                          </a:solidFill>
                          <a:uFill>
                            <a:solidFill>
                              <a:srgbClr val="FFFFFF"/>
                            </a:solidFill>
                          </a:uFill>
                          <a:latin typeface="Calibri"/>
                          <a:hlinkClick r:id="rId36">
                            <a:extLst>
                              <a:ext uri="{A12FA001-AC4F-418D-AE19-62706E023703}">
                                <ahyp:hlinkClr xmlns:ahyp="http://schemas.microsoft.com/office/drawing/2018/hyperlinkcolor" val="tx"/>
                              </a:ext>
                            </a:extLst>
                          </a:hlinkClick>
                        </a:rPr>
                        <a:t>times.</a:t>
                      </a:r>
                      <a:r>
                        <a:rPr lang="en-US" sz="1900" strike="noStrike" spc="-1" dirty="0">
                          <a:solidFill>
                            <a:schemeClr val="tx1"/>
                          </a:solidFill>
                          <a:uFill>
                            <a:solidFill>
                              <a:srgbClr val="FFFFFF"/>
                            </a:solidFill>
                          </a:uFill>
                          <a:latin typeface="Calibri"/>
                        </a:rPr>
                        <a:t> </a:t>
                      </a:r>
                      <a:endParaRPr sz="1900" dirty="0">
                        <a:solidFill>
                          <a:schemeClr val="tx1"/>
                        </a:solidFill>
                      </a:endParaRPr>
                    </a:p>
                  </a:txBody>
                  <a:tcPr marL="60480" marR="6048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1"/>
                  </a:ext>
                </a:extLst>
              </a:tr>
              <a:tr h="1213432">
                <a:tc>
                  <a:txBody>
                    <a:bodyPr/>
                    <a:lstStyle/>
                    <a:p>
                      <a:pPr algn="just">
                        <a:lnSpc>
                          <a:spcPct val="100000"/>
                        </a:lnSpc>
                      </a:pPr>
                      <a:r>
                        <a:rPr lang="en-US" sz="1900" b="1" strike="noStrike" spc="-1" dirty="0">
                          <a:solidFill>
                            <a:srgbClr val="000000"/>
                          </a:solidFill>
                          <a:uFill>
                            <a:solidFill>
                              <a:srgbClr val="FFFFFF"/>
                            </a:solidFill>
                          </a:uFill>
                          <a:latin typeface="Calibri"/>
                        </a:rPr>
                        <a:t>9:26</a:t>
                      </a:r>
                      <a:r>
                        <a:rPr lang="en-US" sz="1900" strike="noStrike" spc="-1" dirty="0">
                          <a:solidFill>
                            <a:srgbClr val="000000"/>
                          </a:solidFill>
                          <a:uFill>
                            <a:solidFill>
                              <a:srgbClr val="FFFFFF"/>
                            </a:solidFill>
                          </a:uFill>
                          <a:latin typeface="Calibri"/>
                        </a:rPr>
                        <a:t>  </a:t>
                      </a:r>
                      <a:r>
                        <a:rPr lang="en-US" sz="1900" strike="noStrike" spc="-1" dirty="0">
                          <a:solidFill>
                            <a:schemeClr val="tx1"/>
                          </a:solidFill>
                          <a:uFill>
                            <a:solidFill>
                              <a:srgbClr val="FFFFFF"/>
                            </a:solidFill>
                          </a:uFill>
                          <a:latin typeface="Calibri"/>
                        </a:rPr>
                        <a:t>And </a:t>
                      </a:r>
                      <a:r>
                        <a:rPr lang="en-US" sz="1900" u="sng" strike="noStrike" spc="-1" dirty="0">
                          <a:solidFill>
                            <a:schemeClr val="tx1"/>
                          </a:solidFill>
                          <a:uFill>
                            <a:solidFill>
                              <a:srgbClr val="FFFFFF"/>
                            </a:solidFill>
                          </a:uFill>
                          <a:latin typeface="Calibri"/>
                          <a:hlinkClick r:id="rId37">
                            <a:extLst>
                              <a:ext uri="{A12FA001-AC4F-418D-AE19-62706E023703}">
                                <ahyp:hlinkClr xmlns:ahyp="http://schemas.microsoft.com/office/drawing/2018/hyperlinkcolor" val="tx"/>
                              </a:ext>
                            </a:extLst>
                          </a:hlinkClick>
                        </a:rPr>
                        <a:t>after</a:t>
                      </a:r>
                      <a:r>
                        <a:rPr lang="en-US" sz="1900" strike="noStrike" spc="-1" dirty="0">
                          <a:solidFill>
                            <a:schemeClr val="tx1"/>
                          </a:solidFill>
                          <a:uFill>
                            <a:solidFill>
                              <a:srgbClr val="FFFFFF"/>
                            </a:solidFill>
                          </a:uFill>
                          <a:latin typeface="Calibri"/>
                        </a:rPr>
                        <a:t> </a:t>
                      </a:r>
                      <a:r>
                        <a:rPr lang="en-US" sz="1900" u="sng" strike="noStrike" spc="-1" dirty="0">
                          <a:solidFill>
                            <a:schemeClr val="tx1"/>
                          </a:solidFill>
                          <a:uFill>
                            <a:solidFill>
                              <a:srgbClr val="FFFFFF"/>
                            </a:solidFill>
                          </a:uFill>
                          <a:latin typeface="Calibri"/>
                          <a:hlinkClick r:id="rId31">
                            <a:extLst>
                              <a:ext uri="{A12FA001-AC4F-418D-AE19-62706E023703}">
                                <ahyp:hlinkClr xmlns:ahyp="http://schemas.microsoft.com/office/drawing/2018/hyperlinkcolor" val="tx"/>
                              </a:ext>
                            </a:extLst>
                          </a:hlinkClick>
                        </a:rPr>
                        <a:t>threescore</a:t>
                      </a:r>
                      <a:r>
                        <a:rPr lang="en-US" sz="1900" strike="noStrike" spc="-1" dirty="0">
                          <a:solidFill>
                            <a:schemeClr val="tx1"/>
                          </a:solidFill>
                          <a:uFill>
                            <a:solidFill>
                              <a:srgbClr val="FFFFFF"/>
                            </a:solidFill>
                          </a:uFill>
                          <a:latin typeface="Calibri"/>
                        </a:rPr>
                        <a:t> and </a:t>
                      </a:r>
                      <a:r>
                        <a:rPr lang="en-US" sz="1900" u="sng" strike="noStrike" spc="-1" dirty="0">
                          <a:solidFill>
                            <a:schemeClr val="tx1"/>
                          </a:solidFill>
                          <a:uFill>
                            <a:solidFill>
                              <a:srgbClr val="FFFFFF"/>
                            </a:solidFill>
                          </a:uFill>
                          <a:latin typeface="Calibri"/>
                          <a:hlinkClick r:id="rId32">
                            <a:extLst>
                              <a:ext uri="{A12FA001-AC4F-418D-AE19-62706E023703}">
                                <ahyp:hlinkClr xmlns:ahyp="http://schemas.microsoft.com/office/drawing/2018/hyperlinkcolor" val="tx"/>
                              </a:ext>
                            </a:extLst>
                          </a:hlinkClick>
                        </a:rPr>
                        <a:t>two</a:t>
                      </a:r>
                      <a:r>
                        <a:rPr lang="en-US" sz="1900" strike="noStrike" spc="-1" dirty="0">
                          <a:solidFill>
                            <a:schemeClr val="tx1"/>
                          </a:solidFill>
                          <a:uFill>
                            <a:solidFill>
                              <a:srgbClr val="FFFFFF"/>
                            </a:solidFill>
                          </a:uFill>
                          <a:latin typeface="Calibri"/>
                        </a:rPr>
                        <a:t> </a:t>
                      </a:r>
                      <a:r>
                        <a:rPr lang="en-US" sz="1900" u="sng" strike="noStrike" spc="-1" dirty="0">
                          <a:solidFill>
                            <a:schemeClr val="tx1"/>
                          </a:solidFill>
                          <a:uFill>
                            <a:solidFill>
                              <a:srgbClr val="FFFFFF"/>
                            </a:solidFill>
                          </a:uFill>
                          <a:latin typeface="Calibri"/>
                          <a:hlinkClick r:id="rId3">
                            <a:extLst>
                              <a:ext uri="{A12FA001-AC4F-418D-AE19-62706E023703}">
                                <ahyp:hlinkClr xmlns:ahyp="http://schemas.microsoft.com/office/drawing/2018/hyperlinkcolor" val="tx"/>
                              </a:ext>
                            </a:extLst>
                          </a:hlinkClick>
                        </a:rPr>
                        <a:t>weeks</a:t>
                      </a:r>
                      <a:r>
                        <a:rPr lang="en-US" sz="1900" strike="noStrike" spc="-1" dirty="0">
                          <a:solidFill>
                            <a:schemeClr val="tx1"/>
                          </a:solidFill>
                          <a:uFill>
                            <a:solidFill>
                              <a:srgbClr val="FFFFFF"/>
                            </a:solidFill>
                          </a:uFill>
                          <a:latin typeface="Calibri"/>
                        </a:rPr>
                        <a:t> </a:t>
                      </a:r>
                      <a:r>
                        <a:rPr lang="en-US" sz="1900" strike="noStrike" spc="-1" dirty="0">
                          <a:solidFill>
                            <a:schemeClr val="tx1"/>
                          </a:solidFill>
                          <a:highlight>
                            <a:srgbClr val="FFFF00"/>
                          </a:highlight>
                          <a:uFill>
                            <a:solidFill>
                              <a:srgbClr val="FFFFFF"/>
                            </a:solidFill>
                          </a:uFill>
                          <a:latin typeface="Calibri"/>
                        </a:rPr>
                        <a:t>shall </a:t>
                      </a:r>
                      <a:r>
                        <a:rPr lang="en-US" sz="1900" u="sng" strike="noStrike" spc="-1" dirty="0">
                          <a:solidFill>
                            <a:schemeClr val="tx1"/>
                          </a:solidFill>
                          <a:highlight>
                            <a:srgbClr val="FFFF00"/>
                          </a:highlight>
                          <a:uFill>
                            <a:solidFill>
                              <a:srgbClr val="FFFFFF"/>
                            </a:solidFill>
                          </a:uFill>
                          <a:latin typeface="Calibri"/>
                          <a:hlinkClick r:id="rId28">
                            <a:extLst>
                              <a:ext uri="{A12FA001-AC4F-418D-AE19-62706E023703}">
                                <ahyp:hlinkClr xmlns:ahyp="http://schemas.microsoft.com/office/drawing/2018/hyperlinkcolor" val="tx"/>
                              </a:ext>
                            </a:extLst>
                          </a:hlinkClick>
                        </a:rPr>
                        <a:t>Messiah</a:t>
                      </a:r>
                      <a:r>
                        <a:rPr lang="en-US" sz="1900" strike="noStrike" spc="-1" dirty="0">
                          <a:solidFill>
                            <a:schemeClr val="tx1"/>
                          </a:solidFill>
                          <a:highlight>
                            <a:srgbClr val="FFFF00"/>
                          </a:highlight>
                          <a:uFill>
                            <a:solidFill>
                              <a:srgbClr val="FFFFFF"/>
                            </a:solidFill>
                          </a:uFill>
                          <a:latin typeface="Calibri"/>
                        </a:rPr>
                        <a:t> </a:t>
                      </a:r>
                      <a:r>
                        <a:rPr lang="en-US" sz="1900" strike="noStrike" spc="-1" dirty="0">
                          <a:solidFill>
                            <a:schemeClr val="tx1"/>
                          </a:solidFill>
                          <a:uFill>
                            <a:solidFill>
                              <a:srgbClr val="FFFFFF"/>
                            </a:solidFill>
                          </a:uFill>
                          <a:latin typeface="Calibri"/>
                        </a:rPr>
                        <a:t>be cut </a:t>
                      </a:r>
                      <a:r>
                        <a:rPr lang="en-US" sz="1900" u="sng" strike="noStrike" spc="-1" dirty="0">
                          <a:solidFill>
                            <a:schemeClr val="tx1"/>
                          </a:solidFill>
                          <a:uFill>
                            <a:solidFill>
                              <a:srgbClr val="FFFFFF"/>
                            </a:solidFill>
                          </a:uFill>
                          <a:latin typeface="Calibri"/>
                          <a:hlinkClick r:id="rId38">
                            <a:extLst>
                              <a:ext uri="{A12FA001-AC4F-418D-AE19-62706E023703}">
                                <ahyp:hlinkClr xmlns:ahyp="http://schemas.microsoft.com/office/drawing/2018/hyperlinkcolor" val="tx"/>
                              </a:ext>
                            </a:extLst>
                          </a:hlinkClick>
                        </a:rPr>
                        <a:t>off</a:t>
                      </a:r>
                      <a:r>
                        <a:rPr lang="en-US" sz="1900" strike="noStrike" spc="-1" dirty="0">
                          <a:solidFill>
                            <a:schemeClr val="tx1"/>
                          </a:solidFill>
                          <a:uFill>
                            <a:solidFill>
                              <a:srgbClr val="FFFFFF"/>
                            </a:solidFill>
                          </a:uFill>
                          <a:latin typeface="Calibri"/>
                        </a:rPr>
                        <a:t>, but not for himself: and the </a:t>
                      </a:r>
                      <a:r>
                        <a:rPr lang="en-US" sz="1900" u="sng" strike="noStrike" spc="-1" dirty="0">
                          <a:solidFill>
                            <a:schemeClr val="tx1"/>
                          </a:solidFill>
                          <a:uFill>
                            <a:solidFill>
                              <a:srgbClr val="FFFFFF"/>
                            </a:solidFill>
                          </a:uFill>
                          <a:latin typeface="Calibri"/>
                          <a:hlinkClick r:id="rId5">
                            <a:extLst>
                              <a:ext uri="{A12FA001-AC4F-418D-AE19-62706E023703}">
                                <ahyp:hlinkClr xmlns:ahyp="http://schemas.microsoft.com/office/drawing/2018/hyperlinkcolor" val="tx"/>
                              </a:ext>
                            </a:extLst>
                          </a:hlinkClick>
                        </a:rPr>
                        <a:t>people</a:t>
                      </a:r>
                      <a:r>
                        <a:rPr lang="en-US" sz="1900" strike="noStrike" spc="-1" dirty="0">
                          <a:solidFill>
                            <a:schemeClr val="tx1"/>
                          </a:solidFill>
                          <a:uFill>
                            <a:solidFill>
                              <a:srgbClr val="FFFFFF"/>
                            </a:solidFill>
                          </a:uFill>
                          <a:latin typeface="Calibri"/>
                        </a:rPr>
                        <a:t> of the </a:t>
                      </a:r>
                      <a:r>
                        <a:rPr lang="en-US" sz="1900" u="sng" strike="noStrike" spc="-1" dirty="0">
                          <a:solidFill>
                            <a:schemeClr val="tx1"/>
                          </a:solidFill>
                          <a:uFill>
                            <a:solidFill>
                              <a:srgbClr val="FFFFFF"/>
                            </a:solidFill>
                          </a:uFill>
                          <a:latin typeface="Calibri"/>
                          <a:hlinkClick r:id="rId29">
                            <a:extLst>
                              <a:ext uri="{A12FA001-AC4F-418D-AE19-62706E023703}">
                                <ahyp:hlinkClr xmlns:ahyp="http://schemas.microsoft.com/office/drawing/2018/hyperlinkcolor" val="tx"/>
                              </a:ext>
                            </a:extLst>
                          </a:hlinkClick>
                        </a:rPr>
                        <a:t>prince</a:t>
                      </a:r>
                      <a:r>
                        <a:rPr lang="en-US" sz="1900" strike="noStrike" spc="-1" dirty="0">
                          <a:solidFill>
                            <a:schemeClr val="tx1"/>
                          </a:solidFill>
                          <a:uFill>
                            <a:solidFill>
                              <a:srgbClr val="FFFFFF"/>
                            </a:solidFill>
                          </a:uFill>
                          <a:latin typeface="Calibri"/>
                        </a:rPr>
                        <a:t> that shall </a:t>
                      </a:r>
                      <a:r>
                        <a:rPr lang="en-US" sz="1900" u="sng" strike="noStrike" spc="-1" dirty="0">
                          <a:solidFill>
                            <a:schemeClr val="tx1"/>
                          </a:solidFill>
                          <a:uFill>
                            <a:solidFill>
                              <a:srgbClr val="FFFFFF"/>
                            </a:solidFill>
                          </a:uFill>
                          <a:latin typeface="Calibri"/>
                          <a:hlinkClick r:id="rId14">
                            <a:extLst>
                              <a:ext uri="{A12FA001-AC4F-418D-AE19-62706E023703}">
                                <ahyp:hlinkClr xmlns:ahyp="http://schemas.microsoft.com/office/drawing/2018/hyperlinkcolor" val="tx"/>
                              </a:ext>
                            </a:extLst>
                          </a:hlinkClick>
                        </a:rPr>
                        <a:t>come</a:t>
                      </a:r>
                      <a:r>
                        <a:rPr lang="en-US" sz="1900" strike="noStrike" spc="-1" dirty="0">
                          <a:solidFill>
                            <a:schemeClr val="tx1"/>
                          </a:solidFill>
                          <a:uFill>
                            <a:solidFill>
                              <a:srgbClr val="FFFFFF"/>
                            </a:solidFill>
                          </a:uFill>
                          <a:latin typeface="Calibri"/>
                        </a:rPr>
                        <a:t> shall </a:t>
                      </a:r>
                      <a:r>
                        <a:rPr lang="en-US" sz="1900" u="sng" strike="noStrike" spc="-1" dirty="0">
                          <a:solidFill>
                            <a:schemeClr val="tx1"/>
                          </a:solidFill>
                          <a:uFill>
                            <a:solidFill>
                              <a:srgbClr val="FFFFFF"/>
                            </a:solidFill>
                          </a:uFill>
                          <a:latin typeface="Calibri"/>
                          <a:hlinkClick r:id="rId39">
                            <a:extLst>
                              <a:ext uri="{A12FA001-AC4F-418D-AE19-62706E023703}">
                                <ahyp:hlinkClr xmlns:ahyp="http://schemas.microsoft.com/office/drawing/2018/hyperlinkcolor" val="tx"/>
                              </a:ext>
                            </a:extLst>
                          </a:hlinkClick>
                        </a:rPr>
                        <a:t>destroy</a:t>
                      </a:r>
                      <a:r>
                        <a:rPr lang="en-US" sz="1900" strike="noStrike" spc="-1" dirty="0">
                          <a:solidFill>
                            <a:schemeClr val="tx1"/>
                          </a:solidFill>
                          <a:uFill>
                            <a:solidFill>
                              <a:srgbClr val="FFFFFF"/>
                            </a:solidFill>
                          </a:uFill>
                          <a:latin typeface="Calibri"/>
                        </a:rPr>
                        <a:t> the </a:t>
                      </a:r>
                      <a:r>
                        <a:rPr lang="en-US" sz="1900" u="sng" strike="noStrike" spc="-1" dirty="0">
                          <a:solidFill>
                            <a:schemeClr val="tx1"/>
                          </a:solidFill>
                          <a:uFill>
                            <a:solidFill>
                              <a:srgbClr val="FFFFFF"/>
                            </a:solidFill>
                          </a:uFill>
                          <a:latin typeface="Calibri"/>
                          <a:hlinkClick r:id="rId7">
                            <a:extLst>
                              <a:ext uri="{A12FA001-AC4F-418D-AE19-62706E023703}">
                                <ahyp:hlinkClr xmlns:ahyp="http://schemas.microsoft.com/office/drawing/2018/hyperlinkcolor" val="tx"/>
                              </a:ext>
                            </a:extLst>
                          </a:hlinkClick>
                        </a:rPr>
                        <a:t>city</a:t>
                      </a:r>
                      <a:r>
                        <a:rPr lang="en-US" sz="1900" strike="noStrike" spc="-1" dirty="0">
                          <a:solidFill>
                            <a:schemeClr val="tx1"/>
                          </a:solidFill>
                          <a:uFill>
                            <a:solidFill>
                              <a:srgbClr val="FFFFFF"/>
                            </a:solidFill>
                          </a:uFill>
                          <a:latin typeface="Calibri"/>
                        </a:rPr>
                        <a:t> and the </a:t>
                      </a:r>
                      <a:r>
                        <a:rPr lang="en-US" sz="1900" u="sng" strike="noStrike" spc="-1" dirty="0">
                          <a:solidFill>
                            <a:schemeClr val="tx1"/>
                          </a:solidFill>
                          <a:uFill>
                            <a:solidFill>
                              <a:srgbClr val="FFFFFF"/>
                            </a:solidFill>
                          </a:uFill>
                          <a:latin typeface="Calibri"/>
                          <a:hlinkClick r:id="rId6">
                            <a:extLst>
                              <a:ext uri="{A12FA001-AC4F-418D-AE19-62706E023703}">
                                <ahyp:hlinkClr xmlns:ahyp="http://schemas.microsoft.com/office/drawing/2018/hyperlinkcolor" val="tx"/>
                              </a:ext>
                            </a:extLst>
                          </a:hlinkClick>
                        </a:rPr>
                        <a:t>sanctuary;</a:t>
                      </a:r>
                      <a:r>
                        <a:rPr lang="en-US" sz="1900" strike="noStrike" spc="-1" dirty="0">
                          <a:solidFill>
                            <a:schemeClr val="tx1"/>
                          </a:solidFill>
                          <a:uFill>
                            <a:solidFill>
                              <a:srgbClr val="FFFFFF"/>
                            </a:solidFill>
                          </a:uFill>
                          <a:latin typeface="Calibri"/>
                        </a:rPr>
                        <a:t> and the </a:t>
                      </a:r>
                      <a:r>
                        <a:rPr lang="en-US" sz="1900" u="sng" strike="noStrike" spc="-1" dirty="0">
                          <a:solidFill>
                            <a:schemeClr val="tx1"/>
                          </a:solidFill>
                          <a:uFill>
                            <a:solidFill>
                              <a:srgbClr val="FFFFFF"/>
                            </a:solidFill>
                          </a:uFill>
                          <a:latin typeface="Calibri"/>
                          <a:hlinkClick r:id="rId40">
                            <a:extLst>
                              <a:ext uri="{A12FA001-AC4F-418D-AE19-62706E023703}">
                                <ahyp:hlinkClr xmlns:ahyp="http://schemas.microsoft.com/office/drawing/2018/hyperlinkcolor" val="tx"/>
                              </a:ext>
                            </a:extLst>
                          </a:hlinkClick>
                        </a:rPr>
                        <a:t>end</a:t>
                      </a:r>
                      <a:r>
                        <a:rPr lang="en-US" sz="1900" strike="noStrike" spc="-1" dirty="0">
                          <a:solidFill>
                            <a:schemeClr val="tx1"/>
                          </a:solidFill>
                          <a:uFill>
                            <a:solidFill>
                              <a:srgbClr val="FFFFFF"/>
                            </a:solidFill>
                          </a:uFill>
                          <a:latin typeface="Calibri"/>
                        </a:rPr>
                        <a:t> thereof shall be with a </a:t>
                      </a:r>
                      <a:r>
                        <a:rPr lang="en-US" sz="1900" u="sng" strike="noStrike" spc="-1" dirty="0">
                          <a:solidFill>
                            <a:schemeClr val="tx1"/>
                          </a:solidFill>
                          <a:uFill>
                            <a:solidFill>
                              <a:srgbClr val="FFFFFF"/>
                            </a:solidFill>
                          </a:uFill>
                          <a:latin typeface="Calibri"/>
                          <a:hlinkClick r:id="rId41">
                            <a:extLst>
                              <a:ext uri="{A12FA001-AC4F-418D-AE19-62706E023703}">
                                <ahyp:hlinkClr xmlns:ahyp="http://schemas.microsoft.com/office/drawing/2018/hyperlinkcolor" val="tx"/>
                              </a:ext>
                            </a:extLst>
                          </a:hlinkClick>
                        </a:rPr>
                        <a:t>flood,</a:t>
                      </a:r>
                      <a:r>
                        <a:rPr lang="en-US" sz="1900" strike="noStrike" spc="-1" dirty="0">
                          <a:solidFill>
                            <a:schemeClr val="tx1"/>
                          </a:solidFill>
                          <a:uFill>
                            <a:solidFill>
                              <a:srgbClr val="FFFFFF"/>
                            </a:solidFill>
                          </a:uFill>
                          <a:latin typeface="Calibri"/>
                        </a:rPr>
                        <a:t> and unto the </a:t>
                      </a:r>
                      <a:r>
                        <a:rPr lang="en-US" sz="1900" u="sng" strike="noStrike" spc="-1" dirty="0">
                          <a:solidFill>
                            <a:schemeClr val="tx1"/>
                          </a:solidFill>
                          <a:uFill>
                            <a:solidFill>
                              <a:srgbClr val="FFFFFF"/>
                            </a:solidFill>
                          </a:uFill>
                          <a:latin typeface="Calibri"/>
                          <a:hlinkClick r:id="rId40">
                            <a:extLst>
                              <a:ext uri="{A12FA001-AC4F-418D-AE19-62706E023703}">
                                <ahyp:hlinkClr xmlns:ahyp="http://schemas.microsoft.com/office/drawing/2018/hyperlinkcolor" val="tx"/>
                              </a:ext>
                            </a:extLst>
                          </a:hlinkClick>
                        </a:rPr>
                        <a:t>end</a:t>
                      </a:r>
                      <a:r>
                        <a:rPr lang="en-US" sz="1900" strike="noStrike" spc="-1" dirty="0">
                          <a:solidFill>
                            <a:schemeClr val="tx1"/>
                          </a:solidFill>
                          <a:uFill>
                            <a:solidFill>
                              <a:srgbClr val="FFFFFF"/>
                            </a:solidFill>
                          </a:uFill>
                          <a:latin typeface="Calibri"/>
                        </a:rPr>
                        <a:t> of the </a:t>
                      </a:r>
                      <a:r>
                        <a:rPr lang="en-US" sz="1900" u="sng" strike="noStrike" spc="-1" dirty="0">
                          <a:solidFill>
                            <a:schemeClr val="tx1"/>
                          </a:solidFill>
                          <a:uFill>
                            <a:solidFill>
                              <a:srgbClr val="FFFFFF"/>
                            </a:solidFill>
                          </a:uFill>
                          <a:latin typeface="Calibri"/>
                          <a:hlinkClick r:id="rId42">
                            <a:extLst>
                              <a:ext uri="{A12FA001-AC4F-418D-AE19-62706E023703}">
                                <ahyp:hlinkClr xmlns:ahyp="http://schemas.microsoft.com/office/drawing/2018/hyperlinkcolor" val="tx"/>
                              </a:ext>
                            </a:extLst>
                          </a:hlinkClick>
                        </a:rPr>
                        <a:t>war</a:t>
                      </a:r>
                      <a:r>
                        <a:rPr lang="en-US" sz="1900" strike="noStrike" spc="-1" dirty="0">
                          <a:solidFill>
                            <a:schemeClr val="tx1"/>
                          </a:solidFill>
                          <a:uFill>
                            <a:solidFill>
                              <a:srgbClr val="FFFFFF"/>
                            </a:solidFill>
                          </a:uFill>
                          <a:latin typeface="Calibri"/>
                        </a:rPr>
                        <a:t> </a:t>
                      </a:r>
                      <a:r>
                        <a:rPr lang="en-US" sz="1900" u="sng" strike="noStrike" spc="-1" dirty="0">
                          <a:solidFill>
                            <a:schemeClr val="tx1"/>
                          </a:solidFill>
                          <a:uFill>
                            <a:solidFill>
                              <a:srgbClr val="FFFFFF"/>
                            </a:solidFill>
                          </a:uFill>
                          <a:latin typeface="Calibri"/>
                          <a:hlinkClick r:id="rId43">
                            <a:extLst>
                              <a:ext uri="{A12FA001-AC4F-418D-AE19-62706E023703}">
                                <ahyp:hlinkClr xmlns:ahyp="http://schemas.microsoft.com/office/drawing/2018/hyperlinkcolor" val="tx"/>
                              </a:ext>
                            </a:extLst>
                          </a:hlinkClick>
                        </a:rPr>
                        <a:t>desolations</a:t>
                      </a:r>
                      <a:r>
                        <a:rPr lang="en-US" sz="1900" strike="noStrike" spc="-1" dirty="0">
                          <a:solidFill>
                            <a:schemeClr val="tx1"/>
                          </a:solidFill>
                          <a:uFill>
                            <a:solidFill>
                              <a:srgbClr val="FFFFFF"/>
                            </a:solidFill>
                          </a:uFill>
                          <a:latin typeface="Calibri"/>
                        </a:rPr>
                        <a:t> are </a:t>
                      </a:r>
                      <a:r>
                        <a:rPr lang="en-US" sz="1900" u="sng" strike="noStrike" spc="-1" dirty="0">
                          <a:solidFill>
                            <a:schemeClr val="tx1"/>
                          </a:solidFill>
                          <a:uFill>
                            <a:solidFill>
                              <a:srgbClr val="FFFFFF"/>
                            </a:solidFill>
                          </a:uFill>
                          <a:latin typeface="Calibri"/>
                          <a:hlinkClick r:id="rId44">
                            <a:extLst>
                              <a:ext uri="{A12FA001-AC4F-418D-AE19-62706E023703}">
                                <ahyp:hlinkClr xmlns:ahyp="http://schemas.microsoft.com/office/drawing/2018/hyperlinkcolor" val="tx"/>
                              </a:ext>
                            </a:extLst>
                          </a:hlinkClick>
                        </a:rPr>
                        <a:t>determined</a:t>
                      </a:r>
                      <a:r>
                        <a:rPr lang="en-US" sz="1900" strike="noStrike" spc="-1" dirty="0">
                          <a:solidFill>
                            <a:schemeClr val="tx1"/>
                          </a:solidFill>
                          <a:uFill>
                            <a:solidFill>
                              <a:srgbClr val="FFFFFF"/>
                            </a:solidFill>
                          </a:uFill>
                          <a:latin typeface="Calibri"/>
                        </a:rPr>
                        <a:t>. </a:t>
                      </a:r>
                      <a:endParaRPr sz="1900" dirty="0">
                        <a:solidFill>
                          <a:schemeClr val="tx1"/>
                        </a:solidFill>
                      </a:endParaRPr>
                    </a:p>
                  </a:txBody>
                  <a:tcPr marL="60480" marR="6048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2"/>
                  </a:ext>
                </a:extLst>
              </a:tr>
              <a:tr h="1334200">
                <a:tc>
                  <a:txBody>
                    <a:bodyPr/>
                    <a:lstStyle/>
                    <a:p>
                      <a:pPr algn="just">
                        <a:lnSpc>
                          <a:spcPct val="100000"/>
                        </a:lnSpc>
                      </a:pPr>
                      <a:r>
                        <a:rPr lang="en-US" sz="1900" b="1" strike="noStrike" spc="-1" dirty="0">
                          <a:solidFill>
                            <a:srgbClr val="000000"/>
                          </a:solidFill>
                          <a:uFill>
                            <a:solidFill>
                              <a:srgbClr val="FFFFFF"/>
                            </a:solidFill>
                          </a:uFill>
                          <a:latin typeface="Calibri"/>
                        </a:rPr>
                        <a:t>9:27</a:t>
                      </a:r>
                      <a:r>
                        <a:rPr lang="en-US" sz="1900" strike="noStrike" spc="-1" dirty="0">
                          <a:solidFill>
                            <a:srgbClr val="000000"/>
                          </a:solidFill>
                          <a:uFill>
                            <a:solidFill>
                              <a:srgbClr val="FFFFFF"/>
                            </a:solidFill>
                          </a:uFill>
                          <a:latin typeface="Calibri"/>
                        </a:rPr>
                        <a:t>  </a:t>
                      </a:r>
                      <a:r>
                        <a:rPr lang="en-US" sz="1900" strike="noStrike" spc="-1" dirty="0">
                          <a:solidFill>
                            <a:schemeClr val="tx1"/>
                          </a:solidFill>
                          <a:uFill>
                            <a:solidFill>
                              <a:srgbClr val="FFFFFF"/>
                            </a:solidFill>
                          </a:uFill>
                          <a:latin typeface="Calibri"/>
                        </a:rPr>
                        <a:t>And </a:t>
                      </a:r>
                      <a:r>
                        <a:rPr lang="en-US" sz="1900" strike="noStrike" spc="-1" dirty="0">
                          <a:solidFill>
                            <a:schemeClr val="tx1"/>
                          </a:solidFill>
                          <a:highlight>
                            <a:srgbClr val="FFFF00"/>
                          </a:highlight>
                          <a:uFill>
                            <a:solidFill>
                              <a:srgbClr val="FFFFFF"/>
                            </a:solidFill>
                          </a:uFill>
                          <a:latin typeface="Calibri"/>
                        </a:rPr>
                        <a:t>he shall </a:t>
                      </a:r>
                      <a:r>
                        <a:rPr lang="en-US" sz="1900" u="sng" strike="noStrike" spc="-1" dirty="0">
                          <a:solidFill>
                            <a:schemeClr val="tx1"/>
                          </a:solidFill>
                          <a:highlight>
                            <a:srgbClr val="FFFF00"/>
                          </a:highlight>
                          <a:uFill>
                            <a:solidFill>
                              <a:srgbClr val="FFFFFF"/>
                            </a:solidFill>
                          </a:uFill>
                          <a:latin typeface="Calibri"/>
                          <a:hlinkClick r:id="rId45">
                            <a:extLst>
                              <a:ext uri="{A12FA001-AC4F-418D-AE19-62706E023703}">
                                <ahyp:hlinkClr xmlns:ahyp="http://schemas.microsoft.com/office/drawing/2018/hyperlinkcolor" val="tx"/>
                              </a:ext>
                            </a:extLst>
                          </a:hlinkClick>
                        </a:rPr>
                        <a:t>confirm</a:t>
                      </a:r>
                      <a:r>
                        <a:rPr lang="en-US" sz="1900" strike="noStrike" spc="-1" dirty="0">
                          <a:solidFill>
                            <a:schemeClr val="tx1"/>
                          </a:solidFill>
                          <a:highlight>
                            <a:srgbClr val="FFFF00"/>
                          </a:highlight>
                          <a:uFill>
                            <a:solidFill>
                              <a:srgbClr val="FFFFFF"/>
                            </a:solidFill>
                          </a:uFill>
                          <a:latin typeface="Calibri"/>
                        </a:rPr>
                        <a:t> the </a:t>
                      </a:r>
                      <a:r>
                        <a:rPr lang="en-US" sz="1900" u="sng" strike="noStrike" spc="-1" dirty="0">
                          <a:solidFill>
                            <a:schemeClr val="tx1"/>
                          </a:solidFill>
                          <a:highlight>
                            <a:srgbClr val="FFFF00"/>
                          </a:highlight>
                          <a:uFill>
                            <a:solidFill>
                              <a:srgbClr val="FFFFFF"/>
                            </a:solidFill>
                          </a:uFill>
                          <a:latin typeface="Calibri"/>
                          <a:hlinkClick r:id="rId46">
                            <a:extLst>
                              <a:ext uri="{A12FA001-AC4F-418D-AE19-62706E023703}">
                                <ahyp:hlinkClr xmlns:ahyp="http://schemas.microsoft.com/office/drawing/2018/hyperlinkcolor" val="tx"/>
                              </a:ext>
                            </a:extLst>
                          </a:hlinkClick>
                        </a:rPr>
                        <a:t>covenant</a:t>
                      </a:r>
                      <a:r>
                        <a:rPr lang="en-US" sz="1900" strike="noStrike" spc="-1" dirty="0">
                          <a:solidFill>
                            <a:schemeClr val="tx1"/>
                          </a:solidFill>
                          <a:highlight>
                            <a:srgbClr val="FFFF00"/>
                          </a:highlight>
                          <a:uFill>
                            <a:solidFill>
                              <a:srgbClr val="FFFFFF"/>
                            </a:solidFill>
                          </a:uFill>
                          <a:latin typeface="Calibri"/>
                        </a:rPr>
                        <a:t> with </a:t>
                      </a:r>
                      <a:r>
                        <a:rPr lang="en-US" sz="1900" u="sng" strike="noStrike" spc="-1" dirty="0">
                          <a:solidFill>
                            <a:schemeClr val="tx1"/>
                          </a:solidFill>
                          <a:highlight>
                            <a:srgbClr val="FFFF00"/>
                          </a:highlight>
                          <a:uFill>
                            <a:solidFill>
                              <a:srgbClr val="FFFFFF"/>
                            </a:solidFill>
                          </a:uFill>
                          <a:latin typeface="Calibri"/>
                          <a:hlinkClick r:id="rId47">
                            <a:extLst>
                              <a:ext uri="{A12FA001-AC4F-418D-AE19-62706E023703}">
                                <ahyp:hlinkClr xmlns:ahyp="http://schemas.microsoft.com/office/drawing/2018/hyperlinkcolor" val="tx"/>
                              </a:ext>
                            </a:extLst>
                          </a:hlinkClick>
                        </a:rPr>
                        <a:t>many</a:t>
                      </a:r>
                      <a:r>
                        <a:rPr lang="en-US" sz="1900" strike="noStrike" spc="-1" dirty="0">
                          <a:solidFill>
                            <a:schemeClr val="tx1"/>
                          </a:solidFill>
                          <a:highlight>
                            <a:srgbClr val="FFFF00"/>
                          </a:highlight>
                          <a:uFill>
                            <a:solidFill>
                              <a:srgbClr val="FFFFFF"/>
                            </a:solidFill>
                          </a:uFill>
                          <a:latin typeface="Calibri"/>
                        </a:rPr>
                        <a:t> for </a:t>
                      </a:r>
                      <a:r>
                        <a:rPr lang="en-US" sz="1900" u="sng" strike="noStrike" spc="-1" dirty="0">
                          <a:solidFill>
                            <a:schemeClr val="tx1"/>
                          </a:solidFill>
                          <a:highlight>
                            <a:srgbClr val="FFFF00"/>
                          </a:highlight>
                          <a:uFill>
                            <a:solidFill>
                              <a:srgbClr val="FFFFFF"/>
                            </a:solidFill>
                          </a:uFill>
                          <a:latin typeface="Calibri"/>
                          <a:hlinkClick r:id="rId48">
                            <a:extLst>
                              <a:ext uri="{A12FA001-AC4F-418D-AE19-62706E023703}">
                                <ahyp:hlinkClr xmlns:ahyp="http://schemas.microsoft.com/office/drawing/2018/hyperlinkcolor" val="tx"/>
                              </a:ext>
                            </a:extLst>
                          </a:hlinkClick>
                        </a:rPr>
                        <a:t>one</a:t>
                      </a:r>
                      <a:r>
                        <a:rPr lang="en-US" sz="1900" strike="noStrike" spc="-1" dirty="0">
                          <a:solidFill>
                            <a:schemeClr val="tx1"/>
                          </a:solidFill>
                          <a:highlight>
                            <a:srgbClr val="FFFF00"/>
                          </a:highlight>
                          <a:uFill>
                            <a:solidFill>
                              <a:srgbClr val="FFFFFF"/>
                            </a:solidFill>
                          </a:uFill>
                          <a:latin typeface="Calibri"/>
                        </a:rPr>
                        <a:t> </a:t>
                      </a:r>
                      <a:r>
                        <a:rPr lang="en-US" sz="1900" u="sng" strike="noStrike" spc="-1" dirty="0">
                          <a:solidFill>
                            <a:schemeClr val="tx1"/>
                          </a:solidFill>
                          <a:highlight>
                            <a:srgbClr val="FFFF00"/>
                          </a:highlight>
                          <a:uFill>
                            <a:solidFill>
                              <a:srgbClr val="FFFFFF"/>
                            </a:solidFill>
                          </a:uFill>
                          <a:latin typeface="Calibri"/>
                          <a:hlinkClick r:id="rId3">
                            <a:extLst>
                              <a:ext uri="{A12FA001-AC4F-418D-AE19-62706E023703}">
                                <ahyp:hlinkClr xmlns:ahyp="http://schemas.microsoft.com/office/drawing/2018/hyperlinkcolor" val="tx"/>
                              </a:ext>
                            </a:extLst>
                          </a:hlinkClick>
                        </a:rPr>
                        <a:t>week:</a:t>
                      </a:r>
                      <a:r>
                        <a:rPr lang="en-US" sz="1900" strike="noStrike" spc="-1" dirty="0">
                          <a:solidFill>
                            <a:schemeClr val="tx1"/>
                          </a:solidFill>
                          <a:highlight>
                            <a:srgbClr val="FFFF00"/>
                          </a:highlight>
                          <a:uFill>
                            <a:solidFill>
                              <a:srgbClr val="FFFFFF"/>
                            </a:solidFill>
                          </a:uFill>
                          <a:latin typeface="Calibri"/>
                        </a:rPr>
                        <a:t> and in the </a:t>
                      </a:r>
                      <a:r>
                        <a:rPr lang="en-US" sz="1900" u="sng" strike="noStrike" spc="-1" dirty="0">
                          <a:solidFill>
                            <a:schemeClr val="tx1"/>
                          </a:solidFill>
                          <a:highlight>
                            <a:srgbClr val="FFFF00"/>
                          </a:highlight>
                          <a:uFill>
                            <a:solidFill>
                              <a:srgbClr val="FFFFFF"/>
                            </a:solidFill>
                          </a:uFill>
                          <a:latin typeface="Calibri"/>
                          <a:hlinkClick r:id="rId49">
                            <a:extLst>
                              <a:ext uri="{A12FA001-AC4F-418D-AE19-62706E023703}">
                                <ahyp:hlinkClr xmlns:ahyp="http://schemas.microsoft.com/office/drawing/2018/hyperlinkcolor" val="tx"/>
                              </a:ext>
                            </a:extLst>
                          </a:hlinkClick>
                        </a:rPr>
                        <a:t>midst</a:t>
                      </a:r>
                      <a:r>
                        <a:rPr lang="en-US" sz="1900" strike="noStrike" spc="-1" dirty="0">
                          <a:solidFill>
                            <a:schemeClr val="tx1"/>
                          </a:solidFill>
                          <a:highlight>
                            <a:srgbClr val="FFFF00"/>
                          </a:highlight>
                          <a:uFill>
                            <a:solidFill>
                              <a:srgbClr val="FFFFFF"/>
                            </a:solidFill>
                          </a:uFill>
                          <a:latin typeface="Calibri"/>
                        </a:rPr>
                        <a:t> of the </a:t>
                      </a:r>
                      <a:r>
                        <a:rPr lang="en-US" sz="1900" u="sng" strike="noStrike" spc="-1" dirty="0">
                          <a:solidFill>
                            <a:schemeClr val="tx1"/>
                          </a:solidFill>
                          <a:highlight>
                            <a:srgbClr val="FFFF00"/>
                          </a:highlight>
                          <a:uFill>
                            <a:solidFill>
                              <a:srgbClr val="FFFFFF"/>
                            </a:solidFill>
                          </a:uFill>
                          <a:latin typeface="Calibri"/>
                          <a:hlinkClick r:id="rId3">
                            <a:extLst>
                              <a:ext uri="{A12FA001-AC4F-418D-AE19-62706E023703}">
                                <ahyp:hlinkClr xmlns:ahyp="http://schemas.microsoft.com/office/drawing/2018/hyperlinkcolor" val="tx"/>
                              </a:ext>
                            </a:extLst>
                          </a:hlinkClick>
                        </a:rPr>
                        <a:t>week</a:t>
                      </a:r>
                      <a:r>
                        <a:rPr lang="en-US" sz="1900" strike="noStrike" spc="-1" dirty="0">
                          <a:solidFill>
                            <a:schemeClr val="tx1"/>
                          </a:solidFill>
                          <a:highlight>
                            <a:srgbClr val="FFFF00"/>
                          </a:highlight>
                          <a:uFill>
                            <a:solidFill>
                              <a:srgbClr val="FFFFFF"/>
                            </a:solidFill>
                          </a:uFill>
                          <a:latin typeface="Calibri"/>
                        </a:rPr>
                        <a:t> he shall cause the </a:t>
                      </a:r>
                      <a:r>
                        <a:rPr lang="en-US" sz="1900" u="sng" strike="noStrike" spc="-1" dirty="0">
                          <a:solidFill>
                            <a:schemeClr val="tx1"/>
                          </a:solidFill>
                          <a:highlight>
                            <a:srgbClr val="FFFF00"/>
                          </a:highlight>
                          <a:uFill>
                            <a:solidFill>
                              <a:srgbClr val="FFFFFF"/>
                            </a:solidFill>
                          </a:uFill>
                          <a:latin typeface="Calibri"/>
                          <a:hlinkClick r:id="rId50">
                            <a:extLst>
                              <a:ext uri="{A12FA001-AC4F-418D-AE19-62706E023703}">
                                <ahyp:hlinkClr xmlns:ahyp="http://schemas.microsoft.com/office/drawing/2018/hyperlinkcolor" val="tx"/>
                              </a:ext>
                            </a:extLst>
                          </a:hlinkClick>
                        </a:rPr>
                        <a:t>sacrifice</a:t>
                      </a:r>
                      <a:r>
                        <a:rPr lang="en-US" sz="1900" strike="noStrike" spc="-1" dirty="0">
                          <a:solidFill>
                            <a:schemeClr val="tx1"/>
                          </a:solidFill>
                          <a:highlight>
                            <a:srgbClr val="FFFF00"/>
                          </a:highlight>
                          <a:uFill>
                            <a:solidFill>
                              <a:srgbClr val="FFFFFF"/>
                            </a:solidFill>
                          </a:uFill>
                          <a:latin typeface="Calibri"/>
                        </a:rPr>
                        <a:t> and the </a:t>
                      </a:r>
                      <a:r>
                        <a:rPr lang="en-US" sz="1900" u="sng" strike="noStrike" spc="-1" dirty="0">
                          <a:solidFill>
                            <a:schemeClr val="tx1"/>
                          </a:solidFill>
                          <a:highlight>
                            <a:srgbClr val="FFFF00"/>
                          </a:highlight>
                          <a:uFill>
                            <a:solidFill>
                              <a:srgbClr val="FFFFFF"/>
                            </a:solidFill>
                          </a:uFill>
                          <a:latin typeface="Calibri"/>
                          <a:hlinkClick r:id="rId51">
                            <a:extLst>
                              <a:ext uri="{A12FA001-AC4F-418D-AE19-62706E023703}">
                                <ahyp:hlinkClr xmlns:ahyp="http://schemas.microsoft.com/office/drawing/2018/hyperlinkcolor" val="tx"/>
                              </a:ext>
                            </a:extLst>
                          </a:hlinkClick>
                        </a:rPr>
                        <a:t>oblation</a:t>
                      </a:r>
                      <a:r>
                        <a:rPr lang="en-US" sz="1900" strike="noStrike" spc="-1" dirty="0">
                          <a:solidFill>
                            <a:schemeClr val="tx1"/>
                          </a:solidFill>
                          <a:highlight>
                            <a:srgbClr val="FFFF00"/>
                          </a:highlight>
                          <a:uFill>
                            <a:solidFill>
                              <a:srgbClr val="FFFFFF"/>
                            </a:solidFill>
                          </a:uFill>
                          <a:latin typeface="Calibri"/>
                        </a:rPr>
                        <a:t> to </a:t>
                      </a:r>
                      <a:r>
                        <a:rPr lang="en-US" sz="1900" u="sng" strike="noStrike" spc="-1" dirty="0">
                          <a:solidFill>
                            <a:schemeClr val="tx1"/>
                          </a:solidFill>
                          <a:highlight>
                            <a:srgbClr val="FFFF00"/>
                          </a:highlight>
                          <a:uFill>
                            <a:solidFill>
                              <a:srgbClr val="FFFFFF"/>
                            </a:solidFill>
                          </a:uFill>
                          <a:latin typeface="Calibri"/>
                          <a:hlinkClick r:id="rId52">
                            <a:extLst>
                              <a:ext uri="{A12FA001-AC4F-418D-AE19-62706E023703}">
                                <ahyp:hlinkClr xmlns:ahyp="http://schemas.microsoft.com/office/drawing/2018/hyperlinkcolor" val="tx"/>
                              </a:ext>
                            </a:extLst>
                          </a:hlinkClick>
                        </a:rPr>
                        <a:t>cease</a:t>
                      </a:r>
                      <a:r>
                        <a:rPr lang="en-US" sz="1900" strike="noStrike" spc="-1" dirty="0">
                          <a:solidFill>
                            <a:schemeClr val="tx1"/>
                          </a:solidFill>
                          <a:uFill>
                            <a:solidFill>
                              <a:srgbClr val="FFFFFF"/>
                            </a:solidFill>
                          </a:uFill>
                          <a:latin typeface="Calibri"/>
                        </a:rPr>
                        <a:t>, and for the </a:t>
                      </a:r>
                      <a:r>
                        <a:rPr lang="en-US" sz="1900" u="sng" strike="noStrike" spc="-1" dirty="0">
                          <a:solidFill>
                            <a:schemeClr val="tx1"/>
                          </a:solidFill>
                          <a:uFill>
                            <a:solidFill>
                              <a:srgbClr val="FFFFFF"/>
                            </a:solidFill>
                          </a:uFill>
                          <a:latin typeface="Calibri"/>
                          <a:hlinkClick r:id="rId53">
                            <a:extLst>
                              <a:ext uri="{A12FA001-AC4F-418D-AE19-62706E023703}">
                                <ahyp:hlinkClr xmlns:ahyp="http://schemas.microsoft.com/office/drawing/2018/hyperlinkcolor" val="tx"/>
                              </a:ext>
                            </a:extLst>
                          </a:hlinkClick>
                        </a:rPr>
                        <a:t>overspreading</a:t>
                      </a:r>
                      <a:r>
                        <a:rPr lang="en-US" sz="1900" strike="noStrike" spc="-1" dirty="0">
                          <a:solidFill>
                            <a:schemeClr val="tx1"/>
                          </a:solidFill>
                          <a:uFill>
                            <a:solidFill>
                              <a:srgbClr val="FFFFFF"/>
                            </a:solidFill>
                          </a:uFill>
                          <a:latin typeface="Calibri"/>
                        </a:rPr>
                        <a:t> of </a:t>
                      </a:r>
                      <a:r>
                        <a:rPr lang="en-US" sz="1900" u="sng" strike="noStrike" spc="-1" dirty="0">
                          <a:solidFill>
                            <a:schemeClr val="tx1"/>
                          </a:solidFill>
                          <a:uFill>
                            <a:solidFill>
                              <a:srgbClr val="FFFFFF"/>
                            </a:solidFill>
                          </a:uFill>
                          <a:latin typeface="Calibri"/>
                          <a:hlinkClick r:id="rId54">
                            <a:extLst>
                              <a:ext uri="{A12FA001-AC4F-418D-AE19-62706E023703}">
                                <ahyp:hlinkClr xmlns:ahyp="http://schemas.microsoft.com/office/drawing/2018/hyperlinkcolor" val="tx"/>
                              </a:ext>
                            </a:extLst>
                          </a:hlinkClick>
                        </a:rPr>
                        <a:t>abominations</a:t>
                      </a:r>
                      <a:r>
                        <a:rPr lang="en-US" sz="1900" strike="noStrike" spc="-1" dirty="0">
                          <a:solidFill>
                            <a:schemeClr val="tx1"/>
                          </a:solidFill>
                          <a:uFill>
                            <a:solidFill>
                              <a:srgbClr val="FFFFFF"/>
                            </a:solidFill>
                          </a:uFill>
                          <a:latin typeface="Calibri"/>
                        </a:rPr>
                        <a:t> he shall make it </a:t>
                      </a:r>
                      <a:r>
                        <a:rPr lang="en-US" sz="1900" u="sng" strike="noStrike" spc="-1" dirty="0">
                          <a:solidFill>
                            <a:schemeClr val="tx1"/>
                          </a:solidFill>
                          <a:uFill>
                            <a:solidFill>
                              <a:srgbClr val="FFFFFF"/>
                            </a:solidFill>
                          </a:uFill>
                          <a:latin typeface="Calibri"/>
                          <a:hlinkClick r:id="rId43">
                            <a:extLst>
                              <a:ext uri="{A12FA001-AC4F-418D-AE19-62706E023703}">
                                <ahyp:hlinkClr xmlns:ahyp="http://schemas.microsoft.com/office/drawing/2018/hyperlinkcolor" val="tx"/>
                              </a:ext>
                            </a:extLst>
                          </a:hlinkClick>
                        </a:rPr>
                        <a:t>desolate</a:t>
                      </a:r>
                      <a:r>
                        <a:rPr lang="en-US" sz="1900" strike="noStrike" spc="-1" dirty="0">
                          <a:solidFill>
                            <a:schemeClr val="tx1"/>
                          </a:solidFill>
                          <a:uFill>
                            <a:solidFill>
                              <a:srgbClr val="FFFFFF"/>
                            </a:solidFill>
                          </a:uFill>
                          <a:latin typeface="Calibri"/>
                        </a:rPr>
                        <a:t>, even until the </a:t>
                      </a:r>
                      <a:r>
                        <a:rPr lang="en-US" sz="1900" u="sng" strike="noStrike" spc="-1" dirty="0">
                          <a:solidFill>
                            <a:schemeClr val="tx1"/>
                          </a:solidFill>
                          <a:uFill>
                            <a:solidFill>
                              <a:srgbClr val="FFFFFF"/>
                            </a:solidFill>
                          </a:uFill>
                          <a:latin typeface="Calibri"/>
                          <a:hlinkClick r:id="rId55">
                            <a:extLst>
                              <a:ext uri="{A12FA001-AC4F-418D-AE19-62706E023703}">
                                <ahyp:hlinkClr xmlns:ahyp="http://schemas.microsoft.com/office/drawing/2018/hyperlinkcolor" val="tx"/>
                              </a:ext>
                            </a:extLst>
                          </a:hlinkClick>
                        </a:rPr>
                        <a:t>consummation,</a:t>
                      </a:r>
                      <a:r>
                        <a:rPr lang="en-US" sz="1900" strike="noStrike" spc="-1" dirty="0">
                          <a:solidFill>
                            <a:schemeClr val="tx1"/>
                          </a:solidFill>
                          <a:uFill>
                            <a:solidFill>
                              <a:srgbClr val="FFFFFF"/>
                            </a:solidFill>
                          </a:uFill>
                          <a:latin typeface="Calibri"/>
                        </a:rPr>
                        <a:t> and that </a:t>
                      </a:r>
                      <a:r>
                        <a:rPr lang="en-US" sz="1900" u="sng" strike="noStrike" spc="-1" dirty="0">
                          <a:solidFill>
                            <a:schemeClr val="tx1"/>
                          </a:solidFill>
                          <a:uFill>
                            <a:solidFill>
                              <a:srgbClr val="FFFFFF"/>
                            </a:solidFill>
                          </a:uFill>
                          <a:latin typeface="Calibri"/>
                          <a:hlinkClick r:id="rId44">
                            <a:extLst>
                              <a:ext uri="{A12FA001-AC4F-418D-AE19-62706E023703}">
                                <ahyp:hlinkClr xmlns:ahyp="http://schemas.microsoft.com/office/drawing/2018/hyperlinkcolor" val="tx"/>
                              </a:ext>
                            </a:extLst>
                          </a:hlinkClick>
                        </a:rPr>
                        <a:t>determined</a:t>
                      </a:r>
                      <a:r>
                        <a:rPr lang="en-US" sz="1900" strike="noStrike" spc="-1" dirty="0">
                          <a:solidFill>
                            <a:schemeClr val="tx1"/>
                          </a:solidFill>
                          <a:uFill>
                            <a:solidFill>
                              <a:srgbClr val="FFFFFF"/>
                            </a:solidFill>
                          </a:uFill>
                          <a:latin typeface="Calibri"/>
                        </a:rPr>
                        <a:t> shall be </a:t>
                      </a:r>
                      <a:r>
                        <a:rPr lang="en-US" sz="1900" u="sng" strike="noStrike" spc="-1" dirty="0">
                          <a:solidFill>
                            <a:schemeClr val="tx1"/>
                          </a:solidFill>
                          <a:uFill>
                            <a:solidFill>
                              <a:srgbClr val="FFFFFF"/>
                            </a:solidFill>
                          </a:uFill>
                          <a:latin typeface="Calibri"/>
                          <a:hlinkClick r:id="rId56">
                            <a:extLst>
                              <a:ext uri="{A12FA001-AC4F-418D-AE19-62706E023703}">
                                <ahyp:hlinkClr xmlns:ahyp="http://schemas.microsoft.com/office/drawing/2018/hyperlinkcolor" val="tx"/>
                              </a:ext>
                            </a:extLst>
                          </a:hlinkClick>
                        </a:rPr>
                        <a:t>poured</a:t>
                      </a:r>
                      <a:r>
                        <a:rPr lang="en-US" sz="1900" strike="noStrike" spc="-1" dirty="0">
                          <a:solidFill>
                            <a:schemeClr val="tx1"/>
                          </a:solidFill>
                          <a:uFill>
                            <a:solidFill>
                              <a:srgbClr val="FFFFFF"/>
                            </a:solidFill>
                          </a:uFill>
                          <a:latin typeface="Calibri"/>
                        </a:rPr>
                        <a:t> upon the </a:t>
                      </a:r>
                      <a:r>
                        <a:rPr lang="en-US" sz="1900" u="sng" strike="noStrike" spc="-1" dirty="0">
                          <a:solidFill>
                            <a:schemeClr val="tx1"/>
                          </a:solidFill>
                          <a:uFill>
                            <a:solidFill>
                              <a:srgbClr val="FFFFFF"/>
                            </a:solidFill>
                          </a:uFill>
                          <a:latin typeface="Calibri"/>
                          <a:hlinkClick r:id="rId43">
                            <a:extLst>
                              <a:ext uri="{A12FA001-AC4F-418D-AE19-62706E023703}">
                                <ahyp:hlinkClr xmlns:ahyp="http://schemas.microsoft.com/office/drawing/2018/hyperlinkcolor" val="tx"/>
                              </a:ext>
                            </a:extLst>
                          </a:hlinkClick>
                        </a:rPr>
                        <a:t>desolate</a:t>
                      </a:r>
                      <a:r>
                        <a:rPr lang="en-US" sz="1900" strike="noStrike" spc="-1" dirty="0">
                          <a:solidFill>
                            <a:schemeClr val="tx1"/>
                          </a:solidFill>
                          <a:uFill>
                            <a:solidFill>
                              <a:srgbClr val="FFFFFF"/>
                            </a:solidFill>
                          </a:uFill>
                          <a:latin typeface="Calibri"/>
                        </a:rPr>
                        <a:t>. </a:t>
                      </a:r>
                      <a:endParaRPr sz="1900" dirty="0">
                        <a:solidFill>
                          <a:schemeClr val="tx1"/>
                        </a:solidFill>
                      </a:endParaRPr>
                    </a:p>
                  </a:txBody>
                  <a:tcPr marL="60480" marR="6048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3"/>
                  </a:ext>
                </a:extLst>
              </a:tr>
            </a:tbl>
          </a:graphicData>
        </a:graphic>
      </p:graphicFrame>
      <p:sp>
        <p:nvSpPr>
          <p:cNvPr id="322" name="TextShape 2"/>
          <p:cNvSpPr txBox="1"/>
          <p:nvPr/>
        </p:nvSpPr>
        <p:spPr>
          <a:xfrm>
            <a:off x="6553080" y="6356520"/>
            <a:ext cx="2133360" cy="364680"/>
          </a:xfrm>
          <a:prstGeom prst="rect">
            <a:avLst/>
          </a:prstGeom>
          <a:noFill/>
          <a:ln>
            <a:noFill/>
          </a:ln>
        </p:spPr>
        <p:txBody>
          <a:bodyPr anchor="ctr"/>
          <a:lstStyle/>
          <a:p>
            <a:pPr algn="r">
              <a:lnSpc>
                <a:spcPct val="100000"/>
              </a:lnSpc>
            </a:pPr>
            <a:fld id="{56E12087-E7E9-4710-9A17-AD7526A97806}" type="slidenum">
              <a:rPr lang="en-US" sz="1200" strike="noStrike" spc="-1">
                <a:solidFill>
                  <a:srgbClr val="8B8B8B"/>
                </a:solidFill>
                <a:uFill>
                  <a:solidFill>
                    <a:srgbClr val="FFFFFF"/>
                  </a:solidFill>
                </a:uFill>
                <a:latin typeface="Calibri"/>
              </a:rPr>
              <a:t>41</a:t>
            </a:fld>
            <a:endParaRPr/>
          </a:p>
        </p:txBody>
      </p:sp>
      <p:sp>
        <p:nvSpPr>
          <p:cNvPr id="323" name="TextShape 3"/>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324" name="CustomShape 4"/>
          <p:cNvSpPr/>
          <p:nvPr/>
        </p:nvSpPr>
        <p:spPr>
          <a:xfrm>
            <a:off x="-1428120" y="380880"/>
            <a:ext cx="11972160" cy="91476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5200" b="1" strike="noStrike" spc="-1" dirty="0">
                <a:solidFill>
                  <a:srgbClr val="FF0000"/>
                </a:solidFill>
                <a:uFill>
                  <a:solidFill>
                    <a:srgbClr val="FFFFFF"/>
                  </a:solidFill>
                </a:uFill>
                <a:latin typeface="Calibri"/>
              </a:rPr>
              <a:t>THE FOUR MISPLACED VERSES</a:t>
            </a:r>
            <a:endParaRPr sz="5200" dirty="0">
              <a:solidFill>
                <a:srgbClr val="FF0000"/>
              </a:solidFil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 name="CustomShape 2"/>
          <p:cNvSpPr/>
          <p:nvPr/>
        </p:nvSpPr>
        <p:spPr>
          <a:xfrm>
            <a:off x="442264" y="537087"/>
            <a:ext cx="8381520" cy="255996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en-US" sz="5400" b="1" strike="noStrike" spc="-1" dirty="0">
                <a:uFill>
                  <a:solidFill>
                    <a:srgbClr val="FFFFFF"/>
                  </a:solidFill>
                </a:uFill>
                <a:latin typeface="Calibri"/>
              </a:rPr>
              <a:t>SEVENTY WEEKS ARE FOR </a:t>
            </a:r>
          </a:p>
          <a:p>
            <a:pPr algn="ctr">
              <a:lnSpc>
                <a:spcPct val="100000"/>
              </a:lnSpc>
            </a:pPr>
            <a:r>
              <a:rPr lang="en-US" sz="5400" b="1" spc="-1" dirty="0">
                <a:uFill>
                  <a:solidFill>
                    <a:srgbClr val="FFFFFF"/>
                  </a:solidFill>
                </a:uFill>
                <a:latin typeface="Calibri"/>
              </a:rPr>
              <a:t>ONE SPECIFIC THING!</a:t>
            </a:r>
            <a:endParaRPr dirty="0"/>
          </a:p>
        </p:txBody>
      </p:sp>
      <p:sp>
        <p:nvSpPr>
          <p:cNvPr id="327" name="TextShape 3"/>
          <p:cNvSpPr txBox="1"/>
          <p:nvPr/>
        </p:nvSpPr>
        <p:spPr>
          <a:xfrm>
            <a:off x="6553080" y="6356520"/>
            <a:ext cx="2133360" cy="364680"/>
          </a:xfrm>
          <a:prstGeom prst="rect">
            <a:avLst/>
          </a:prstGeom>
          <a:noFill/>
          <a:ln>
            <a:noFill/>
          </a:ln>
        </p:spPr>
        <p:txBody>
          <a:bodyPr anchor="ctr"/>
          <a:lstStyle/>
          <a:p>
            <a:pPr algn="r">
              <a:lnSpc>
                <a:spcPct val="100000"/>
              </a:lnSpc>
            </a:pPr>
            <a:fld id="{B1263211-C8D7-42F7-AB8C-06F12948B659}" type="slidenum">
              <a:rPr lang="en-US" sz="1200" strike="noStrike" spc="-1">
                <a:solidFill>
                  <a:srgbClr val="8B8B8B"/>
                </a:solidFill>
                <a:uFill>
                  <a:solidFill>
                    <a:srgbClr val="FFFFFF"/>
                  </a:solidFill>
                </a:uFill>
                <a:latin typeface="Calibri"/>
              </a:rPr>
              <a:t>42</a:t>
            </a:fld>
            <a:endParaRPr/>
          </a:p>
        </p:txBody>
      </p:sp>
      <p:sp>
        <p:nvSpPr>
          <p:cNvPr id="328" name="TextShape 4"/>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329" name="CustomShape 5"/>
          <p:cNvSpPr/>
          <p:nvPr/>
        </p:nvSpPr>
        <p:spPr>
          <a:xfrm>
            <a:off x="775093" y="2155603"/>
            <a:ext cx="7464032" cy="1063847"/>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en-US" sz="3600" b="1" strike="noStrike" spc="-1" dirty="0">
                <a:solidFill>
                  <a:srgbClr val="FF0000"/>
                </a:solidFill>
                <a:uFill>
                  <a:solidFill>
                    <a:srgbClr val="FFFFFF"/>
                  </a:solidFill>
                </a:uFill>
                <a:latin typeface="Calibri"/>
              </a:rPr>
              <a:t>THE </a:t>
            </a:r>
            <a:r>
              <a:rPr lang="en-US" sz="3600" b="1" i="1" strike="noStrike" spc="-1" dirty="0">
                <a:solidFill>
                  <a:srgbClr val="FF0000"/>
                </a:solidFill>
                <a:highlight>
                  <a:srgbClr val="FFFF00"/>
                </a:highlight>
                <a:uFill>
                  <a:solidFill>
                    <a:srgbClr val="FFFFFF"/>
                  </a:solidFill>
                </a:uFill>
                <a:latin typeface="Calibri"/>
              </a:rPr>
              <a:t>DESOLATIONS</a:t>
            </a:r>
            <a:r>
              <a:rPr lang="en-US" sz="3600" b="1" strike="noStrike" spc="-1" dirty="0">
                <a:solidFill>
                  <a:srgbClr val="FF0000"/>
                </a:solidFill>
                <a:uFill>
                  <a:solidFill>
                    <a:srgbClr val="FFFFFF"/>
                  </a:solidFill>
                </a:uFill>
                <a:latin typeface="Calibri"/>
              </a:rPr>
              <a:t> OF JERUSALEM!</a:t>
            </a:r>
            <a:endParaRPr dirty="0">
              <a:solidFill>
                <a:srgbClr val="FF0000"/>
              </a:solidFill>
            </a:endParaRPr>
          </a:p>
        </p:txBody>
      </p:sp>
      <p:sp>
        <p:nvSpPr>
          <p:cNvPr id="7" name="CustomShape 2">
            <a:extLst>
              <a:ext uri="{FF2B5EF4-FFF2-40B4-BE49-F238E27FC236}">
                <a16:creationId xmlns:a16="http://schemas.microsoft.com/office/drawing/2014/main" id="{385F9553-4CBC-442B-B957-9D62C2806B8E}"/>
              </a:ext>
            </a:extLst>
          </p:cNvPr>
          <p:cNvSpPr/>
          <p:nvPr/>
        </p:nvSpPr>
        <p:spPr>
          <a:xfrm>
            <a:off x="250535" y="3019733"/>
            <a:ext cx="8381520" cy="3636706"/>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en-US" sz="5400" b="1" strike="noStrike" spc="-1" dirty="0">
                <a:uFill>
                  <a:solidFill>
                    <a:srgbClr val="FFFFFF"/>
                  </a:solidFill>
                </a:uFill>
                <a:latin typeface="Calibri"/>
              </a:rPr>
              <a:t>SEVENTY WEEKS ARE FOR </a:t>
            </a:r>
          </a:p>
          <a:p>
            <a:pPr algn="ctr">
              <a:lnSpc>
                <a:spcPct val="100000"/>
              </a:lnSpc>
            </a:pPr>
            <a:r>
              <a:rPr lang="en-US" sz="5400" b="1" spc="-1" dirty="0">
                <a:uFill>
                  <a:solidFill>
                    <a:srgbClr val="FFFFFF"/>
                  </a:solidFill>
                </a:uFill>
                <a:latin typeface="Calibri"/>
              </a:rPr>
              <a:t>TWO SPECIFIC GROUPS!</a:t>
            </a:r>
          </a:p>
          <a:p>
            <a:pPr marL="342900" indent="-342900" algn="ctr">
              <a:buFont typeface="+mj-lt"/>
              <a:buAutoNum type="arabicPeriod"/>
            </a:pPr>
            <a:r>
              <a:rPr lang="en-US" sz="3600" b="1" spc="-1" dirty="0">
                <a:solidFill>
                  <a:srgbClr val="FF0000"/>
                </a:solidFill>
                <a:uFill>
                  <a:solidFill>
                    <a:srgbClr val="FFFFFF"/>
                  </a:solidFill>
                </a:uFill>
                <a:latin typeface="Calibri"/>
              </a:rPr>
              <a:t>THY PEOPLE (ISRAELITES)</a:t>
            </a:r>
          </a:p>
          <a:p>
            <a:pPr marL="342900" indent="-342900" algn="ctr">
              <a:buFont typeface="+mj-lt"/>
              <a:buAutoNum type="arabicPeriod"/>
            </a:pPr>
            <a:r>
              <a:rPr lang="en-US" sz="3600" b="1" spc="-1" dirty="0">
                <a:solidFill>
                  <a:srgbClr val="FF0000"/>
                </a:solidFill>
                <a:uFill>
                  <a:solidFill>
                    <a:srgbClr val="FFFFFF"/>
                  </a:solidFill>
                </a:uFill>
                <a:latin typeface="Calibri"/>
              </a:rPr>
              <a:t>THE HOLY CITY (JERUSALEM)</a:t>
            </a:r>
            <a:endParaRPr lang="en-US" sz="3600" dirty="0">
              <a:solidFill>
                <a:srgbClr val="FF0000"/>
              </a:solidFill>
            </a:endParaRPr>
          </a:p>
        </p:txBody>
      </p:sp>
    </p:spTree>
    <p:extLst>
      <p:ext uri="{BB962C8B-B14F-4D97-AF65-F5344CB8AC3E}">
        <p14:creationId xmlns:p14="http://schemas.microsoft.com/office/powerpoint/2010/main" val="136067712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 name="CustomShape 1"/>
          <p:cNvSpPr/>
          <p:nvPr/>
        </p:nvSpPr>
        <p:spPr>
          <a:xfrm>
            <a:off x="258972" y="2718640"/>
            <a:ext cx="8473415" cy="319638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720" algn="just">
              <a:lnSpc>
                <a:spcPct val="100000"/>
              </a:lnSpc>
              <a:buFont typeface="Calibri"/>
              <a:buAutoNum type="arabicPeriod"/>
            </a:pPr>
            <a:r>
              <a:rPr lang="en-US" sz="3200" strike="noStrike" spc="-1" dirty="0">
                <a:solidFill>
                  <a:srgbClr val="000000"/>
                </a:solidFill>
                <a:uFill>
                  <a:solidFill>
                    <a:srgbClr val="FFFFFF"/>
                  </a:solidFill>
                </a:uFill>
                <a:latin typeface="Calibri"/>
              </a:rPr>
              <a:t>to finish the </a:t>
            </a:r>
            <a:r>
              <a:rPr lang="en-US" sz="3200" b="1" u="sng" strike="noStrike" spc="-1" dirty="0">
                <a:solidFill>
                  <a:srgbClr val="0000FF"/>
                </a:solidFill>
                <a:uFill>
                  <a:solidFill>
                    <a:srgbClr val="FFFFFF"/>
                  </a:solidFill>
                </a:uFill>
                <a:latin typeface="Calibri"/>
                <a:hlinkClick r:id="rId2"/>
              </a:rPr>
              <a:t>transgression,</a:t>
            </a:r>
            <a:r>
              <a:rPr lang="en-US" sz="3200" b="1" strike="noStrike" spc="-1" dirty="0">
                <a:solidFill>
                  <a:srgbClr val="000000"/>
                </a:solidFill>
                <a:uFill>
                  <a:solidFill>
                    <a:srgbClr val="FFFFFF"/>
                  </a:solidFill>
                </a:uFill>
                <a:latin typeface="Calibri"/>
              </a:rPr>
              <a:t>                           JESUS</a:t>
            </a:r>
            <a:endParaRPr dirty="0"/>
          </a:p>
          <a:p>
            <a:pPr marL="343080" indent="-342720" algn="just">
              <a:lnSpc>
                <a:spcPct val="100000"/>
              </a:lnSpc>
              <a:buFont typeface="Calibri"/>
              <a:buAutoNum type="arabicPeriod"/>
            </a:pPr>
            <a:r>
              <a:rPr lang="en-US" sz="3200" strike="noStrike" spc="-1" dirty="0">
                <a:solidFill>
                  <a:srgbClr val="000000"/>
                </a:solidFill>
                <a:uFill>
                  <a:solidFill>
                    <a:srgbClr val="FFFFFF"/>
                  </a:solidFill>
                </a:uFill>
                <a:latin typeface="Calibri"/>
              </a:rPr>
              <a:t>and to make an end of </a:t>
            </a:r>
            <a:r>
              <a:rPr lang="en-US" sz="3200" b="1" u="sng" strike="noStrike" spc="-1" dirty="0">
                <a:solidFill>
                  <a:srgbClr val="0000FF"/>
                </a:solidFill>
                <a:uFill>
                  <a:solidFill>
                    <a:srgbClr val="FFFFFF"/>
                  </a:solidFill>
                </a:uFill>
                <a:latin typeface="Calibri"/>
                <a:hlinkClick r:id="rId3"/>
              </a:rPr>
              <a:t>sins,</a:t>
            </a:r>
            <a:r>
              <a:rPr lang="en-US" sz="3200" b="1" strike="noStrike" spc="-1" dirty="0">
                <a:solidFill>
                  <a:srgbClr val="000000"/>
                </a:solidFill>
                <a:uFill>
                  <a:solidFill>
                    <a:srgbClr val="FFFFFF"/>
                  </a:solidFill>
                </a:uFill>
                <a:latin typeface="Calibri"/>
              </a:rPr>
              <a:t>                          JESUS</a:t>
            </a:r>
            <a:endParaRPr dirty="0"/>
          </a:p>
          <a:p>
            <a:pPr marL="343080" indent="-342720" algn="just">
              <a:lnSpc>
                <a:spcPct val="100000"/>
              </a:lnSpc>
              <a:buFont typeface="Calibri"/>
              <a:buAutoNum type="arabicPeriod"/>
            </a:pPr>
            <a:r>
              <a:rPr lang="en-US" sz="3200" strike="noStrike" spc="-1" dirty="0">
                <a:solidFill>
                  <a:srgbClr val="000000"/>
                </a:solidFill>
                <a:uFill>
                  <a:solidFill>
                    <a:srgbClr val="FFFFFF"/>
                  </a:solidFill>
                </a:uFill>
                <a:latin typeface="Calibri"/>
              </a:rPr>
              <a:t>and to make reconciliation for </a:t>
            </a:r>
            <a:r>
              <a:rPr lang="en-US" sz="3200" b="1" u="sng" strike="noStrike" spc="-1" dirty="0">
                <a:solidFill>
                  <a:srgbClr val="0000FF"/>
                </a:solidFill>
                <a:uFill>
                  <a:solidFill>
                    <a:srgbClr val="FFFFFF"/>
                  </a:solidFill>
                </a:uFill>
                <a:latin typeface="Calibri"/>
                <a:hlinkClick r:id="rId4"/>
              </a:rPr>
              <a:t>iniquity,</a:t>
            </a:r>
            <a:r>
              <a:rPr lang="en-US" sz="3200" b="1" strike="noStrike" spc="-1" dirty="0">
                <a:solidFill>
                  <a:srgbClr val="000000"/>
                </a:solidFill>
                <a:uFill>
                  <a:solidFill>
                    <a:srgbClr val="FFFFFF"/>
                  </a:solidFill>
                </a:uFill>
                <a:latin typeface="Calibri"/>
              </a:rPr>
              <a:t>      JESUS</a:t>
            </a:r>
            <a:endParaRPr dirty="0"/>
          </a:p>
          <a:p>
            <a:pPr marL="343080" indent="-342720" algn="just">
              <a:lnSpc>
                <a:spcPct val="100000"/>
              </a:lnSpc>
              <a:buFont typeface="Calibri"/>
              <a:buAutoNum type="arabicPeriod"/>
            </a:pPr>
            <a:r>
              <a:rPr lang="en-US" sz="3200" strike="noStrike" spc="-1" dirty="0">
                <a:solidFill>
                  <a:srgbClr val="000000"/>
                </a:solidFill>
                <a:uFill>
                  <a:solidFill>
                    <a:srgbClr val="FFFFFF"/>
                  </a:solidFill>
                </a:uFill>
                <a:latin typeface="Calibri"/>
              </a:rPr>
              <a:t>and to bring in everlasting </a:t>
            </a:r>
            <a:r>
              <a:rPr lang="en-US" sz="3200" i="1" strike="noStrike" spc="-1" dirty="0">
                <a:solidFill>
                  <a:srgbClr val="FF0000"/>
                </a:solidFill>
                <a:uFill>
                  <a:solidFill>
                    <a:srgbClr val="FFFFFF"/>
                  </a:solidFill>
                </a:uFill>
                <a:latin typeface="Calibri"/>
              </a:rPr>
              <a:t>righteousness   </a:t>
            </a:r>
            <a:r>
              <a:rPr lang="en-US" sz="3200" b="1" strike="noStrike" spc="-1" dirty="0">
                <a:solidFill>
                  <a:srgbClr val="000000"/>
                </a:solidFill>
                <a:uFill>
                  <a:solidFill>
                    <a:srgbClr val="FFFFFF"/>
                  </a:solidFill>
                </a:uFill>
                <a:latin typeface="Calibri"/>
              </a:rPr>
              <a:t>JESUS</a:t>
            </a:r>
            <a:endParaRPr dirty="0"/>
          </a:p>
          <a:p>
            <a:pPr marL="343080" indent="-342720" algn="just">
              <a:lnSpc>
                <a:spcPct val="100000"/>
              </a:lnSpc>
              <a:buFont typeface="Calibri"/>
              <a:buAutoNum type="arabicPeriod"/>
            </a:pPr>
            <a:r>
              <a:rPr lang="en-US" sz="3200" strike="noStrike" spc="-1" dirty="0">
                <a:solidFill>
                  <a:srgbClr val="000000"/>
                </a:solidFill>
                <a:uFill>
                  <a:solidFill>
                    <a:srgbClr val="FFFFFF"/>
                  </a:solidFill>
                </a:uFill>
                <a:latin typeface="Calibri"/>
              </a:rPr>
              <a:t>and to seal up the </a:t>
            </a:r>
            <a:r>
              <a:rPr lang="en-US" sz="3200" i="1" strike="noStrike" spc="-1" dirty="0">
                <a:solidFill>
                  <a:srgbClr val="FF0000"/>
                </a:solidFill>
                <a:uFill>
                  <a:solidFill>
                    <a:srgbClr val="FFFFFF"/>
                  </a:solidFill>
                </a:uFill>
                <a:latin typeface="Calibri"/>
              </a:rPr>
              <a:t>vision</a:t>
            </a:r>
            <a:r>
              <a:rPr lang="en-US" sz="3200" strike="noStrike" spc="-1" dirty="0">
                <a:solidFill>
                  <a:srgbClr val="000000"/>
                </a:solidFill>
                <a:uFill>
                  <a:solidFill>
                    <a:srgbClr val="FFFFFF"/>
                  </a:solidFill>
                </a:uFill>
                <a:latin typeface="Calibri"/>
              </a:rPr>
              <a:t> and </a:t>
            </a:r>
            <a:r>
              <a:rPr lang="en-US" sz="3200" i="1" strike="noStrike" spc="-1" dirty="0">
                <a:solidFill>
                  <a:srgbClr val="FF0000"/>
                </a:solidFill>
                <a:uFill>
                  <a:solidFill>
                    <a:srgbClr val="FFFFFF"/>
                  </a:solidFill>
                </a:uFill>
                <a:latin typeface="Calibri"/>
              </a:rPr>
              <a:t>prophecy      </a:t>
            </a:r>
            <a:r>
              <a:rPr lang="en-US" sz="3200" b="1" strike="noStrike" spc="-1" dirty="0">
                <a:solidFill>
                  <a:srgbClr val="000000"/>
                </a:solidFill>
                <a:uFill>
                  <a:solidFill>
                    <a:srgbClr val="FFFFFF"/>
                  </a:solidFill>
                </a:uFill>
                <a:latin typeface="Calibri"/>
              </a:rPr>
              <a:t>JESUS</a:t>
            </a:r>
            <a:endParaRPr dirty="0"/>
          </a:p>
          <a:p>
            <a:pPr marL="343080" indent="-342720" algn="just">
              <a:lnSpc>
                <a:spcPct val="100000"/>
              </a:lnSpc>
              <a:buFont typeface="Calibri"/>
              <a:buAutoNum type="arabicPeriod"/>
            </a:pPr>
            <a:r>
              <a:rPr lang="en-US" sz="3200" strike="noStrike" spc="-1" dirty="0">
                <a:solidFill>
                  <a:srgbClr val="000000"/>
                </a:solidFill>
                <a:uFill>
                  <a:solidFill>
                    <a:srgbClr val="FFFFFF"/>
                  </a:solidFill>
                </a:uFill>
                <a:latin typeface="Calibri"/>
              </a:rPr>
              <a:t>and to </a:t>
            </a:r>
            <a:r>
              <a:rPr lang="en-US" sz="3200" i="1" strike="noStrike" spc="-1" dirty="0">
                <a:solidFill>
                  <a:srgbClr val="FF0000"/>
                </a:solidFill>
                <a:uFill>
                  <a:solidFill>
                    <a:srgbClr val="FFFFFF"/>
                  </a:solidFill>
                </a:uFill>
                <a:latin typeface="Calibri"/>
              </a:rPr>
              <a:t>anoint</a:t>
            </a:r>
            <a:r>
              <a:rPr lang="en-US" sz="3200" strike="noStrike" spc="-1" dirty="0">
                <a:solidFill>
                  <a:srgbClr val="FF0000"/>
                </a:solidFill>
                <a:uFill>
                  <a:solidFill>
                    <a:srgbClr val="FFFFFF"/>
                  </a:solidFill>
                </a:uFill>
                <a:latin typeface="Calibri"/>
              </a:rPr>
              <a:t> </a:t>
            </a:r>
            <a:r>
              <a:rPr lang="en-US" sz="3200" strike="noStrike" spc="-1" dirty="0">
                <a:solidFill>
                  <a:srgbClr val="000000"/>
                </a:solidFill>
                <a:uFill>
                  <a:solidFill>
                    <a:srgbClr val="FFFFFF"/>
                  </a:solidFill>
                </a:uFill>
                <a:latin typeface="Calibri"/>
              </a:rPr>
              <a:t>the most Holy.                        </a:t>
            </a:r>
            <a:r>
              <a:rPr lang="en-US" sz="3200" b="1" strike="noStrike" spc="-1" dirty="0">
                <a:solidFill>
                  <a:srgbClr val="000000"/>
                </a:solidFill>
                <a:uFill>
                  <a:solidFill>
                    <a:srgbClr val="FFFFFF"/>
                  </a:solidFill>
                </a:uFill>
                <a:latin typeface="Calibri"/>
              </a:rPr>
              <a:t>JESUS</a:t>
            </a:r>
            <a:endParaRPr dirty="0"/>
          </a:p>
          <a:p>
            <a:pPr>
              <a:lnSpc>
                <a:spcPct val="100000"/>
              </a:lnSpc>
            </a:pPr>
            <a:endParaRPr dirty="0"/>
          </a:p>
        </p:txBody>
      </p:sp>
      <p:sp>
        <p:nvSpPr>
          <p:cNvPr id="326" name="CustomShape 2"/>
          <p:cNvSpPr/>
          <p:nvPr/>
        </p:nvSpPr>
        <p:spPr>
          <a:xfrm>
            <a:off x="314445" y="419100"/>
            <a:ext cx="8381520" cy="255996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en-US" sz="5400" b="1" strike="noStrike" spc="-1" dirty="0">
                <a:uFill>
                  <a:solidFill>
                    <a:srgbClr val="FFFFFF"/>
                  </a:solidFill>
                </a:uFill>
                <a:latin typeface="Calibri"/>
              </a:rPr>
              <a:t>6 SPECIFIC PROPHECIES THE SEVENTY WEEKS ARE FOR</a:t>
            </a:r>
            <a:endParaRPr dirty="0"/>
          </a:p>
        </p:txBody>
      </p:sp>
      <p:sp>
        <p:nvSpPr>
          <p:cNvPr id="327" name="TextShape 3"/>
          <p:cNvSpPr txBox="1"/>
          <p:nvPr/>
        </p:nvSpPr>
        <p:spPr>
          <a:xfrm>
            <a:off x="6553080" y="6356520"/>
            <a:ext cx="2133360" cy="364680"/>
          </a:xfrm>
          <a:prstGeom prst="rect">
            <a:avLst/>
          </a:prstGeom>
          <a:noFill/>
          <a:ln>
            <a:noFill/>
          </a:ln>
        </p:spPr>
        <p:txBody>
          <a:bodyPr anchor="ctr"/>
          <a:lstStyle/>
          <a:p>
            <a:pPr algn="r">
              <a:lnSpc>
                <a:spcPct val="100000"/>
              </a:lnSpc>
            </a:pPr>
            <a:fld id="{B1263211-C8D7-42F7-AB8C-06F12948B659}" type="slidenum">
              <a:rPr lang="en-US" sz="1200" strike="noStrike" spc="-1">
                <a:solidFill>
                  <a:srgbClr val="8B8B8B"/>
                </a:solidFill>
                <a:uFill>
                  <a:solidFill>
                    <a:srgbClr val="FFFFFF"/>
                  </a:solidFill>
                </a:uFill>
                <a:latin typeface="Calibri"/>
              </a:rPr>
              <a:t>43</a:t>
            </a:fld>
            <a:endParaRPr/>
          </a:p>
        </p:txBody>
      </p:sp>
      <p:sp>
        <p:nvSpPr>
          <p:cNvPr id="328" name="TextShape 4"/>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329" name="CustomShape 5"/>
          <p:cNvSpPr/>
          <p:nvPr/>
        </p:nvSpPr>
        <p:spPr>
          <a:xfrm>
            <a:off x="657105" y="2057280"/>
            <a:ext cx="7543440" cy="118836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en-US" sz="3600" b="1" strike="noStrike" spc="-1" dirty="0">
                <a:solidFill>
                  <a:srgbClr val="FF0000"/>
                </a:solidFill>
                <a:uFill>
                  <a:solidFill>
                    <a:srgbClr val="FFFFFF"/>
                  </a:solidFill>
                </a:uFill>
                <a:latin typeface="Calibri"/>
              </a:rPr>
              <a:t>WHO IS THE FOCUS OF THIS CHAPTER?</a:t>
            </a:r>
            <a:endParaRPr dirty="0">
              <a:solidFill>
                <a:srgbClr val="FF0000"/>
              </a:solidFil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0" name="Table 1"/>
          <p:cNvGraphicFramePr/>
          <p:nvPr>
            <p:extLst>
              <p:ext uri="{D42A27DB-BD31-4B8C-83A1-F6EECF244321}">
                <p14:modId xmlns:p14="http://schemas.microsoft.com/office/powerpoint/2010/main" val="2159094957"/>
              </p:ext>
            </p:extLst>
          </p:nvPr>
        </p:nvGraphicFramePr>
        <p:xfrm>
          <a:off x="417871" y="582442"/>
          <a:ext cx="8283677" cy="4847914"/>
        </p:xfrm>
        <a:graphic>
          <a:graphicData uri="http://schemas.openxmlformats.org/drawingml/2006/table">
            <a:tbl>
              <a:tblPr/>
              <a:tblGrid>
                <a:gridCol w="8283677">
                  <a:extLst>
                    <a:ext uri="{9D8B030D-6E8A-4147-A177-3AD203B41FA5}">
                      <a16:colId xmlns:a16="http://schemas.microsoft.com/office/drawing/2014/main" val="20000"/>
                    </a:ext>
                  </a:extLst>
                </a:gridCol>
              </a:tblGrid>
              <a:tr h="2318074">
                <a:tc>
                  <a:txBody>
                    <a:bodyPr/>
                    <a:lstStyle/>
                    <a:p>
                      <a:pPr>
                        <a:lnSpc>
                          <a:spcPct val="100000"/>
                        </a:lnSpc>
                      </a:pPr>
                      <a:r>
                        <a:rPr lang="en-US" sz="1800" b="1" strike="noStrike" spc="-1" dirty="0">
                          <a:solidFill>
                            <a:srgbClr val="000000"/>
                          </a:solidFill>
                          <a:uFill>
                            <a:solidFill>
                              <a:srgbClr val="FFFFFF"/>
                            </a:solidFill>
                          </a:uFill>
                          <a:latin typeface="Calibri"/>
                        </a:rPr>
                        <a:t>DANIEL</a:t>
                      </a:r>
                      <a:endParaRPr sz="1600" dirty="0"/>
                    </a:p>
                    <a:p>
                      <a:pPr>
                        <a:lnSpc>
                          <a:spcPct val="100000"/>
                        </a:lnSpc>
                      </a:pPr>
                      <a:r>
                        <a:rPr lang="en-US" sz="1800" b="1" strike="noStrike" spc="-1" dirty="0">
                          <a:solidFill>
                            <a:srgbClr val="000000"/>
                          </a:solidFill>
                          <a:uFill>
                            <a:solidFill>
                              <a:srgbClr val="FFFFFF"/>
                            </a:solidFill>
                          </a:uFill>
                          <a:latin typeface="Calibri"/>
                        </a:rPr>
                        <a:t>9:26</a:t>
                      </a:r>
                      <a:r>
                        <a:rPr lang="en-US" sz="1800" strike="noStrike" spc="-1" dirty="0">
                          <a:solidFill>
                            <a:srgbClr val="000000"/>
                          </a:solidFill>
                          <a:uFill>
                            <a:solidFill>
                              <a:srgbClr val="FFFFFF"/>
                            </a:solidFill>
                          </a:uFill>
                          <a:latin typeface="Calibri"/>
                        </a:rPr>
                        <a:t> …….and </a:t>
                      </a:r>
                      <a:r>
                        <a:rPr lang="en-US" sz="1800" b="1" strike="noStrike" spc="-1" dirty="0">
                          <a:solidFill>
                            <a:schemeClr val="tx2">
                              <a:lumMod val="75000"/>
                            </a:schemeClr>
                          </a:solidFill>
                          <a:uFill>
                            <a:solidFill>
                              <a:srgbClr val="FFFFFF"/>
                            </a:solidFill>
                          </a:uFill>
                          <a:latin typeface="Calibri"/>
                        </a:rPr>
                        <a:t>the </a:t>
                      </a:r>
                      <a:r>
                        <a:rPr lang="en-US" sz="1800" b="1" u="sng" strike="noStrike" spc="-1" dirty="0">
                          <a:solidFill>
                            <a:schemeClr val="tx2">
                              <a:lumMod val="75000"/>
                            </a:schemeClr>
                          </a:solidFill>
                          <a:uFill>
                            <a:solidFill>
                              <a:srgbClr val="FFFFFF"/>
                            </a:solidFill>
                          </a:uFill>
                          <a:latin typeface="Calibri"/>
                          <a:hlinkClick r:id="rId2">
                            <a:extLst>
                              <a:ext uri="{A12FA001-AC4F-418D-AE19-62706E023703}">
                                <ahyp:hlinkClr xmlns:ahyp="http://schemas.microsoft.com/office/drawing/2018/hyperlinkcolor" val="tx"/>
                              </a:ext>
                            </a:extLst>
                          </a:hlinkClick>
                        </a:rPr>
                        <a:t>people</a:t>
                      </a:r>
                      <a:r>
                        <a:rPr lang="en-US" sz="1800" b="1" strike="noStrike" spc="-1" dirty="0">
                          <a:solidFill>
                            <a:schemeClr val="tx2">
                              <a:lumMod val="75000"/>
                            </a:schemeClr>
                          </a:solidFill>
                          <a:uFill>
                            <a:solidFill>
                              <a:srgbClr val="FFFFFF"/>
                            </a:solidFill>
                          </a:uFill>
                          <a:latin typeface="Calibri"/>
                        </a:rPr>
                        <a:t> of the </a:t>
                      </a:r>
                      <a:r>
                        <a:rPr lang="en-US" sz="1800" b="1" u="sng" strike="noStrike" spc="-1" dirty="0">
                          <a:solidFill>
                            <a:schemeClr val="tx2">
                              <a:lumMod val="75000"/>
                            </a:schemeClr>
                          </a:solidFill>
                          <a:uFill>
                            <a:solidFill>
                              <a:srgbClr val="FFFFFF"/>
                            </a:solidFill>
                          </a:uFill>
                          <a:latin typeface="Calibri"/>
                          <a:hlinkClick r:id="rId3">
                            <a:extLst>
                              <a:ext uri="{A12FA001-AC4F-418D-AE19-62706E023703}">
                                <ahyp:hlinkClr xmlns:ahyp="http://schemas.microsoft.com/office/drawing/2018/hyperlinkcolor" val="tx"/>
                              </a:ext>
                            </a:extLst>
                          </a:hlinkClick>
                        </a:rPr>
                        <a:t>prince</a:t>
                      </a:r>
                      <a:r>
                        <a:rPr lang="en-US" sz="1800" u="sng" strike="noStrike" spc="-1" dirty="0">
                          <a:solidFill>
                            <a:srgbClr val="0000FF"/>
                          </a:solidFill>
                          <a:uFill>
                            <a:solidFill>
                              <a:srgbClr val="FFFFFF"/>
                            </a:solidFill>
                          </a:uFill>
                          <a:latin typeface="Calibri"/>
                        </a:rPr>
                        <a:t> </a:t>
                      </a:r>
                      <a:r>
                        <a:rPr lang="en-US" sz="1800" i="1" u="sng" strike="noStrike" spc="-1" dirty="0">
                          <a:solidFill>
                            <a:schemeClr val="tx2">
                              <a:lumMod val="75000"/>
                            </a:schemeClr>
                          </a:solidFill>
                          <a:highlight>
                            <a:srgbClr val="FFFF00"/>
                          </a:highlight>
                          <a:uFill>
                            <a:solidFill>
                              <a:srgbClr val="FFFFFF"/>
                            </a:solidFill>
                          </a:uFill>
                          <a:latin typeface="Calibri"/>
                        </a:rPr>
                        <a:t>(THIS IS NOT THE ANTICHRIST! IT IS PRINCE TITUS OF ROME WHO DESTROYED THE TEMPLE AND CITY IN 70 AD THAT JESUS SAID WOULD HAPPEN IN MATTHEW 24!)</a:t>
                      </a:r>
                      <a:r>
                        <a:rPr lang="en-US" sz="1800" i="1" u="sng" strike="noStrike" spc="-1" dirty="0">
                          <a:solidFill>
                            <a:schemeClr val="tx2">
                              <a:lumMod val="75000"/>
                            </a:schemeClr>
                          </a:solidFill>
                          <a:uFill>
                            <a:solidFill>
                              <a:srgbClr val="FFFFFF"/>
                            </a:solidFill>
                          </a:uFill>
                          <a:latin typeface="Calibri"/>
                        </a:rPr>
                        <a:t> </a:t>
                      </a:r>
                      <a:r>
                        <a:rPr lang="en-US" sz="1800" i="1" strike="noStrike" spc="-1" dirty="0">
                          <a:solidFill>
                            <a:schemeClr val="tx2">
                              <a:lumMod val="75000"/>
                            </a:schemeClr>
                          </a:solidFill>
                          <a:uFill>
                            <a:solidFill>
                              <a:srgbClr val="FFFFFF"/>
                            </a:solidFill>
                          </a:uFill>
                          <a:latin typeface="Calibri"/>
                        </a:rPr>
                        <a:t> </a:t>
                      </a:r>
                      <a:r>
                        <a:rPr lang="en-US" sz="1800" strike="noStrike" spc="-1" dirty="0">
                          <a:solidFill>
                            <a:srgbClr val="000000"/>
                          </a:solidFill>
                          <a:uFill>
                            <a:solidFill>
                              <a:srgbClr val="FFFFFF"/>
                            </a:solidFill>
                          </a:uFill>
                          <a:latin typeface="Calibri"/>
                        </a:rPr>
                        <a:t>that shall </a:t>
                      </a:r>
                      <a:r>
                        <a:rPr lang="en-US" sz="1800" u="sng" strike="noStrike" spc="-1" dirty="0">
                          <a:solidFill>
                            <a:srgbClr val="0000FF"/>
                          </a:solidFill>
                          <a:uFill>
                            <a:solidFill>
                              <a:srgbClr val="FFFFFF"/>
                            </a:solidFill>
                          </a:uFill>
                          <a:latin typeface="Calibri"/>
                          <a:hlinkClick r:id="rId4"/>
                        </a:rPr>
                        <a:t>come</a:t>
                      </a:r>
                      <a:r>
                        <a:rPr lang="en-US" sz="1800" strike="noStrike" spc="-1" dirty="0">
                          <a:solidFill>
                            <a:srgbClr val="000000"/>
                          </a:solidFill>
                          <a:uFill>
                            <a:solidFill>
                              <a:srgbClr val="FFFFFF"/>
                            </a:solidFill>
                          </a:uFill>
                          <a:latin typeface="Calibri"/>
                        </a:rPr>
                        <a:t> shall </a:t>
                      </a:r>
                      <a:r>
                        <a:rPr lang="en-US" sz="1800" u="sng" strike="noStrike" spc="-1" dirty="0">
                          <a:solidFill>
                            <a:srgbClr val="0000FF"/>
                          </a:solidFill>
                          <a:uFill>
                            <a:solidFill>
                              <a:srgbClr val="FFFFFF"/>
                            </a:solidFill>
                          </a:uFill>
                          <a:latin typeface="Calibri"/>
                          <a:hlinkClick r:id="rId5"/>
                        </a:rPr>
                        <a:t>destroy</a:t>
                      </a:r>
                      <a:r>
                        <a:rPr lang="en-US" sz="1800" strike="noStrike" spc="-1" dirty="0">
                          <a:solidFill>
                            <a:srgbClr val="000000"/>
                          </a:solidFill>
                          <a:uFill>
                            <a:solidFill>
                              <a:srgbClr val="FFFFFF"/>
                            </a:solidFill>
                          </a:uFill>
                          <a:latin typeface="Calibri"/>
                        </a:rPr>
                        <a:t> the </a:t>
                      </a:r>
                      <a:r>
                        <a:rPr lang="en-US" sz="1800" u="sng" strike="noStrike" spc="-1" dirty="0">
                          <a:solidFill>
                            <a:srgbClr val="0000FF"/>
                          </a:solidFill>
                          <a:uFill>
                            <a:solidFill>
                              <a:srgbClr val="FFFFFF"/>
                            </a:solidFill>
                          </a:uFill>
                          <a:latin typeface="Calibri"/>
                          <a:hlinkClick r:id="rId6"/>
                        </a:rPr>
                        <a:t>city</a:t>
                      </a:r>
                      <a:r>
                        <a:rPr lang="en-US" sz="1800" strike="noStrike" spc="-1" dirty="0">
                          <a:solidFill>
                            <a:srgbClr val="000000"/>
                          </a:solidFill>
                          <a:uFill>
                            <a:solidFill>
                              <a:srgbClr val="FFFFFF"/>
                            </a:solidFill>
                          </a:uFill>
                          <a:latin typeface="Calibri"/>
                        </a:rPr>
                        <a:t> and the </a:t>
                      </a:r>
                      <a:r>
                        <a:rPr lang="en-US" sz="1800" u="sng" strike="noStrike" spc="-1" dirty="0">
                          <a:solidFill>
                            <a:srgbClr val="0000FF"/>
                          </a:solidFill>
                          <a:uFill>
                            <a:solidFill>
                              <a:srgbClr val="FFFFFF"/>
                            </a:solidFill>
                          </a:uFill>
                          <a:latin typeface="Calibri"/>
                          <a:hlinkClick r:id="rId7"/>
                        </a:rPr>
                        <a:t>sanctuary;</a:t>
                      </a:r>
                      <a:r>
                        <a:rPr lang="en-US" sz="1800" strike="noStrike" spc="-1" dirty="0">
                          <a:solidFill>
                            <a:srgbClr val="000000"/>
                          </a:solidFill>
                          <a:uFill>
                            <a:solidFill>
                              <a:srgbClr val="FFFFFF"/>
                            </a:solidFill>
                          </a:uFill>
                          <a:latin typeface="Calibri"/>
                        </a:rPr>
                        <a:t> and the </a:t>
                      </a:r>
                      <a:r>
                        <a:rPr lang="en-US" sz="1800" u="sng" strike="noStrike" spc="-1" dirty="0">
                          <a:solidFill>
                            <a:srgbClr val="0000FF"/>
                          </a:solidFill>
                          <a:uFill>
                            <a:solidFill>
                              <a:srgbClr val="FFFFFF"/>
                            </a:solidFill>
                          </a:uFill>
                          <a:latin typeface="Calibri"/>
                          <a:hlinkClick r:id="rId8"/>
                        </a:rPr>
                        <a:t>end</a:t>
                      </a:r>
                      <a:r>
                        <a:rPr lang="en-US" sz="1800" strike="noStrike" spc="-1" dirty="0">
                          <a:solidFill>
                            <a:srgbClr val="000000"/>
                          </a:solidFill>
                          <a:uFill>
                            <a:solidFill>
                              <a:srgbClr val="FFFFFF"/>
                            </a:solidFill>
                          </a:uFill>
                          <a:latin typeface="Calibri"/>
                        </a:rPr>
                        <a:t> thereof shall be with a </a:t>
                      </a:r>
                      <a:r>
                        <a:rPr lang="en-US" sz="1800" u="sng" strike="noStrike" spc="-1" dirty="0">
                          <a:solidFill>
                            <a:srgbClr val="0000FF"/>
                          </a:solidFill>
                          <a:uFill>
                            <a:solidFill>
                              <a:srgbClr val="FFFFFF"/>
                            </a:solidFill>
                          </a:uFill>
                          <a:latin typeface="Calibri"/>
                          <a:hlinkClick r:id="rId9"/>
                        </a:rPr>
                        <a:t>flood,</a:t>
                      </a:r>
                      <a:r>
                        <a:rPr lang="en-US" sz="1800" strike="noStrike" spc="-1" dirty="0">
                          <a:solidFill>
                            <a:srgbClr val="000000"/>
                          </a:solidFill>
                          <a:uFill>
                            <a:solidFill>
                              <a:srgbClr val="FFFFFF"/>
                            </a:solidFill>
                          </a:uFill>
                          <a:latin typeface="Calibri"/>
                        </a:rPr>
                        <a:t> </a:t>
                      </a:r>
                      <a:r>
                        <a:rPr lang="en-US" sz="2400" b="1" strike="noStrike" spc="-1" dirty="0">
                          <a:solidFill>
                            <a:srgbClr val="000000"/>
                          </a:solidFill>
                          <a:uFill>
                            <a:solidFill>
                              <a:srgbClr val="FFFFFF"/>
                            </a:solidFill>
                          </a:uFill>
                          <a:latin typeface="Calibri"/>
                        </a:rPr>
                        <a:t>and unto the </a:t>
                      </a:r>
                      <a:r>
                        <a:rPr lang="en-US" sz="2400" b="1" u="sng" strike="noStrike" spc="-1" dirty="0">
                          <a:solidFill>
                            <a:srgbClr val="0000FF"/>
                          </a:solidFill>
                          <a:uFill>
                            <a:solidFill>
                              <a:srgbClr val="FFFFFF"/>
                            </a:solidFill>
                          </a:uFill>
                          <a:latin typeface="Calibri"/>
                          <a:hlinkClick r:id="rId8"/>
                        </a:rPr>
                        <a:t>end</a:t>
                      </a:r>
                      <a:r>
                        <a:rPr lang="en-US" sz="2400" b="1" strike="noStrike" spc="-1" dirty="0">
                          <a:solidFill>
                            <a:srgbClr val="000000"/>
                          </a:solidFill>
                          <a:uFill>
                            <a:solidFill>
                              <a:srgbClr val="FFFFFF"/>
                            </a:solidFill>
                          </a:uFill>
                          <a:latin typeface="Calibri"/>
                        </a:rPr>
                        <a:t> of the </a:t>
                      </a:r>
                      <a:r>
                        <a:rPr lang="en-US" sz="2400" b="1" u="sng" strike="noStrike" spc="-1" dirty="0">
                          <a:solidFill>
                            <a:srgbClr val="0000FF"/>
                          </a:solidFill>
                          <a:uFill>
                            <a:solidFill>
                              <a:srgbClr val="FFFFFF"/>
                            </a:solidFill>
                          </a:uFill>
                          <a:latin typeface="Calibri"/>
                          <a:hlinkClick r:id="rId10"/>
                        </a:rPr>
                        <a:t>war</a:t>
                      </a:r>
                      <a:r>
                        <a:rPr lang="en-US" sz="2400" b="1" strike="noStrike" spc="-1" dirty="0">
                          <a:solidFill>
                            <a:srgbClr val="000000"/>
                          </a:solidFill>
                          <a:uFill>
                            <a:solidFill>
                              <a:srgbClr val="FFFFFF"/>
                            </a:solidFill>
                          </a:uFill>
                          <a:latin typeface="Calibri"/>
                        </a:rPr>
                        <a:t> </a:t>
                      </a:r>
                      <a:r>
                        <a:rPr lang="en-US" sz="2400" b="1" u="sng" strike="noStrike" spc="-1" dirty="0">
                          <a:solidFill>
                            <a:srgbClr val="0000FF"/>
                          </a:solidFill>
                          <a:uFill>
                            <a:solidFill>
                              <a:srgbClr val="FFFFFF"/>
                            </a:solidFill>
                          </a:uFill>
                          <a:latin typeface="Calibri"/>
                          <a:hlinkClick r:id="rId11"/>
                        </a:rPr>
                        <a:t>desolations</a:t>
                      </a:r>
                      <a:r>
                        <a:rPr lang="en-US" sz="2400" b="1" strike="noStrike" spc="-1" dirty="0">
                          <a:solidFill>
                            <a:srgbClr val="FF0000"/>
                          </a:solidFill>
                          <a:uFill>
                            <a:solidFill>
                              <a:srgbClr val="FFFFFF"/>
                            </a:solidFill>
                          </a:uFill>
                          <a:latin typeface="Calibri"/>
                        </a:rPr>
                        <a:t> </a:t>
                      </a:r>
                      <a:r>
                        <a:rPr lang="en-US" sz="2400" b="1" strike="noStrike" spc="-1" dirty="0">
                          <a:solidFill>
                            <a:srgbClr val="000000"/>
                          </a:solidFill>
                          <a:uFill>
                            <a:solidFill>
                              <a:srgbClr val="FFFFFF"/>
                            </a:solidFill>
                          </a:uFill>
                          <a:latin typeface="Calibri"/>
                        </a:rPr>
                        <a:t>are </a:t>
                      </a:r>
                      <a:r>
                        <a:rPr lang="en-US" sz="2400" b="1" u="sng" strike="noStrike" spc="-1" dirty="0">
                          <a:solidFill>
                            <a:srgbClr val="0000FF"/>
                          </a:solidFill>
                          <a:uFill>
                            <a:solidFill>
                              <a:srgbClr val="FFFFFF"/>
                            </a:solidFill>
                          </a:uFill>
                          <a:latin typeface="Calibri"/>
                          <a:hlinkClick r:id="rId12"/>
                        </a:rPr>
                        <a:t>determined</a:t>
                      </a:r>
                      <a:r>
                        <a:rPr lang="en-US" sz="2400" b="0" i="1" strike="noStrike" spc="-1" dirty="0">
                          <a:solidFill>
                            <a:srgbClr val="000000"/>
                          </a:solidFill>
                          <a:uFill>
                            <a:solidFill>
                              <a:srgbClr val="FFFFFF"/>
                            </a:solidFill>
                          </a:uFill>
                          <a:latin typeface="Calibri"/>
                        </a:rPr>
                        <a:t>.  </a:t>
                      </a:r>
                      <a:r>
                        <a:rPr lang="en-US" sz="1800" b="0" i="1" strike="noStrike" spc="-1" dirty="0">
                          <a:solidFill>
                            <a:srgbClr val="000000"/>
                          </a:solidFill>
                          <a:highlight>
                            <a:srgbClr val="FFFF00"/>
                          </a:highlight>
                          <a:uFill>
                            <a:solidFill>
                              <a:srgbClr val="FFFFFF"/>
                            </a:solidFill>
                          </a:uFill>
                          <a:latin typeface="Calibri"/>
                        </a:rPr>
                        <a:t>(Israel and Jerusalem would face the desolation of the second “abomination that </a:t>
                      </a:r>
                      <a:r>
                        <a:rPr lang="en-US" sz="1800" b="0" i="1" strike="noStrike" spc="-1" dirty="0" err="1">
                          <a:solidFill>
                            <a:srgbClr val="000000"/>
                          </a:solidFill>
                          <a:highlight>
                            <a:srgbClr val="FFFF00"/>
                          </a:highlight>
                          <a:uFill>
                            <a:solidFill>
                              <a:srgbClr val="FFFFFF"/>
                            </a:solidFill>
                          </a:uFill>
                          <a:latin typeface="Calibri"/>
                        </a:rPr>
                        <a:t>maketh</a:t>
                      </a:r>
                      <a:r>
                        <a:rPr lang="en-US" sz="1800" b="0" i="1" strike="noStrike" spc="-1" dirty="0">
                          <a:solidFill>
                            <a:srgbClr val="000000"/>
                          </a:solidFill>
                          <a:highlight>
                            <a:srgbClr val="FFFF00"/>
                          </a:highlight>
                          <a:uFill>
                            <a:solidFill>
                              <a:srgbClr val="FFFFFF"/>
                            </a:solidFill>
                          </a:uFill>
                          <a:latin typeface="Calibri"/>
                        </a:rPr>
                        <a:t> desolate!)</a:t>
                      </a:r>
                      <a:endParaRPr sz="1600" b="0" i="1" dirty="0">
                        <a:highlight>
                          <a:srgbClr val="FFFF00"/>
                        </a:highlight>
                      </a:endParaRPr>
                    </a:p>
                  </a:txBody>
                  <a:tcPr marL="60480" marR="6048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0"/>
                  </a:ext>
                </a:extLst>
              </a:tr>
              <a:tr h="1382563">
                <a:tc>
                  <a:txBody>
                    <a:bodyPr/>
                    <a:lstStyle/>
                    <a:p>
                      <a:pPr>
                        <a:lnSpc>
                          <a:spcPct val="100000"/>
                        </a:lnSpc>
                      </a:pPr>
                      <a:r>
                        <a:rPr lang="en-US" sz="2000" b="1" strike="noStrike" spc="-1" dirty="0">
                          <a:solidFill>
                            <a:srgbClr val="000000"/>
                          </a:solidFill>
                          <a:uFill>
                            <a:solidFill>
                              <a:srgbClr val="FFFFFF"/>
                            </a:solidFill>
                          </a:uFill>
                          <a:latin typeface="Calibri"/>
                        </a:rPr>
                        <a:t>9:27</a:t>
                      </a:r>
                      <a:r>
                        <a:rPr lang="en-US" sz="2000" strike="noStrike" spc="-1" dirty="0">
                          <a:solidFill>
                            <a:srgbClr val="000000"/>
                          </a:solidFill>
                          <a:uFill>
                            <a:solidFill>
                              <a:srgbClr val="FFFFFF"/>
                            </a:solidFill>
                          </a:uFill>
                          <a:latin typeface="Calibri"/>
                        </a:rPr>
                        <a:t>  And he </a:t>
                      </a:r>
                      <a:r>
                        <a:rPr lang="en-US" sz="2000" strike="noStrike" spc="-1" dirty="0">
                          <a:solidFill>
                            <a:srgbClr val="000000"/>
                          </a:solidFill>
                          <a:highlight>
                            <a:srgbClr val="FFFF00"/>
                          </a:highlight>
                          <a:uFill>
                            <a:solidFill>
                              <a:srgbClr val="FFFFFF"/>
                            </a:solidFill>
                          </a:uFill>
                          <a:latin typeface="Calibri"/>
                        </a:rPr>
                        <a:t>(who is the main subject? JESUS!)</a:t>
                      </a:r>
                      <a:r>
                        <a:rPr lang="en-US" sz="2000" strike="noStrike" spc="-1" dirty="0">
                          <a:solidFill>
                            <a:srgbClr val="000000"/>
                          </a:solidFill>
                          <a:uFill>
                            <a:solidFill>
                              <a:srgbClr val="FFFFFF"/>
                            </a:solidFill>
                          </a:uFill>
                          <a:latin typeface="Calibri"/>
                        </a:rPr>
                        <a:t> shall </a:t>
                      </a:r>
                      <a:r>
                        <a:rPr lang="en-US" sz="2000" u="sng" strike="noStrike" spc="-1" dirty="0">
                          <a:solidFill>
                            <a:srgbClr val="0000FF"/>
                          </a:solidFill>
                          <a:uFill>
                            <a:solidFill>
                              <a:srgbClr val="FFFFFF"/>
                            </a:solidFill>
                          </a:uFill>
                          <a:latin typeface="Calibri"/>
                          <a:hlinkClick r:id="rId13"/>
                        </a:rPr>
                        <a:t>confirm</a:t>
                      </a:r>
                      <a:r>
                        <a:rPr lang="en-US" sz="2000" strike="noStrike" spc="-1" dirty="0">
                          <a:solidFill>
                            <a:srgbClr val="000000"/>
                          </a:solidFill>
                          <a:uFill>
                            <a:solidFill>
                              <a:srgbClr val="FFFFFF"/>
                            </a:solidFill>
                          </a:uFill>
                          <a:latin typeface="Calibri"/>
                        </a:rPr>
                        <a:t> the </a:t>
                      </a:r>
                      <a:r>
                        <a:rPr lang="en-US" sz="2000" u="sng" strike="noStrike" spc="-1" dirty="0">
                          <a:solidFill>
                            <a:srgbClr val="0000FF"/>
                          </a:solidFill>
                          <a:uFill>
                            <a:solidFill>
                              <a:srgbClr val="FFFFFF"/>
                            </a:solidFill>
                          </a:uFill>
                          <a:latin typeface="Calibri"/>
                          <a:hlinkClick r:id="rId14"/>
                        </a:rPr>
                        <a:t>covenant</a:t>
                      </a:r>
                      <a:r>
                        <a:rPr lang="en-US" sz="2000" strike="noStrike" spc="-1" dirty="0">
                          <a:solidFill>
                            <a:srgbClr val="000000"/>
                          </a:solidFill>
                          <a:uFill>
                            <a:solidFill>
                              <a:srgbClr val="FFFFFF"/>
                            </a:solidFill>
                          </a:uFill>
                          <a:latin typeface="Calibri"/>
                        </a:rPr>
                        <a:t> </a:t>
                      </a:r>
                      <a:r>
                        <a:rPr lang="en-US" sz="2000" strike="noStrike" spc="-1" dirty="0">
                          <a:solidFill>
                            <a:srgbClr val="000000"/>
                          </a:solidFill>
                          <a:highlight>
                            <a:srgbClr val="FFFF00"/>
                          </a:highlight>
                          <a:uFill>
                            <a:solidFill>
                              <a:srgbClr val="FFFFFF"/>
                            </a:solidFill>
                          </a:uFill>
                          <a:latin typeface="Calibri"/>
                        </a:rPr>
                        <a:t>(what covenant?  The new one!)</a:t>
                      </a:r>
                      <a:r>
                        <a:rPr lang="en-US" sz="2000" strike="noStrike" spc="-1" dirty="0">
                          <a:solidFill>
                            <a:srgbClr val="000000"/>
                          </a:solidFill>
                          <a:uFill>
                            <a:solidFill>
                              <a:srgbClr val="FFFFFF"/>
                            </a:solidFill>
                          </a:uFill>
                          <a:latin typeface="Calibri"/>
                        </a:rPr>
                        <a:t>with </a:t>
                      </a:r>
                      <a:r>
                        <a:rPr lang="en-US" sz="2000" u="sng" strike="noStrike" spc="-1" dirty="0">
                          <a:solidFill>
                            <a:srgbClr val="0000FF"/>
                          </a:solidFill>
                          <a:uFill>
                            <a:solidFill>
                              <a:srgbClr val="FFFFFF"/>
                            </a:solidFill>
                          </a:uFill>
                          <a:latin typeface="Calibri"/>
                          <a:hlinkClick r:id="rId15"/>
                        </a:rPr>
                        <a:t>many</a:t>
                      </a:r>
                      <a:r>
                        <a:rPr lang="en-US" sz="2000" strike="noStrike" spc="-1" dirty="0">
                          <a:solidFill>
                            <a:srgbClr val="000000"/>
                          </a:solidFill>
                          <a:uFill>
                            <a:solidFill>
                              <a:srgbClr val="FFFFFF"/>
                            </a:solidFill>
                          </a:uFill>
                          <a:latin typeface="Calibri"/>
                        </a:rPr>
                        <a:t> for </a:t>
                      </a:r>
                      <a:r>
                        <a:rPr lang="en-US" sz="2000" u="sng" strike="noStrike" spc="-1" dirty="0">
                          <a:solidFill>
                            <a:srgbClr val="0000FF"/>
                          </a:solidFill>
                          <a:uFill>
                            <a:solidFill>
                              <a:srgbClr val="FFFFFF"/>
                            </a:solidFill>
                          </a:uFill>
                          <a:latin typeface="Calibri"/>
                          <a:hlinkClick r:id="rId16"/>
                        </a:rPr>
                        <a:t>one</a:t>
                      </a:r>
                      <a:r>
                        <a:rPr lang="en-US" sz="2000" strike="noStrike" spc="-1" dirty="0">
                          <a:solidFill>
                            <a:srgbClr val="000000"/>
                          </a:solidFill>
                          <a:uFill>
                            <a:solidFill>
                              <a:srgbClr val="FFFFFF"/>
                            </a:solidFill>
                          </a:uFill>
                          <a:latin typeface="Calibri"/>
                        </a:rPr>
                        <a:t> </a:t>
                      </a:r>
                      <a:r>
                        <a:rPr lang="en-US" sz="2000" u="sng" strike="noStrike" spc="-1" dirty="0">
                          <a:solidFill>
                            <a:srgbClr val="0000FF"/>
                          </a:solidFill>
                          <a:uFill>
                            <a:solidFill>
                              <a:srgbClr val="FFFFFF"/>
                            </a:solidFill>
                          </a:uFill>
                          <a:latin typeface="Calibri"/>
                          <a:hlinkClick r:id="rId17"/>
                        </a:rPr>
                        <a:t>week:</a:t>
                      </a:r>
                      <a:r>
                        <a:rPr lang="en-US" sz="2000" strike="noStrike" spc="-1" dirty="0">
                          <a:solidFill>
                            <a:srgbClr val="000000"/>
                          </a:solidFill>
                          <a:uFill>
                            <a:solidFill>
                              <a:srgbClr val="FFFFFF"/>
                            </a:solidFill>
                          </a:uFill>
                          <a:latin typeface="Calibri"/>
                        </a:rPr>
                        <a:t> and in the </a:t>
                      </a:r>
                      <a:r>
                        <a:rPr lang="en-US" sz="2000" u="sng" strike="noStrike" spc="-1" dirty="0">
                          <a:solidFill>
                            <a:srgbClr val="0000FF"/>
                          </a:solidFill>
                          <a:uFill>
                            <a:solidFill>
                              <a:srgbClr val="FFFFFF"/>
                            </a:solidFill>
                          </a:uFill>
                          <a:latin typeface="Calibri"/>
                          <a:hlinkClick r:id="rId18"/>
                        </a:rPr>
                        <a:t>midst</a:t>
                      </a:r>
                      <a:r>
                        <a:rPr lang="en-US" sz="2000" strike="noStrike" spc="-1" dirty="0">
                          <a:solidFill>
                            <a:srgbClr val="000000"/>
                          </a:solidFill>
                          <a:uFill>
                            <a:solidFill>
                              <a:srgbClr val="FFFFFF"/>
                            </a:solidFill>
                          </a:uFill>
                          <a:latin typeface="Calibri"/>
                        </a:rPr>
                        <a:t> of the </a:t>
                      </a:r>
                      <a:r>
                        <a:rPr lang="en-US" sz="2000" u="sng" strike="noStrike" spc="-1" dirty="0">
                          <a:solidFill>
                            <a:srgbClr val="0000FF"/>
                          </a:solidFill>
                          <a:uFill>
                            <a:solidFill>
                              <a:srgbClr val="FFFFFF"/>
                            </a:solidFill>
                          </a:uFill>
                          <a:latin typeface="Calibri"/>
                          <a:hlinkClick r:id="rId17"/>
                        </a:rPr>
                        <a:t>week</a:t>
                      </a:r>
                      <a:r>
                        <a:rPr lang="en-US" sz="2000" strike="noStrike" spc="-1" dirty="0">
                          <a:solidFill>
                            <a:srgbClr val="000000"/>
                          </a:solidFill>
                          <a:uFill>
                            <a:solidFill>
                              <a:srgbClr val="FFFFFF"/>
                            </a:solidFill>
                          </a:uFill>
                          <a:latin typeface="Calibri"/>
                        </a:rPr>
                        <a:t> he </a:t>
                      </a:r>
                      <a:r>
                        <a:rPr lang="en-US" sz="2000" strike="noStrike" spc="-1" dirty="0">
                          <a:solidFill>
                            <a:srgbClr val="000000"/>
                          </a:solidFill>
                          <a:highlight>
                            <a:srgbClr val="FFFF00"/>
                          </a:highlight>
                          <a:uFill>
                            <a:solidFill>
                              <a:srgbClr val="FFFFFF"/>
                            </a:solidFill>
                          </a:uFill>
                          <a:latin typeface="Calibri"/>
                        </a:rPr>
                        <a:t>(who? JESUS!)</a:t>
                      </a:r>
                      <a:r>
                        <a:rPr lang="en-US" sz="2000" strike="noStrike" spc="-1" dirty="0">
                          <a:solidFill>
                            <a:srgbClr val="000000"/>
                          </a:solidFill>
                          <a:uFill>
                            <a:solidFill>
                              <a:srgbClr val="FFFFFF"/>
                            </a:solidFill>
                          </a:uFill>
                          <a:latin typeface="Calibri"/>
                        </a:rPr>
                        <a:t>shall cause the </a:t>
                      </a:r>
                      <a:r>
                        <a:rPr lang="en-US" sz="2000" u="sng" strike="noStrike" spc="-1" dirty="0">
                          <a:solidFill>
                            <a:srgbClr val="0000FF"/>
                          </a:solidFill>
                          <a:uFill>
                            <a:solidFill>
                              <a:srgbClr val="FFFFFF"/>
                            </a:solidFill>
                          </a:uFill>
                          <a:latin typeface="Calibri"/>
                          <a:hlinkClick r:id="rId19"/>
                        </a:rPr>
                        <a:t>sacrifice</a:t>
                      </a:r>
                      <a:r>
                        <a:rPr lang="en-US" sz="2000" strike="noStrike" spc="-1" dirty="0">
                          <a:solidFill>
                            <a:srgbClr val="000000"/>
                          </a:solidFill>
                          <a:uFill>
                            <a:solidFill>
                              <a:srgbClr val="FFFFFF"/>
                            </a:solidFill>
                          </a:uFill>
                          <a:latin typeface="Calibri"/>
                        </a:rPr>
                        <a:t> and the </a:t>
                      </a:r>
                      <a:r>
                        <a:rPr lang="en-US" sz="2000" u="sng" strike="noStrike" spc="-1" dirty="0">
                          <a:solidFill>
                            <a:srgbClr val="0000FF"/>
                          </a:solidFill>
                          <a:uFill>
                            <a:solidFill>
                              <a:srgbClr val="FFFFFF"/>
                            </a:solidFill>
                          </a:uFill>
                          <a:latin typeface="Calibri"/>
                          <a:hlinkClick r:id="rId20"/>
                        </a:rPr>
                        <a:t>oblation</a:t>
                      </a:r>
                      <a:r>
                        <a:rPr lang="en-US" sz="2000" strike="noStrike" spc="-1" dirty="0">
                          <a:solidFill>
                            <a:srgbClr val="000000"/>
                          </a:solidFill>
                          <a:uFill>
                            <a:solidFill>
                              <a:srgbClr val="FFFFFF"/>
                            </a:solidFill>
                          </a:uFill>
                          <a:latin typeface="Calibri"/>
                        </a:rPr>
                        <a:t> to </a:t>
                      </a:r>
                      <a:r>
                        <a:rPr lang="en-US" sz="2000" u="sng" strike="noStrike" spc="-1" dirty="0">
                          <a:solidFill>
                            <a:srgbClr val="0000FF"/>
                          </a:solidFill>
                          <a:uFill>
                            <a:solidFill>
                              <a:srgbClr val="FFFFFF"/>
                            </a:solidFill>
                          </a:uFill>
                          <a:latin typeface="Calibri"/>
                          <a:hlinkClick r:id="rId21"/>
                        </a:rPr>
                        <a:t>cease</a:t>
                      </a:r>
                      <a:r>
                        <a:rPr lang="en-US" sz="2000" strike="noStrike" spc="-1" dirty="0">
                          <a:solidFill>
                            <a:srgbClr val="000000"/>
                          </a:solidFill>
                          <a:uFill>
                            <a:solidFill>
                              <a:srgbClr val="FFFFFF"/>
                            </a:solidFill>
                          </a:uFill>
                          <a:latin typeface="Calibri"/>
                        </a:rPr>
                        <a:t>, </a:t>
                      </a:r>
                      <a:r>
                        <a:rPr lang="en-US" sz="2000" strike="noStrike" spc="-1" dirty="0">
                          <a:solidFill>
                            <a:srgbClr val="000000"/>
                          </a:solidFill>
                          <a:highlight>
                            <a:srgbClr val="FFFF00"/>
                          </a:highlight>
                          <a:uFill>
                            <a:solidFill>
                              <a:srgbClr val="FFFFFF"/>
                            </a:solidFill>
                          </a:uFill>
                          <a:latin typeface="Calibri"/>
                        </a:rPr>
                        <a:t>(who is the only one who caused sacrifices and oblations to cease because his blood now is the payment for sin? JESUS!) </a:t>
                      </a:r>
                      <a:r>
                        <a:rPr lang="en-US" sz="2000" strike="noStrike" spc="-1" dirty="0">
                          <a:solidFill>
                            <a:srgbClr val="000000"/>
                          </a:solidFill>
                          <a:uFill>
                            <a:solidFill>
                              <a:srgbClr val="FFFFFF"/>
                            </a:solidFill>
                          </a:uFill>
                          <a:latin typeface="Calibri"/>
                        </a:rPr>
                        <a:t>and for the </a:t>
                      </a:r>
                      <a:r>
                        <a:rPr lang="en-US" sz="2000" u="sng" strike="noStrike" spc="-1" dirty="0">
                          <a:solidFill>
                            <a:srgbClr val="0000FF"/>
                          </a:solidFill>
                          <a:uFill>
                            <a:solidFill>
                              <a:srgbClr val="FFFFFF"/>
                            </a:solidFill>
                          </a:uFill>
                          <a:latin typeface="Calibri"/>
                          <a:hlinkClick r:id="rId22"/>
                        </a:rPr>
                        <a:t>overspreading</a:t>
                      </a:r>
                      <a:r>
                        <a:rPr lang="en-US" sz="2000" strike="noStrike" spc="-1" dirty="0">
                          <a:solidFill>
                            <a:srgbClr val="000000"/>
                          </a:solidFill>
                          <a:uFill>
                            <a:solidFill>
                              <a:srgbClr val="FFFFFF"/>
                            </a:solidFill>
                          </a:uFill>
                          <a:latin typeface="Calibri"/>
                        </a:rPr>
                        <a:t> of </a:t>
                      </a:r>
                      <a:r>
                        <a:rPr lang="en-US" sz="2000" u="sng" strike="noStrike" spc="-1" dirty="0">
                          <a:solidFill>
                            <a:srgbClr val="0000FF"/>
                          </a:solidFill>
                          <a:uFill>
                            <a:solidFill>
                              <a:srgbClr val="FFFFFF"/>
                            </a:solidFill>
                          </a:uFill>
                          <a:latin typeface="Calibri"/>
                          <a:hlinkClick r:id="rId23"/>
                        </a:rPr>
                        <a:t>abominations</a:t>
                      </a:r>
                      <a:r>
                        <a:rPr lang="en-US" sz="2000" strike="noStrike" spc="-1" dirty="0">
                          <a:solidFill>
                            <a:srgbClr val="000000"/>
                          </a:solidFill>
                          <a:uFill>
                            <a:solidFill>
                              <a:srgbClr val="FFFFFF"/>
                            </a:solidFill>
                          </a:uFill>
                          <a:latin typeface="Calibri"/>
                        </a:rPr>
                        <a:t> he shall make it </a:t>
                      </a:r>
                      <a:r>
                        <a:rPr lang="en-US" sz="2000" u="sng" strike="noStrike" spc="-1" dirty="0">
                          <a:solidFill>
                            <a:srgbClr val="0000FF"/>
                          </a:solidFill>
                          <a:uFill>
                            <a:solidFill>
                              <a:srgbClr val="FFFFFF"/>
                            </a:solidFill>
                          </a:uFill>
                          <a:latin typeface="Calibri"/>
                          <a:hlinkClick r:id="rId11"/>
                        </a:rPr>
                        <a:t>desolate</a:t>
                      </a:r>
                      <a:r>
                        <a:rPr lang="en-US" sz="2000" strike="noStrike" spc="-1" dirty="0">
                          <a:solidFill>
                            <a:srgbClr val="000000"/>
                          </a:solidFill>
                          <a:uFill>
                            <a:solidFill>
                              <a:srgbClr val="FFFFFF"/>
                            </a:solidFill>
                          </a:uFill>
                          <a:latin typeface="Calibri"/>
                        </a:rPr>
                        <a:t>, even until the </a:t>
                      </a:r>
                      <a:r>
                        <a:rPr lang="en-US" sz="2000" u="sng" strike="noStrike" spc="-1" dirty="0">
                          <a:solidFill>
                            <a:srgbClr val="0000FF"/>
                          </a:solidFill>
                          <a:uFill>
                            <a:solidFill>
                              <a:srgbClr val="FFFFFF"/>
                            </a:solidFill>
                          </a:uFill>
                          <a:latin typeface="Calibri"/>
                          <a:hlinkClick r:id="rId24"/>
                        </a:rPr>
                        <a:t>consummation,</a:t>
                      </a:r>
                      <a:r>
                        <a:rPr lang="en-US" sz="2000" strike="noStrike" spc="-1" dirty="0">
                          <a:solidFill>
                            <a:srgbClr val="000000"/>
                          </a:solidFill>
                          <a:uFill>
                            <a:solidFill>
                              <a:srgbClr val="FFFFFF"/>
                            </a:solidFill>
                          </a:uFill>
                          <a:latin typeface="Calibri"/>
                        </a:rPr>
                        <a:t> and that </a:t>
                      </a:r>
                      <a:r>
                        <a:rPr lang="en-US" sz="2000" u="sng" strike="noStrike" spc="-1" dirty="0">
                          <a:solidFill>
                            <a:srgbClr val="0000FF"/>
                          </a:solidFill>
                          <a:uFill>
                            <a:solidFill>
                              <a:srgbClr val="FFFFFF"/>
                            </a:solidFill>
                          </a:uFill>
                          <a:latin typeface="Calibri"/>
                          <a:hlinkClick r:id="rId12"/>
                        </a:rPr>
                        <a:t>determined</a:t>
                      </a:r>
                      <a:r>
                        <a:rPr lang="en-US" sz="2000" strike="noStrike" spc="-1" dirty="0">
                          <a:solidFill>
                            <a:srgbClr val="000000"/>
                          </a:solidFill>
                          <a:uFill>
                            <a:solidFill>
                              <a:srgbClr val="FFFFFF"/>
                            </a:solidFill>
                          </a:uFill>
                          <a:latin typeface="Calibri"/>
                        </a:rPr>
                        <a:t> shall be </a:t>
                      </a:r>
                      <a:r>
                        <a:rPr lang="en-US" sz="2000" u="sng" strike="noStrike" spc="-1" dirty="0">
                          <a:solidFill>
                            <a:srgbClr val="0000FF"/>
                          </a:solidFill>
                          <a:uFill>
                            <a:solidFill>
                              <a:srgbClr val="FFFFFF"/>
                            </a:solidFill>
                          </a:uFill>
                          <a:latin typeface="Calibri"/>
                          <a:hlinkClick r:id="rId25"/>
                        </a:rPr>
                        <a:t>poured</a:t>
                      </a:r>
                      <a:r>
                        <a:rPr lang="en-US" sz="2000" strike="noStrike" spc="-1" dirty="0">
                          <a:solidFill>
                            <a:srgbClr val="000000"/>
                          </a:solidFill>
                          <a:uFill>
                            <a:solidFill>
                              <a:srgbClr val="FFFFFF"/>
                            </a:solidFill>
                          </a:uFill>
                          <a:latin typeface="Calibri"/>
                        </a:rPr>
                        <a:t> upon the </a:t>
                      </a:r>
                      <a:r>
                        <a:rPr lang="en-US" sz="2000" u="sng" strike="noStrike" spc="-1" dirty="0">
                          <a:solidFill>
                            <a:srgbClr val="0000FF"/>
                          </a:solidFill>
                          <a:uFill>
                            <a:solidFill>
                              <a:srgbClr val="FFFFFF"/>
                            </a:solidFill>
                          </a:uFill>
                          <a:latin typeface="Calibri"/>
                          <a:hlinkClick r:id="rId11"/>
                        </a:rPr>
                        <a:t>desolate</a:t>
                      </a:r>
                      <a:r>
                        <a:rPr lang="en-US" sz="2000" strike="noStrike" spc="-1" dirty="0">
                          <a:solidFill>
                            <a:srgbClr val="000000"/>
                          </a:solidFill>
                          <a:uFill>
                            <a:solidFill>
                              <a:srgbClr val="FFFFFF"/>
                            </a:solidFill>
                          </a:uFill>
                          <a:latin typeface="Calibri"/>
                        </a:rPr>
                        <a:t>. </a:t>
                      </a:r>
                      <a:r>
                        <a:rPr lang="en-US" sz="2000" i="1" strike="noStrike" spc="-1" dirty="0">
                          <a:solidFill>
                            <a:srgbClr val="000000"/>
                          </a:solidFill>
                          <a:highlight>
                            <a:srgbClr val="FFFF00"/>
                          </a:highlight>
                          <a:uFill>
                            <a:solidFill>
                              <a:srgbClr val="FFFFFF"/>
                            </a:solidFill>
                          </a:uFill>
                          <a:latin typeface="Calibri"/>
                        </a:rPr>
                        <a:t>(the second abomination is the shedding blood of bulls and goats for sin after JESUS shed his own blood!)</a:t>
                      </a:r>
                      <a:endParaRPr i="1" dirty="0">
                        <a:highlight>
                          <a:srgbClr val="FFFF00"/>
                        </a:highlight>
                      </a:endParaRPr>
                    </a:p>
                  </a:txBody>
                  <a:tcPr marL="60480" marR="6048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1"/>
                  </a:ext>
                </a:extLst>
              </a:tr>
            </a:tbl>
          </a:graphicData>
        </a:graphic>
      </p:graphicFrame>
      <p:sp>
        <p:nvSpPr>
          <p:cNvPr id="331" name="CustomShape 2"/>
          <p:cNvSpPr/>
          <p:nvPr/>
        </p:nvSpPr>
        <p:spPr>
          <a:xfrm>
            <a:off x="354576" y="5432937"/>
            <a:ext cx="8305560" cy="987527"/>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en-US" sz="2000" b="1" spc="-1" dirty="0">
                <a:solidFill>
                  <a:srgbClr val="FF0000"/>
                </a:solidFill>
                <a:uFill>
                  <a:solidFill>
                    <a:srgbClr val="FFFFFF"/>
                  </a:solidFill>
                </a:uFill>
                <a:latin typeface="Calibri"/>
              </a:rPr>
              <a:t>Another reason t</a:t>
            </a:r>
            <a:r>
              <a:rPr lang="en-US" sz="2000" b="1" strike="noStrike" spc="-1" dirty="0">
                <a:solidFill>
                  <a:srgbClr val="FF0000"/>
                </a:solidFill>
                <a:uFill>
                  <a:solidFill>
                    <a:srgbClr val="FFFFFF"/>
                  </a:solidFill>
                </a:uFill>
                <a:latin typeface="Calibri"/>
              </a:rPr>
              <a:t>his cannot be the antichrist here is  because at the end of the antichrist reign, JESUS comes with healing and restoration….not desolations!!!</a:t>
            </a:r>
            <a:endParaRPr sz="1200" dirty="0">
              <a:solidFill>
                <a:srgbClr val="FF0000"/>
              </a:solidFill>
            </a:endParaRPr>
          </a:p>
        </p:txBody>
      </p:sp>
      <p:sp>
        <p:nvSpPr>
          <p:cNvPr id="332" name="CustomShape 3"/>
          <p:cNvSpPr/>
          <p:nvPr/>
        </p:nvSpPr>
        <p:spPr>
          <a:xfrm rot="16200000" flipV="1">
            <a:off x="6795110" y="3656581"/>
            <a:ext cx="3903407" cy="464154"/>
          </a:xfrm>
          <a:prstGeom prst="uturnArrow">
            <a:avLst>
              <a:gd name="adj1" fmla="val 31201"/>
              <a:gd name="adj2" fmla="val 25000"/>
              <a:gd name="adj3" fmla="val 26866"/>
              <a:gd name="adj4" fmla="val 43750"/>
              <a:gd name="adj5" fmla="val 82571"/>
            </a:avLst>
          </a:prstGeom>
          <a:ln>
            <a:round/>
          </a:ln>
        </p:spPr>
        <p:style>
          <a:lnRef idx="2">
            <a:schemeClr val="accent1">
              <a:shade val="50000"/>
            </a:schemeClr>
          </a:lnRef>
          <a:fillRef idx="1">
            <a:schemeClr val="accent1"/>
          </a:fillRef>
          <a:effectRef idx="0">
            <a:schemeClr val="accent1"/>
          </a:effectRef>
          <a:fontRef idx="minor"/>
        </p:style>
      </p:sp>
      <p:sp>
        <p:nvSpPr>
          <p:cNvPr id="333" name="TextShape 4"/>
          <p:cNvSpPr txBox="1"/>
          <p:nvPr/>
        </p:nvSpPr>
        <p:spPr>
          <a:xfrm>
            <a:off x="6553080" y="6356520"/>
            <a:ext cx="2133360" cy="364680"/>
          </a:xfrm>
          <a:prstGeom prst="rect">
            <a:avLst/>
          </a:prstGeom>
          <a:noFill/>
          <a:ln>
            <a:noFill/>
          </a:ln>
        </p:spPr>
        <p:txBody>
          <a:bodyPr anchor="ctr"/>
          <a:lstStyle/>
          <a:p>
            <a:pPr algn="r">
              <a:lnSpc>
                <a:spcPct val="100000"/>
              </a:lnSpc>
            </a:pPr>
            <a:fld id="{EB25BB1D-05A5-4711-9393-43589EC8AEA0}" type="slidenum">
              <a:rPr lang="en-US" sz="1200" strike="noStrike" spc="-1">
                <a:solidFill>
                  <a:srgbClr val="8B8B8B"/>
                </a:solidFill>
                <a:uFill>
                  <a:solidFill>
                    <a:srgbClr val="FFFFFF"/>
                  </a:solidFill>
                </a:uFill>
                <a:latin typeface="Calibri"/>
              </a:rPr>
              <a:t>44</a:t>
            </a:fld>
            <a:endParaRPr/>
          </a:p>
        </p:txBody>
      </p:sp>
      <p:sp>
        <p:nvSpPr>
          <p:cNvPr id="334" name="TextShape 5"/>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 name="CustomShape 1"/>
          <p:cNvSpPr/>
          <p:nvPr/>
        </p:nvSpPr>
        <p:spPr>
          <a:xfrm>
            <a:off x="-338400" y="304920"/>
            <a:ext cx="10132560" cy="91476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5400" b="1" strike="noStrike" spc="-1">
                <a:solidFill>
                  <a:srgbClr val="FFB389"/>
                </a:solidFill>
                <a:uFill>
                  <a:solidFill>
                    <a:srgbClr val="FFFFFF"/>
                  </a:solidFill>
                </a:uFill>
                <a:latin typeface="Calibri"/>
              </a:rPr>
              <a:t>THE “PRINCE” WAS TITUS</a:t>
            </a:r>
            <a:endParaRPr/>
          </a:p>
        </p:txBody>
      </p:sp>
      <p:sp>
        <p:nvSpPr>
          <p:cNvPr id="336" name="CustomShape 2"/>
          <p:cNvSpPr/>
          <p:nvPr/>
        </p:nvSpPr>
        <p:spPr>
          <a:xfrm>
            <a:off x="685800" y="1247775"/>
            <a:ext cx="7924320" cy="478155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2000" b="1" strike="noStrike" spc="-1" dirty="0">
                <a:solidFill>
                  <a:srgbClr val="000000"/>
                </a:solidFill>
                <a:uFill>
                  <a:solidFill>
                    <a:srgbClr val="FFFFFF"/>
                  </a:solidFill>
                </a:uFill>
                <a:latin typeface="Calibri"/>
              </a:rPr>
              <a:t>Titus</a:t>
            </a:r>
            <a:r>
              <a:rPr lang="en-US" sz="2000" strike="noStrike" spc="-1" dirty="0">
                <a:solidFill>
                  <a:srgbClr val="000000"/>
                </a:solidFill>
                <a:uFill>
                  <a:solidFill>
                    <a:srgbClr val="FFFFFF"/>
                  </a:solidFill>
                </a:uFill>
                <a:latin typeface="Calibri"/>
              </a:rPr>
              <a:t> (</a:t>
            </a:r>
            <a:r>
              <a:rPr lang="en-US" sz="2000" u="sng" strike="noStrike" spc="-1" dirty="0">
                <a:solidFill>
                  <a:srgbClr val="0000FF"/>
                </a:solidFill>
                <a:uFill>
                  <a:solidFill>
                    <a:srgbClr val="FFFFFF"/>
                  </a:solidFill>
                </a:uFill>
                <a:latin typeface="Calibri"/>
                <a:hlinkClick r:id="rId2"/>
              </a:rPr>
              <a:t>Latin</a:t>
            </a:r>
            <a:r>
              <a:rPr lang="en-US" sz="2000" strike="noStrike" spc="-1" dirty="0">
                <a:solidFill>
                  <a:srgbClr val="000000"/>
                </a:solidFill>
                <a:uFill>
                  <a:solidFill>
                    <a:srgbClr val="FFFFFF"/>
                  </a:solidFill>
                </a:uFill>
                <a:latin typeface="Calibri"/>
              </a:rPr>
              <a:t>: </a:t>
            </a:r>
            <a:r>
              <a:rPr lang="en-US" sz="2000" i="1" strike="noStrike" spc="-1" dirty="0">
                <a:solidFill>
                  <a:srgbClr val="000000"/>
                </a:solidFill>
                <a:uFill>
                  <a:solidFill>
                    <a:srgbClr val="FFFFFF"/>
                  </a:solidFill>
                </a:uFill>
                <a:latin typeface="Calibri"/>
              </a:rPr>
              <a:t>Titus Flavius Caesar Vespasianus Augustus</a:t>
            </a:r>
            <a:r>
              <a:rPr lang="en-US" sz="2000" strike="noStrike" spc="-1" dirty="0">
                <a:solidFill>
                  <a:srgbClr val="000000"/>
                </a:solidFill>
                <a:uFill>
                  <a:solidFill>
                    <a:srgbClr val="FFFFFF"/>
                  </a:solidFill>
                </a:uFill>
                <a:latin typeface="Calibri"/>
              </a:rPr>
              <a:t>;</a:t>
            </a:r>
            <a:r>
              <a:rPr lang="en-US" sz="2000" strike="noStrike" spc="-1" baseline="30000" dirty="0">
                <a:solidFill>
                  <a:srgbClr val="000000"/>
                </a:solidFill>
                <a:uFill>
                  <a:solidFill>
                    <a:srgbClr val="FFFFFF"/>
                  </a:solidFill>
                </a:uFill>
                <a:latin typeface="Calibri"/>
              </a:rPr>
              <a:t>[2]</a:t>
            </a:r>
            <a:r>
              <a:rPr lang="en-US" sz="2000" strike="noStrike" spc="-1" dirty="0">
                <a:solidFill>
                  <a:srgbClr val="000000"/>
                </a:solidFill>
                <a:uFill>
                  <a:solidFill>
                    <a:srgbClr val="FFFFFF"/>
                  </a:solidFill>
                </a:uFill>
                <a:latin typeface="Calibri"/>
              </a:rPr>
              <a:t> 30 December 39 – 13 September 81) was </a:t>
            </a:r>
            <a:r>
              <a:rPr lang="en-US" sz="2000" u="sng" strike="noStrike" spc="-1" dirty="0">
                <a:solidFill>
                  <a:srgbClr val="0000FF"/>
                </a:solidFill>
                <a:uFill>
                  <a:solidFill>
                    <a:srgbClr val="FFFFFF"/>
                  </a:solidFill>
                </a:uFill>
                <a:latin typeface="Calibri"/>
                <a:hlinkClick r:id="rId3"/>
              </a:rPr>
              <a:t>Roman Emperor</a:t>
            </a:r>
            <a:r>
              <a:rPr lang="en-US" sz="2000" strike="noStrike" spc="-1" dirty="0">
                <a:solidFill>
                  <a:srgbClr val="000000"/>
                </a:solidFill>
                <a:uFill>
                  <a:solidFill>
                    <a:srgbClr val="FFFFFF"/>
                  </a:solidFill>
                </a:uFill>
                <a:latin typeface="Calibri"/>
              </a:rPr>
              <a:t> from 79 to 81. A member of the </a:t>
            </a:r>
            <a:r>
              <a:rPr lang="en-US" sz="2000" u="sng" strike="noStrike" spc="-1" dirty="0">
                <a:solidFill>
                  <a:srgbClr val="0000FF"/>
                </a:solidFill>
                <a:uFill>
                  <a:solidFill>
                    <a:srgbClr val="FFFFFF"/>
                  </a:solidFill>
                </a:uFill>
                <a:latin typeface="Calibri"/>
                <a:hlinkClick r:id="rId4"/>
              </a:rPr>
              <a:t>Flavian dynasty</a:t>
            </a:r>
            <a:r>
              <a:rPr lang="en-US" sz="2000" strike="noStrike" spc="-1" dirty="0">
                <a:solidFill>
                  <a:srgbClr val="000000"/>
                </a:solidFill>
                <a:uFill>
                  <a:solidFill>
                    <a:srgbClr val="FFFFFF"/>
                  </a:solidFill>
                </a:uFill>
                <a:latin typeface="Calibri"/>
              </a:rPr>
              <a:t>, Titus succeeded his father </a:t>
            </a:r>
            <a:r>
              <a:rPr lang="en-US" sz="2000" u="sng" strike="noStrike" spc="-1" dirty="0">
                <a:solidFill>
                  <a:srgbClr val="0000FF"/>
                </a:solidFill>
                <a:uFill>
                  <a:solidFill>
                    <a:srgbClr val="FFFFFF"/>
                  </a:solidFill>
                </a:uFill>
                <a:latin typeface="Calibri"/>
                <a:hlinkClick r:id="rId5"/>
              </a:rPr>
              <a:t>Vespasian</a:t>
            </a:r>
            <a:r>
              <a:rPr lang="en-US" sz="2000" strike="noStrike" spc="-1" dirty="0">
                <a:solidFill>
                  <a:srgbClr val="000000"/>
                </a:solidFill>
                <a:uFill>
                  <a:solidFill>
                    <a:srgbClr val="FFFFFF"/>
                  </a:solidFill>
                </a:uFill>
                <a:latin typeface="Calibri"/>
              </a:rPr>
              <a:t> upon his death, thus becoming the first Roman Emperor to come to the throne after his own father.</a:t>
            </a:r>
            <a:endParaRPr dirty="0"/>
          </a:p>
          <a:p>
            <a:pPr algn="just">
              <a:lnSpc>
                <a:spcPct val="100000"/>
              </a:lnSpc>
            </a:pPr>
            <a:r>
              <a:rPr lang="en-US" sz="2000" strike="noStrike" spc="-1" dirty="0">
                <a:solidFill>
                  <a:srgbClr val="000000"/>
                </a:solidFill>
                <a:uFill>
                  <a:solidFill>
                    <a:srgbClr val="FFFFFF"/>
                  </a:solidFill>
                </a:uFill>
                <a:latin typeface="Calibri"/>
              </a:rPr>
              <a:t>Prior to becoming Emperor, Titus gained renown as a military commander, serving under his father in </a:t>
            </a:r>
            <a:r>
              <a:rPr lang="en-US" sz="2000" u="sng" strike="noStrike" spc="-1" dirty="0">
                <a:solidFill>
                  <a:srgbClr val="0000FF"/>
                </a:solidFill>
                <a:uFill>
                  <a:solidFill>
                    <a:srgbClr val="FFFFFF"/>
                  </a:solidFill>
                </a:uFill>
                <a:latin typeface="Calibri"/>
                <a:hlinkClick r:id="rId6"/>
              </a:rPr>
              <a:t>Judaea</a:t>
            </a:r>
            <a:r>
              <a:rPr lang="en-US" sz="2000" strike="noStrike" spc="-1" dirty="0">
                <a:solidFill>
                  <a:srgbClr val="000000"/>
                </a:solidFill>
                <a:uFill>
                  <a:solidFill>
                    <a:srgbClr val="FFFFFF"/>
                  </a:solidFill>
                </a:uFill>
                <a:latin typeface="Calibri"/>
              </a:rPr>
              <a:t> during the </a:t>
            </a:r>
            <a:r>
              <a:rPr lang="en-US" sz="2000" u="sng" strike="noStrike" spc="-1" dirty="0">
                <a:solidFill>
                  <a:srgbClr val="0000FF"/>
                </a:solidFill>
                <a:uFill>
                  <a:solidFill>
                    <a:srgbClr val="FFFFFF"/>
                  </a:solidFill>
                </a:uFill>
                <a:latin typeface="Calibri"/>
                <a:hlinkClick r:id="rId7"/>
              </a:rPr>
              <a:t>First Jewish-Roman War</a:t>
            </a:r>
            <a:r>
              <a:rPr lang="en-US" sz="2000" strike="noStrike" spc="-1" dirty="0">
                <a:solidFill>
                  <a:srgbClr val="000000"/>
                </a:solidFill>
                <a:uFill>
                  <a:solidFill>
                    <a:srgbClr val="FFFFFF"/>
                  </a:solidFill>
                </a:uFill>
                <a:latin typeface="Calibri"/>
              </a:rPr>
              <a:t>. The campaign came to a brief halt with the death of emperor </a:t>
            </a:r>
            <a:r>
              <a:rPr lang="en-US" sz="2000" u="sng" strike="noStrike" spc="-1" dirty="0">
                <a:solidFill>
                  <a:srgbClr val="0000FF"/>
                </a:solidFill>
                <a:uFill>
                  <a:solidFill>
                    <a:srgbClr val="FFFFFF"/>
                  </a:solidFill>
                </a:uFill>
                <a:latin typeface="Calibri"/>
                <a:hlinkClick r:id="rId8"/>
              </a:rPr>
              <a:t>Nero</a:t>
            </a:r>
            <a:r>
              <a:rPr lang="en-US" sz="2000" strike="noStrike" spc="-1" dirty="0">
                <a:solidFill>
                  <a:srgbClr val="000000"/>
                </a:solidFill>
                <a:uFill>
                  <a:solidFill>
                    <a:srgbClr val="FFFFFF"/>
                  </a:solidFill>
                </a:uFill>
                <a:latin typeface="Calibri"/>
              </a:rPr>
              <a:t> in 68, launching Vespasian's bid for the imperial power during the </a:t>
            </a:r>
            <a:r>
              <a:rPr lang="en-US" sz="2000" u="sng" strike="noStrike" spc="-1" dirty="0">
                <a:solidFill>
                  <a:srgbClr val="0000FF"/>
                </a:solidFill>
                <a:uFill>
                  <a:solidFill>
                    <a:srgbClr val="FFFFFF"/>
                  </a:solidFill>
                </a:uFill>
                <a:latin typeface="Calibri"/>
                <a:hlinkClick r:id="rId9"/>
              </a:rPr>
              <a:t>Year of the Four Emperors</a:t>
            </a:r>
            <a:r>
              <a:rPr lang="en-US" sz="2000" strike="noStrike" spc="-1" dirty="0">
                <a:solidFill>
                  <a:srgbClr val="000000"/>
                </a:solidFill>
                <a:uFill>
                  <a:solidFill>
                    <a:srgbClr val="FFFFFF"/>
                  </a:solidFill>
                </a:uFill>
                <a:latin typeface="Calibri"/>
              </a:rPr>
              <a:t>. When Vespasian was declared Emperor on 1 July 69, Titus was left in charge of ending the Jewish rebellion. In 70, he </a:t>
            </a:r>
            <a:r>
              <a:rPr lang="en-US" sz="2000" u="sng" strike="noStrike" spc="-1" dirty="0">
                <a:solidFill>
                  <a:srgbClr val="0000FF"/>
                </a:solidFill>
                <a:uFill>
                  <a:solidFill>
                    <a:srgbClr val="FFFFFF"/>
                  </a:solidFill>
                </a:uFill>
                <a:latin typeface="Calibri"/>
                <a:hlinkClick r:id="rId10"/>
              </a:rPr>
              <a:t>besieged and captured Jerusalem</a:t>
            </a:r>
            <a:r>
              <a:rPr lang="en-US" sz="2000" strike="noStrike" spc="-1" dirty="0">
                <a:solidFill>
                  <a:srgbClr val="000000"/>
                </a:solidFill>
                <a:uFill>
                  <a:solidFill>
                    <a:srgbClr val="FFFFFF"/>
                  </a:solidFill>
                </a:uFill>
                <a:latin typeface="Calibri"/>
              </a:rPr>
              <a:t>, </a:t>
            </a:r>
            <a:r>
              <a:rPr lang="en-US" sz="3200" strike="noStrike" spc="-1" dirty="0">
                <a:solidFill>
                  <a:srgbClr val="000000"/>
                </a:solidFill>
                <a:uFill>
                  <a:solidFill>
                    <a:srgbClr val="FFFFFF"/>
                  </a:solidFill>
                </a:uFill>
                <a:latin typeface="Calibri"/>
              </a:rPr>
              <a:t>and </a:t>
            </a:r>
            <a:r>
              <a:rPr lang="en-US" sz="3200" strike="noStrike" spc="-1" dirty="0">
                <a:solidFill>
                  <a:srgbClr val="000000"/>
                </a:solidFill>
                <a:highlight>
                  <a:srgbClr val="FFFF00"/>
                </a:highlight>
                <a:uFill>
                  <a:solidFill>
                    <a:srgbClr val="FFFFFF"/>
                  </a:solidFill>
                </a:uFill>
                <a:latin typeface="Calibri"/>
              </a:rPr>
              <a:t>destroyed the city and the </a:t>
            </a:r>
            <a:r>
              <a:rPr lang="en-US" sz="3200" u="sng" strike="noStrike" spc="-1" dirty="0">
                <a:solidFill>
                  <a:srgbClr val="0000FF"/>
                </a:solidFill>
                <a:highlight>
                  <a:srgbClr val="FFFF00"/>
                </a:highlight>
                <a:uFill>
                  <a:solidFill>
                    <a:srgbClr val="FFFFFF"/>
                  </a:solidFill>
                </a:uFill>
                <a:latin typeface="Calibri"/>
                <a:hlinkClick r:id="rId11"/>
              </a:rPr>
              <a:t>Second Temple</a:t>
            </a:r>
            <a:r>
              <a:rPr lang="en-US" sz="2000" strike="noStrike" spc="-1" dirty="0">
                <a:solidFill>
                  <a:srgbClr val="000000"/>
                </a:solidFill>
                <a:uFill>
                  <a:solidFill>
                    <a:srgbClr val="FFFFFF"/>
                  </a:solidFill>
                </a:uFill>
                <a:latin typeface="Calibri"/>
              </a:rPr>
              <a:t>. For this achievement Titus was awarded a </a:t>
            </a:r>
            <a:r>
              <a:rPr lang="en-US" sz="2000" u="sng" strike="noStrike" spc="-1" dirty="0">
                <a:solidFill>
                  <a:srgbClr val="0000FF"/>
                </a:solidFill>
                <a:uFill>
                  <a:solidFill>
                    <a:srgbClr val="FFFFFF"/>
                  </a:solidFill>
                </a:uFill>
                <a:latin typeface="Calibri"/>
                <a:hlinkClick r:id="rId12"/>
              </a:rPr>
              <a:t>triumph</a:t>
            </a:r>
            <a:r>
              <a:rPr lang="en-US" sz="2000" strike="noStrike" spc="-1" dirty="0">
                <a:solidFill>
                  <a:srgbClr val="000000"/>
                </a:solidFill>
                <a:uFill>
                  <a:solidFill>
                    <a:srgbClr val="FFFFFF"/>
                  </a:solidFill>
                </a:uFill>
                <a:latin typeface="Calibri"/>
              </a:rPr>
              <a:t>; the </a:t>
            </a:r>
            <a:r>
              <a:rPr lang="en-US" sz="2000" u="sng" strike="noStrike" spc="-1" dirty="0">
                <a:solidFill>
                  <a:srgbClr val="0000FF"/>
                </a:solidFill>
                <a:uFill>
                  <a:solidFill>
                    <a:srgbClr val="FFFFFF"/>
                  </a:solidFill>
                </a:uFill>
                <a:latin typeface="Calibri"/>
                <a:hlinkClick r:id="rId13"/>
              </a:rPr>
              <a:t>Arch of Titus</a:t>
            </a:r>
            <a:r>
              <a:rPr lang="en-US" sz="2000" strike="noStrike" spc="-1" dirty="0">
                <a:solidFill>
                  <a:srgbClr val="000000"/>
                </a:solidFill>
                <a:uFill>
                  <a:solidFill>
                    <a:srgbClr val="FFFFFF"/>
                  </a:solidFill>
                </a:uFill>
                <a:latin typeface="Calibri"/>
              </a:rPr>
              <a:t> commemorates his victory to this day.</a:t>
            </a:r>
            <a:endParaRPr dirty="0"/>
          </a:p>
        </p:txBody>
      </p:sp>
      <p:sp>
        <p:nvSpPr>
          <p:cNvPr id="337" name="TextShape 3"/>
          <p:cNvSpPr txBox="1"/>
          <p:nvPr/>
        </p:nvSpPr>
        <p:spPr>
          <a:xfrm>
            <a:off x="6553080" y="6356520"/>
            <a:ext cx="2133360" cy="364680"/>
          </a:xfrm>
          <a:prstGeom prst="rect">
            <a:avLst/>
          </a:prstGeom>
          <a:noFill/>
          <a:ln>
            <a:noFill/>
          </a:ln>
        </p:spPr>
        <p:txBody>
          <a:bodyPr anchor="ctr"/>
          <a:lstStyle/>
          <a:p>
            <a:pPr algn="r">
              <a:lnSpc>
                <a:spcPct val="100000"/>
              </a:lnSpc>
            </a:pPr>
            <a:fld id="{AA021836-7CC4-4379-BB9B-4C1B1C85884D}" type="slidenum">
              <a:rPr lang="en-US" sz="1200" strike="noStrike" spc="-1">
                <a:solidFill>
                  <a:srgbClr val="8B8B8B"/>
                </a:solidFill>
                <a:uFill>
                  <a:solidFill>
                    <a:srgbClr val="FFFFFF"/>
                  </a:solidFill>
                </a:uFill>
                <a:latin typeface="Calibri"/>
              </a:rPr>
              <a:t>45</a:t>
            </a:fld>
            <a:endParaRPr/>
          </a:p>
        </p:txBody>
      </p:sp>
      <p:sp>
        <p:nvSpPr>
          <p:cNvPr id="338" name="TextShape 4"/>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 name="CustomShape 1"/>
          <p:cNvSpPr/>
          <p:nvPr/>
        </p:nvSpPr>
        <p:spPr>
          <a:xfrm>
            <a:off x="866655" y="533400"/>
            <a:ext cx="7772040" cy="1369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800" strike="noStrike" spc="-1" dirty="0">
                <a:solidFill>
                  <a:srgbClr val="000000"/>
                </a:solidFill>
                <a:highlight>
                  <a:srgbClr val="FFFF00"/>
                </a:highlight>
                <a:uFill>
                  <a:solidFill>
                    <a:srgbClr val="FFFFFF"/>
                  </a:solidFill>
                </a:uFill>
                <a:latin typeface="Calibri"/>
              </a:rPr>
              <a:t>Titus reportedly refused to accept a wreath of victory, claiming that he had "lent his arms to God</a:t>
            </a:r>
            <a:r>
              <a:rPr lang="en-US" sz="2800" strike="noStrike" spc="-1" dirty="0">
                <a:solidFill>
                  <a:srgbClr val="000000"/>
                </a:solidFill>
                <a:uFill>
                  <a:solidFill>
                    <a:srgbClr val="FFFFFF"/>
                  </a:solidFill>
                </a:uFill>
                <a:latin typeface="Calibri"/>
              </a:rPr>
              <a:t>."</a:t>
            </a:r>
            <a:endParaRPr dirty="0"/>
          </a:p>
        </p:txBody>
      </p:sp>
      <p:graphicFrame>
        <p:nvGraphicFramePr>
          <p:cNvPr id="340" name="Table 2"/>
          <p:cNvGraphicFramePr/>
          <p:nvPr>
            <p:extLst>
              <p:ext uri="{D42A27DB-BD31-4B8C-83A1-F6EECF244321}">
                <p14:modId xmlns:p14="http://schemas.microsoft.com/office/powerpoint/2010/main" val="3271205248"/>
              </p:ext>
            </p:extLst>
          </p:nvPr>
        </p:nvGraphicFramePr>
        <p:xfrm>
          <a:off x="828555" y="3006199"/>
          <a:ext cx="7467480" cy="3285760"/>
        </p:xfrm>
        <a:graphic>
          <a:graphicData uri="http://schemas.openxmlformats.org/drawingml/2006/table">
            <a:tbl>
              <a:tblPr/>
              <a:tblGrid>
                <a:gridCol w="7467480">
                  <a:extLst>
                    <a:ext uri="{9D8B030D-6E8A-4147-A177-3AD203B41FA5}">
                      <a16:colId xmlns:a16="http://schemas.microsoft.com/office/drawing/2014/main" val="20000"/>
                    </a:ext>
                  </a:extLst>
                </a:gridCol>
              </a:tblGrid>
              <a:tr h="1793704">
                <a:tc>
                  <a:txBody>
                    <a:bodyPr/>
                    <a:lstStyle/>
                    <a:p>
                      <a:pPr algn="just">
                        <a:lnSpc>
                          <a:spcPct val="100000"/>
                        </a:lnSpc>
                      </a:pPr>
                      <a:endParaRPr dirty="0"/>
                    </a:p>
                    <a:p>
                      <a:pPr algn="just">
                        <a:lnSpc>
                          <a:spcPct val="100000"/>
                        </a:lnSpc>
                      </a:pPr>
                      <a:r>
                        <a:rPr lang="en-US" sz="1800" b="1" strike="noStrike" spc="-1" dirty="0">
                          <a:solidFill>
                            <a:srgbClr val="000000"/>
                          </a:solidFill>
                          <a:uFill>
                            <a:solidFill>
                              <a:srgbClr val="FFFFFF"/>
                            </a:solidFill>
                          </a:uFill>
                          <a:latin typeface="Calibri"/>
                        </a:rPr>
                        <a:t>HEBREWS </a:t>
                      </a:r>
                      <a:endParaRPr dirty="0"/>
                    </a:p>
                    <a:p>
                      <a:pPr algn="just">
                        <a:lnSpc>
                          <a:spcPct val="100000"/>
                        </a:lnSpc>
                      </a:pPr>
                      <a:r>
                        <a:rPr lang="en-US" sz="1800" b="1" strike="noStrike" spc="-1" dirty="0">
                          <a:solidFill>
                            <a:srgbClr val="000000"/>
                          </a:solidFill>
                          <a:uFill>
                            <a:solidFill>
                              <a:srgbClr val="FFFFFF"/>
                            </a:solidFill>
                          </a:uFill>
                          <a:latin typeface="Calibri"/>
                        </a:rPr>
                        <a:t>10:29</a:t>
                      </a:r>
                      <a:r>
                        <a:rPr lang="en-US" sz="1800" strike="noStrike" spc="-1" dirty="0">
                          <a:solidFill>
                            <a:srgbClr val="000000"/>
                          </a:solidFill>
                          <a:uFill>
                            <a:solidFill>
                              <a:srgbClr val="FFFFFF"/>
                            </a:solidFill>
                          </a:uFill>
                          <a:latin typeface="Calibri"/>
                        </a:rPr>
                        <a:t>  Of how </a:t>
                      </a:r>
                      <a:r>
                        <a:rPr lang="en-US" sz="1800" u="sng" strike="noStrike" spc="-1" dirty="0">
                          <a:solidFill>
                            <a:srgbClr val="0000FF"/>
                          </a:solidFill>
                          <a:uFill>
                            <a:solidFill>
                              <a:srgbClr val="FFFFFF"/>
                            </a:solidFill>
                          </a:uFill>
                          <a:latin typeface="Calibri"/>
                          <a:hlinkClick r:id="rId2"/>
                        </a:rPr>
                        <a:t>much</a:t>
                      </a:r>
                      <a:r>
                        <a:rPr lang="en-US" sz="1800" strike="noStrike" spc="-1" dirty="0">
                          <a:solidFill>
                            <a:srgbClr val="000000"/>
                          </a:solidFill>
                          <a:uFill>
                            <a:solidFill>
                              <a:srgbClr val="FFFFFF"/>
                            </a:solidFill>
                          </a:uFill>
                          <a:latin typeface="Calibri"/>
                        </a:rPr>
                        <a:t> </a:t>
                      </a:r>
                      <a:r>
                        <a:rPr lang="en-US" sz="1800" u="sng" strike="noStrike" spc="-1" dirty="0">
                          <a:solidFill>
                            <a:srgbClr val="0000FF"/>
                          </a:solidFill>
                          <a:uFill>
                            <a:solidFill>
                              <a:srgbClr val="FFFFFF"/>
                            </a:solidFill>
                          </a:uFill>
                          <a:latin typeface="Calibri"/>
                          <a:hlinkClick r:id="rId3"/>
                        </a:rPr>
                        <a:t>sorer</a:t>
                      </a:r>
                      <a:r>
                        <a:rPr lang="en-US" sz="1800" strike="noStrike" spc="-1" dirty="0">
                          <a:solidFill>
                            <a:srgbClr val="000000"/>
                          </a:solidFill>
                          <a:uFill>
                            <a:solidFill>
                              <a:srgbClr val="FFFFFF"/>
                            </a:solidFill>
                          </a:uFill>
                          <a:latin typeface="Calibri"/>
                        </a:rPr>
                        <a:t> </a:t>
                      </a:r>
                      <a:r>
                        <a:rPr lang="en-US" sz="1800" u="sng" strike="noStrike" spc="-1" dirty="0">
                          <a:solidFill>
                            <a:srgbClr val="0000FF"/>
                          </a:solidFill>
                          <a:uFill>
                            <a:solidFill>
                              <a:srgbClr val="FFFFFF"/>
                            </a:solidFill>
                          </a:uFill>
                          <a:latin typeface="Calibri"/>
                          <a:hlinkClick r:id="rId4"/>
                        </a:rPr>
                        <a:t>punishment,</a:t>
                      </a:r>
                      <a:r>
                        <a:rPr lang="en-US" sz="1800" strike="noStrike" spc="-1" dirty="0">
                          <a:solidFill>
                            <a:srgbClr val="000000"/>
                          </a:solidFill>
                          <a:uFill>
                            <a:solidFill>
                              <a:srgbClr val="FFFFFF"/>
                            </a:solidFill>
                          </a:uFill>
                          <a:latin typeface="Calibri"/>
                        </a:rPr>
                        <a:t> suppose </a:t>
                      </a:r>
                      <a:r>
                        <a:rPr lang="en-US" sz="1800" u="sng" strike="noStrike" spc="-1" dirty="0">
                          <a:solidFill>
                            <a:srgbClr val="0000FF"/>
                          </a:solidFill>
                          <a:uFill>
                            <a:solidFill>
                              <a:srgbClr val="FFFFFF"/>
                            </a:solidFill>
                          </a:uFill>
                          <a:latin typeface="Calibri"/>
                          <a:hlinkClick r:id="rId5"/>
                        </a:rPr>
                        <a:t>ye</a:t>
                      </a:r>
                      <a:r>
                        <a:rPr lang="en-US" sz="1800" strike="noStrike" spc="-1" dirty="0">
                          <a:solidFill>
                            <a:srgbClr val="000000"/>
                          </a:solidFill>
                          <a:uFill>
                            <a:solidFill>
                              <a:srgbClr val="FFFFFF"/>
                            </a:solidFill>
                          </a:uFill>
                          <a:latin typeface="Calibri"/>
                        </a:rPr>
                        <a:t>, shall he be thought </a:t>
                      </a:r>
                      <a:r>
                        <a:rPr lang="en-US" sz="1800" u="sng" strike="noStrike" spc="-1" dirty="0">
                          <a:solidFill>
                            <a:srgbClr val="0000FF"/>
                          </a:solidFill>
                          <a:uFill>
                            <a:solidFill>
                              <a:srgbClr val="FFFFFF"/>
                            </a:solidFill>
                          </a:uFill>
                          <a:latin typeface="Calibri"/>
                          <a:hlinkClick r:id="rId6"/>
                        </a:rPr>
                        <a:t>worthy</a:t>
                      </a:r>
                      <a:r>
                        <a:rPr lang="en-US" sz="1800" strike="noStrike" spc="-1" dirty="0">
                          <a:solidFill>
                            <a:srgbClr val="000000"/>
                          </a:solidFill>
                          <a:uFill>
                            <a:solidFill>
                              <a:srgbClr val="FFFFFF"/>
                            </a:solidFill>
                          </a:uFill>
                          <a:latin typeface="Calibri"/>
                        </a:rPr>
                        <a:t>, </a:t>
                      </a:r>
                      <a:r>
                        <a:rPr lang="en-US" sz="1800" u="sng" strike="noStrike" spc="-1" dirty="0">
                          <a:solidFill>
                            <a:srgbClr val="0000FF"/>
                          </a:solidFill>
                          <a:highlight>
                            <a:srgbClr val="FFFF00"/>
                          </a:highlight>
                          <a:uFill>
                            <a:solidFill>
                              <a:srgbClr val="FFFFFF"/>
                            </a:solidFill>
                          </a:uFill>
                          <a:latin typeface="Calibri"/>
                          <a:hlinkClick r:id="rId7"/>
                        </a:rPr>
                        <a:t>who</a:t>
                      </a:r>
                      <a:r>
                        <a:rPr lang="en-US" sz="1800" strike="noStrike" spc="-1" dirty="0">
                          <a:solidFill>
                            <a:srgbClr val="000000"/>
                          </a:solidFill>
                          <a:highlight>
                            <a:srgbClr val="FFFF00"/>
                          </a:highlight>
                          <a:uFill>
                            <a:solidFill>
                              <a:srgbClr val="FFFFFF"/>
                            </a:solidFill>
                          </a:uFill>
                          <a:latin typeface="Calibri"/>
                        </a:rPr>
                        <a:t> hath trodden under </a:t>
                      </a:r>
                      <a:r>
                        <a:rPr lang="en-US" sz="1800" u="sng" strike="noStrike" spc="-1" dirty="0">
                          <a:solidFill>
                            <a:srgbClr val="0000FF"/>
                          </a:solidFill>
                          <a:highlight>
                            <a:srgbClr val="FFFF00"/>
                          </a:highlight>
                          <a:uFill>
                            <a:solidFill>
                              <a:srgbClr val="FFFFFF"/>
                            </a:solidFill>
                          </a:uFill>
                          <a:latin typeface="Calibri"/>
                          <a:hlinkClick r:id="rId8"/>
                        </a:rPr>
                        <a:t>foot</a:t>
                      </a:r>
                      <a:r>
                        <a:rPr lang="en-US" sz="1800" strike="noStrike" spc="-1" dirty="0">
                          <a:solidFill>
                            <a:srgbClr val="000000"/>
                          </a:solidFill>
                          <a:highlight>
                            <a:srgbClr val="FFFF00"/>
                          </a:highlight>
                          <a:uFill>
                            <a:solidFill>
                              <a:srgbClr val="FFFFFF"/>
                            </a:solidFill>
                          </a:uFill>
                          <a:latin typeface="Calibri"/>
                        </a:rPr>
                        <a:t> the </a:t>
                      </a:r>
                      <a:r>
                        <a:rPr lang="en-US" sz="1800" u="sng" strike="noStrike" spc="-1" dirty="0">
                          <a:solidFill>
                            <a:srgbClr val="0000FF"/>
                          </a:solidFill>
                          <a:highlight>
                            <a:srgbClr val="FFFF00"/>
                          </a:highlight>
                          <a:uFill>
                            <a:solidFill>
                              <a:srgbClr val="FFFFFF"/>
                            </a:solidFill>
                          </a:uFill>
                          <a:latin typeface="Calibri"/>
                          <a:hlinkClick r:id="rId9"/>
                        </a:rPr>
                        <a:t>Son</a:t>
                      </a:r>
                      <a:r>
                        <a:rPr lang="en-US" sz="1800" strike="noStrike" spc="-1" dirty="0">
                          <a:solidFill>
                            <a:srgbClr val="000000"/>
                          </a:solidFill>
                          <a:highlight>
                            <a:srgbClr val="FFFF00"/>
                          </a:highlight>
                          <a:uFill>
                            <a:solidFill>
                              <a:srgbClr val="FFFFFF"/>
                            </a:solidFill>
                          </a:uFill>
                          <a:latin typeface="Calibri"/>
                        </a:rPr>
                        <a:t> of </a:t>
                      </a:r>
                      <a:r>
                        <a:rPr lang="en-US" sz="1800" u="sng" strike="noStrike" spc="-1" dirty="0">
                          <a:solidFill>
                            <a:srgbClr val="0000FF"/>
                          </a:solidFill>
                          <a:highlight>
                            <a:srgbClr val="FFFF00"/>
                          </a:highlight>
                          <a:uFill>
                            <a:solidFill>
                              <a:srgbClr val="FFFFFF"/>
                            </a:solidFill>
                          </a:uFill>
                          <a:latin typeface="Calibri"/>
                          <a:hlinkClick r:id="rId10"/>
                        </a:rPr>
                        <a:t>God,</a:t>
                      </a:r>
                      <a:r>
                        <a:rPr lang="en-US" sz="1800" strike="noStrike" spc="-1" dirty="0">
                          <a:solidFill>
                            <a:srgbClr val="000000"/>
                          </a:solidFill>
                          <a:highlight>
                            <a:srgbClr val="FFFF00"/>
                          </a:highlight>
                          <a:uFill>
                            <a:solidFill>
                              <a:srgbClr val="FFFFFF"/>
                            </a:solidFill>
                          </a:uFill>
                          <a:latin typeface="Calibri"/>
                        </a:rPr>
                        <a:t> </a:t>
                      </a:r>
                      <a:r>
                        <a:rPr lang="en-US" sz="1800" u="sng" strike="noStrike" spc="-1" dirty="0">
                          <a:solidFill>
                            <a:srgbClr val="0000FF"/>
                          </a:solidFill>
                          <a:highlight>
                            <a:srgbClr val="FFFF00"/>
                          </a:highlight>
                          <a:uFill>
                            <a:solidFill>
                              <a:srgbClr val="FFFFFF"/>
                            </a:solidFill>
                          </a:uFill>
                          <a:latin typeface="Calibri"/>
                          <a:hlinkClick r:id="rId11"/>
                        </a:rPr>
                        <a:t>and</a:t>
                      </a:r>
                      <a:r>
                        <a:rPr lang="en-US" sz="1800" strike="noStrike" spc="-1" dirty="0">
                          <a:solidFill>
                            <a:srgbClr val="000000"/>
                          </a:solidFill>
                          <a:highlight>
                            <a:srgbClr val="FFFF00"/>
                          </a:highlight>
                          <a:uFill>
                            <a:solidFill>
                              <a:srgbClr val="FFFFFF"/>
                            </a:solidFill>
                          </a:uFill>
                          <a:latin typeface="Calibri"/>
                        </a:rPr>
                        <a:t> hath </a:t>
                      </a:r>
                      <a:r>
                        <a:rPr lang="en-US" sz="1800" u="sng" strike="noStrike" spc="-1" dirty="0">
                          <a:solidFill>
                            <a:srgbClr val="0000FF"/>
                          </a:solidFill>
                          <a:highlight>
                            <a:srgbClr val="FFFF00"/>
                          </a:highlight>
                          <a:uFill>
                            <a:solidFill>
                              <a:srgbClr val="FFFFFF"/>
                            </a:solidFill>
                          </a:uFill>
                          <a:latin typeface="Calibri"/>
                          <a:hlinkClick r:id="rId12"/>
                        </a:rPr>
                        <a:t>counted</a:t>
                      </a:r>
                      <a:r>
                        <a:rPr lang="en-US" sz="1800" strike="noStrike" spc="-1" dirty="0">
                          <a:solidFill>
                            <a:srgbClr val="000000"/>
                          </a:solidFill>
                          <a:highlight>
                            <a:srgbClr val="FFFF00"/>
                          </a:highlight>
                          <a:uFill>
                            <a:solidFill>
                              <a:srgbClr val="FFFFFF"/>
                            </a:solidFill>
                          </a:uFill>
                          <a:latin typeface="Calibri"/>
                        </a:rPr>
                        <a:t> the </a:t>
                      </a:r>
                      <a:r>
                        <a:rPr lang="en-US" sz="1800" u="sng" strike="noStrike" spc="-1" dirty="0">
                          <a:solidFill>
                            <a:srgbClr val="0000FF"/>
                          </a:solidFill>
                          <a:highlight>
                            <a:srgbClr val="FFFF00"/>
                          </a:highlight>
                          <a:uFill>
                            <a:solidFill>
                              <a:srgbClr val="FFFFFF"/>
                            </a:solidFill>
                          </a:uFill>
                          <a:latin typeface="Calibri"/>
                          <a:hlinkClick r:id="rId13"/>
                        </a:rPr>
                        <a:t>blood</a:t>
                      </a:r>
                      <a:r>
                        <a:rPr lang="en-US" sz="1800" strike="noStrike" spc="-1" dirty="0">
                          <a:solidFill>
                            <a:srgbClr val="000000"/>
                          </a:solidFill>
                          <a:highlight>
                            <a:srgbClr val="FFFF00"/>
                          </a:highlight>
                          <a:uFill>
                            <a:solidFill>
                              <a:srgbClr val="FFFFFF"/>
                            </a:solidFill>
                          </a:uFill>
                          <a:latin typeface="Calibri"/>
                        </a:rPr>
                        <a:t> of the </a:t>
                      </a:r>
                      <a:r>
                        <a:rPr lang="en-US" sz="1800" u="sng" strike="noStrike" spc="-1" dirty="0">
                          <a:solidFill>
                            <a:srgbClr val="0000FF"/>
                          </a:solidFill>
                          <a:highlight>
                            <a:srgbClr val="FFFF00"/>
                          </a:highlight>
                          <a:uFill>
                            <a:solidFill>
                              <a:srgbClr val="FFFFFF"/>
                            </a:solidFill>
                          </a:uFill>
                          <a:latin typeface="Calibri"/>
                          <a:hlinkClick r:id="rId14"/>
                        </a:rPr>
                        <a:t>covenant,</a:t>
                      </a:r>
                      <a:r>
                        <a:rPr lang="en-US" sz="1800" strike="noStrike" spc="-1" dirty="0">
                          <a:solidFill>
                            <a:srgbClr val="000000"/>
                          </a:solidFill>
                          <a:highlight>
                            <a:srgbClr val="FFFF00"/>
                          </a:highlight>
                          <a:uFill>
                            <a:solidFill>
                              <a:srgbClr val="FFFFFF"/>
                            </a:solidFill>
                          </a:uFill>
                          <a:latin typeface="Calibri"/>
                        </a:rPr>
                        <a:t> </a:t>
                      </a:r>
                      <a:r>
                        <a:rPr lang="en-US" sz="1800" u="sng" strike="noStrike" spc="-1" dirty="0">
                          <a:solidFill>
                            <a:srgbClr val="0000FF"/>
                          </a:solidFill>
                          <a:highlight>
                            <a:srgbClr val="FFFF00"/>
                          </a:highlight>
                          <a:uFill>
                            <a:solidFill>
                              <a:srgbClr val="FFFFFF"/>
                            </a:solidFill>
                          </a:uFill>
                          <a:latin typeface="Calibri"/>
                          <a:hlinkClick r:id="rId15"/>
                        </a:rPr>
                        <a:t>wherewith</a:t>
                      </a:r>
                      <a:r>
                        <a:rPr lang="en-US" sz="1800" strike="noStrike" spc="-1" dirty="0">
                          <a:solidFill>
                            <a:srgbClr val="000000"/>
                          </a:solidFill>
                          <a:highlight>
                            <a:srgbClr val="FFFF00"/>
                          </a:highlight>
                          <a:uFill>
                            <a:solidFill>
                              <a:srgbClr val="FFFFFF"/>
                            </a:solidFill>
                          </a:uFill>
                          <a:latin typeface="Calibri"/>
                        </a:rPr>
                        <a:t> </a:t>
                      </a:r>
                      <a:r>
                        <a:rPr lang="en-US" sz="1800" u="sng" strike="noStrike" spc="-1" dirty="0">
                          <a:solidFill>
                            <a:srgbClr val="0000FF"/>
                          </a:solidFill>
                          <a:highlight>
                            <a:srgbClr val="FFFF00"/>
                          </a:highlight>
                          <a:uFill>
                            <a:solidFill>
                              <a:srgbClr val="FFFFFF"/>
                            </a:solidFill>
                          </a:uFill>
                          <a:latin typeface="Calibri"/>
                          <a:hlinkClick r:id="rId16"/>
                        </a:rPr>
                        <a:t>he</a:t>
                      </a:r>
                      <a:r>
                        <a:rPr lang="en-US" sz="1800" strike="noStrike" spc="-1" dirty="0">
                          <a:solidFill>
                            <a:srgbClr val="000000"/>
                          </a:solidFill>
                          <a:highlight>
                            <a:srgbClr val="FFFF00"/>
                          </a:highlight>
                          <a:uFill>
                            <a:solidFill>
                              <a:srgbClr val="FFFFFF"/>
                            </a:solidFill>
                          </a:uFill>
                          <a:latin typeface="Calibri"/>
                        </a:rPr>
                        <a:t> was </a:t>
                      </a:r>
                      <a:r>
                        <a:rPr lang="en-US" sz="1800" u="sng" strike="noStrike" spc="-1" dirty="0">
                          <a:solidFill>
                            <a:srgbClr val="0000FF"/>
                          </a:solidFill>
                          <a:highlight>
                            <a:srgbClr val="FFFF00"/>
                          </a:highlight>
                          <a:uFill>
                            <a:solidFill>
                              <a:srgbClr val="FFFFFF"/>
                            </a:solidFill>
                          </a:uFill>
                          <a:latin typeface="Calibri"/>
                          <a:hlinkClick r:id="rId17"/>
                        </a:rPr>
                        <a:t>sanctified</a:t>
                      </a:r>
                      <a:r>
                        <a:rPr lang="en-US" sz="1800" strike="noStrike" spc="-1" dirty="0">
                          <a:solidFill>
                            <a:srgbClr val="000000"/>
                          </a:solidFill>
                          <a:highlight>
                            <a:srgbClr val="FFFF00"/>
                          </a:highlight>
                          <a:uFill>
                            <a:solidFill>
                              <a:srgbClr val="FFFFFF"/>
                            </a:solidFill>
                          </a:uFill>
                          <a:latin typeface="Calibri"/>
                        </a:rPr>
                        <a:t>, an unholy </a:t>
                      </a:r>
                      <a:r>
                        <a:rPr lang="en-US" sz="1800" u="sng" strike="noStrike" spc="-1" dirty="0">
                          <a:solidFill>
                            <a:srgbClr val="0000FF"/>
                          </a:solidFill>
                          <a:highlight>
                            <a:srgbClr val="FFFF00"/>
                          </a:highlight>
                          <a:uFill>
                            <a:solidFill>
                              <a:srgbClr val="FFFFFF"/>
                            </a:solidFill>
                          </a:uFill>
                          <a:latin typeface="Calibri"/>
                          <a:hlinkClick r:id="rId18"/>
                        </a:rPr>
                        <a:t>thing,</a:t>
                      </a:r>
                      <a:r>
                        <a:rPr lang="en-US" sz="1800" strike="noStrike" spc="-1" dirty="0">
                          <a:solidFill>
                            <a:srgbClr val="000000"/>
                          </a:solidFill>
                          <a:highlight>
                            <a:srgbClr val="FFFF00"/>
                          </a:highlight>
                          <a:uFill>
                            <a:solidFill>
                              <a:srgbClr val="FFFFFF"/>
                            </a:solidFill>
                          </a:uFill>
                          <a:latin typeface="Calibri"/>
                        </a:rPr>
                        <a:t> </a:t>
                      </a:r>
                      <a:r>
                        <a:rPr lang="en-US" sz="1800" u="sng" strike="noStrike" spc="-1" dirty="0">
                          <a:solidFill>
                            <a:srgbClr val="0000FF"/>
                          </a:solidFill>
                          <a:highlight>
                            <a:srgbClr val="FFFF00"/>
                          </a:highlight>
                          <a:uFill>
                            <a:solidFill>
                              <a:srgbClr val="FFFFFF"/>
                            </a:solidFill>
                          </a:uFill>
                          <a:latin typeface="Calibri"/>
                          <a:hlinkClick r:id="rId11"/>
                        </a:rPr>
                        <a:t>and</a:t>
                      </a:r>
                      <a:r>
                        <a:rPr lang="en-US" sz="1800" strike="noStrike" spc="-1" dirty="0">
                          <a:solidFill>
                            <a:srgbClr val="000000"/>
                          </a:solidFill>
                          <a:highlight>
                            <a:srgbClr val="FFFF00"/>
                          </a:highlight>
                          <a:uFill>
                            <a:solidFill>
                              <a:srgbClr val="FFFFFF"/>
                            </a:solidFill>
                          </a:uFill>
                          <a:latin typeface="Calibri"/>
                        </a:rPr>
                        <a:t> hath done </a:t>
                      </a:r>
                      <a:r>
                        <a:rPr lang="en-US" sz="1800" u="sng" strike="noStrike" spc="-1" dirty="0">
                          <a:solidFill>
                            <a:srgbClr val="0000FF"/>
                          </a:solidFill>
                          <a:highlight>
                            <a:srgbClr val="FFFF00"/>
                          </a:highlight>
                          <a:uFill>
                            <a:solidFill>
                              <a:srgbClr val="FFFFFF"/>
                            </a:solidFill>
                          </a:uFill>
                          <a:latin typeface="Calibri"/>
                          <a:hlinkClick r:id="rId19"/>
                        </a:rPr>
                        <a:t>despite</a:t>
                      </a:r>
                      <a:r>
                        <a:rPr lang="en-US" sz="1800" strike="noStrike" spc="-1" dirty="0">
                          <a:solidFill>
                            <a:srgbClr val="000000"/>
                          </a:solidFill>
                          <a:highlight>
                            <a:srgbClr val="FFFF00"/>
                          </a:highlight>
                          <a:uFill>
                            <a:solidFill>
                              <a:srgbClr val="FFFFFF"/>
                            </a:solidFill>
                          </a:uFill>
                          <a:latin typeface="Calibri"/>
                        </a:rPr>
                        <a:t> unto the </a:t>
                      </a:r>
                      <a:r>
                        <a:rPr lang="en-US" sz="1800" u="sng" strike="noStrike" spc="-1" dirty="0">
                          <a:solidFill>
                            <a:srgbClr val="0000FF"/>
                          </a:solidFill>
                          <a:highlight>
                            <a:srgbClr val="FFFF00"/>
                          </a:highlight>
                          <a:uFill>
                            <a:solidFill>
                              <a:srgbClr val="FFFFFF"/>
                            </a:solidFill>
                          </a:uFill>
                          <a:latin typeface="Calibri"/>
                          <a:hlinkClick r:id="rId20"/>
                        </a:rPr>
                        <a:t>Spirit</a:t>
                      </a:r>
                      <a:r>
                        <a:rPr lang="en-US" sz="1800" strike="noStrike" spc="-1" dirty="0">
                          <a:solidFill>
                            <a:srgbClr val="000000"/>
                          </a:solidFill>
                          <a:highlight>
                            <a:srgbClr val="FFFF00"/>
                          </a:highlight>
                          <a:uFill>
                            <a:solidFill>
                              <a:srgbClr val="FFFFFF"/>
                            </a:solidFill>
                          </a:uFill>
                          <a:latin typeface="Calibri"/>
                        </a:rPr>
                        <a:t> of </a:t>
                      </a:r>
                      <a:r>
                        <a:rPr lang="en-US" sz="1800" u="sng" strike="noStrike" spc="-1" dirty="0">
                          <a:solidFill>
                            <a:srgbClr val="0000FF"/>
                          </a:solidFill>
                          <a:highlight>
                            <a:srgbClr val="FFFF00"/>
                          </a:highlight>
                          <a:uFill>
                            <a:solidFill>
                              <a:srgbClr val="FFFFFF"/>
                            </a:solidFill>
                          </a:uFill>
                          <a:latin typeface="Calibri"/>
                          <a:hlinkClick r:id="rId21"/>
                        </a:rPr>
                        <a:t>grace?</a:t>
                      </a:r>
                      <a:r>
                        <a:rPr lang="en-US" sz="1800" strike="noStrike" spc="-1" dirty="0">
                          <a:solidFill>
                            <a:srgbClr val="000000"/>
                          </a:solidFill>
                          <a:highlight>
                            <a:srgbClr val="FFFF00"/>
                          </a:highlight>
                          <a:uFill>
                            <a:solidFill>
                              <a:srgbClr val="FFFFFF"/>
                            </a:solidFill>
                          </a:uFill>
                          <a:latin typeface="Calibri"/>
                        </a:rPr>
                        <a:t> </a:t>
                      </a:r>
                      <a:endParaRPr dirty="0">
                        <a:highlight>
                          <a:srgbClr val="FFFF00"/>
                        </a:highlight>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0"/>
                  </a:ext>
                </a:extLst>
              </a:tr>
              <a:tr h="877619">
                <a:tc>
                  <a:txBody>
                    <a:bodyPr/>
                    <a:lstStyle/>
                    <a:p>
                      <a:pPr algn="just">
                        <a:lnSpc>
                          <a:spcPct val="100000"/>
                        </a:lnSpc>
                      </a:pPr>
                      <a:r>
                        <a:rPr lang="en-US" sz="1800" b="1" strike="noStrike" spc="-1" dirty="0">
                          <a:solidFill>
                            <a:srgbClr val="000000"/>
                          </a:solidFill>
                          <a:uFill>
                            <a:solidFill>
                              <a:srgbClr val="FFFFFF"/>
                            </a:solidFill>
                          </a:uFill>
                          <a:latin typeface="Calibri"/>
                        </a:rPr>
                        <a:t>10:30</a:t>
                      </a:r>
                      <a:r>
                        <a:rPr lang="en-US" sz="1800" strike="noStrike" spc="-1" dirty="0">
                          <a:solidFill>
                            <a:srgbClr val="000000"/>
                          </a:solidFill>
                          <a:uFill>
                            <a:solidFill>
                              <a:srgbClr val="FFFFFF"/>
                            </a:solidFill>
                          </a:uFill>
                          <a:latin typeface="Calibri"/>
                        </a:rPr>
                        <a:t>   </a:t>
                      </a:r>
                      <a:r>
                        <a:rPr lang="en-US" sz="1800" u="sng" strike="noStrike" spc="-1" dirty="0">
                          <a:solidFill>
                            <a:srgbClr val="0000FF"/>
                          </a:solidFill>
                          <a:uFill>
                            <a:solidFill>
                              <a:srgbClr val="FFFFFF"/>
                            </a:solidFill>
                          </a:uFill>
                          <a:latin typeface="Calibri"/>
                          <a:hlinkClick r:id="rId22"/>
                        </a:rPr>
                        <a:t>For</a:t>
                      </a:r>
                      <a:r>
                        <a:rPr lang="en-US" sz="1800" strike="noStrike" spc="-1" dirty="0">
                          <a:solidFill>
                            <a:srgbClr val="000000"/>
                          </a:solidFill>
                          <a:uFill>
                            <a:solidFill>
                              <a:srgbClr val="FFFFFF"/>
                            </a:solidFill>
                          </a:uFill>
                          <a:latin typeface="Calibri"/>
                        </a:rPr>
                        <a:t> we </a:t>
                      </a:r>
                      <a:r>
                        <a:rPr lang="en-US" sz="1800" u="sng" strike="noStrike" spc="-1" dirty="0">
                          <a:solidFill>
                            <a:srgbClr val="0000FF"/>
                          </a:solidFill>
                          <a:uFill>
                            <a:solidFill>
                              <a:srgbClr val="FFFFFF"/>
                            </a:solidFill>
                          </a:uFill>
                          <a:latin typeface="Calibri"/>
                          <a:hlinkClick r:id="rId23"/>
                        </a:rPr>
                        <a:t>know</a:t>
                      </a:r>
                      <a:r>
                        <a:rPr lang="en-US" sz="1800" strike="noStrike" spc="-1" dirty="0">
                          <a:solidFill>
                            <a:srgbClr val="000000"/>
                          </a:solidFill>
                          <a:uFill>
                            <a:solidFill>
                              <a:srgbClr val="FFFFFF"/>
                            </a:solidFill>
                          </a:uFill>
                          <a:latin typeface="Calibri"/>
                        </a:rPr>
                        <a:t> him that hath </a:t>
                      </a:r>
                      <a:r>
                        <a:rPr lang="en-US" sz="1800" u="sng" strike="noStrike" spc="-1" dirty="0">
                          <a:solidFill>
                            <a:srgbClr val="0000FF"/>
                          </a:solidFill>
                          <a:uFill>
                            <a:solidFill>
                              <a:srgbClr val="FFFFFF"/>
                            </a:solidFill>
                          </a:uFill>
                          <a:latin typeface="Calibri"/>
                          <a:hlinkClick r:id="rId24"/>
                        </a:rPr>
                        <a:t>said</a:t>
                      </a:r>
                      <a:r>
                        <a:rPr lang="en-US" sz="1800" strike="noStrike" spc="-1" dirty="0">
                          <a:solidFill>
                            <a:srgbClr val="000000"/>
                          </a:solidFill>
                          <a:uFill>
                            <a:solidFill>
                              <a:srgbClr val="FFFFFF"/>
                            </a:solidFill>
                          </a:uFill>
                          <a:latin typeface="Calibri"/>
                        </a:rPr>
                        <a:t>, </a:t>
                      </a:r>
                      <a:r>
                        <a:rPr lang="en-US" sz="1800" u="sng" strike="noStrike" spc="-1" dirty="0">
                          <a:solidFill>
                            <a:srgbClr val="0000FF"/>
                          </a:solidFill>
                          <a:uFill>
                            <a:solidFill>
                              <a:srgbClr val="FFFFFF"/>
                            </a:solidFill>
                          </a:uFill>
                          <a:latin typeface="Calibri"/>
                          <a:hlinkClick r:id="rId25"/>
                        </a:rPr>
                        <a:t>Vengeance</a:t>
                      </a:r>
                      <a:r>
                        <a:rPr lang="en-US" sz="1800" strike="noStrike" spc="-1" dirty="0">
                          <a:solidFill>
                            <a:srgbClr val="000000"/>
                          </a:solidFill>
                          <a:uFill>
                            <a:solidFill>
                              <a:srgbClr val="FFFFFF"/>
                            </a:solidFill>
                          </a:uFill>
                          <a:latin typeface="Calibri"/>
                        </a:rPr>
                        <a:t> </a:t>
                      </a:r>
                      <a:r>
                        <a:rPr lang="en-US" sz="1800" strike="noStrike" spc="-1" dirty="0" err="1">
                          <a:solidFill>
                            <a:srgbClr val="000000"/>
                          </a:solidFill>
                          <a:uFill>
                            <a:solidFill>
                              <a:srgbClr val="FFFFFF"/>
                            </a:solidFill>
                          </a:uFill>
                          <a:latin typeface="Calibri"/>
                        </a:rPr>
                        <a:t>belongeth</a:t>
                      </a:r>
                      <a:r>
                        <a:rPr lang="en-US" sz="1800" strike="noStrike" spc="-1" dirty="0">
                          <a:solidFill>
                            <a:srgbClr val="000000"/>
                          </a:solidFill>
                          <a:uFill>
                            <a:solidFill>
                              <a:srgbClr val="FFFFFF"/>
                            </a:solidFill>
                          </a:uFill>
                          <a:latin typeface="Calibri"/>
                        </a:rPr>
                        <a:t> unto </a:t>
                      </a:r>
                      <a:r>
                        <a:rPr lang="en-US" sz="1800" u="sng" strike="noStrike" spc="-1" dirty="0">
                          <a:solidFill>
                            <a:srgbClr val="0000FF"/>
                          </a:solidFill>
                          <a:uFill>
                            <a:solidFill>
                              <a:srgbClr val="FFFFFF"/>
                            </a:solidFill>
                          </a:uFill>
                          <a:latin typeface="Calibri"/>
                          <a:hlinkClick r:id="rId26"/>
                        </a:rPr>
                        <a:t>me,</a:t>
                      </a:r>
                      <a:r>
                        <a:rPr lang="en-US" sz="1800" strike="noStrike" spc="-1" dirty="0">
                          <a:solidFill>
                            <a:srgbClr val="000000"/>
                          </a:solidFill>
                          <a:uFill>
                            <a:solidFill>
                              <a:srgbClr val="FFFFFF"/>
                            </a:solidFill>
                          </a:uFill>
                          <a:latin typeface="Calibri"/>
                        </a:rPr>
                        <a:t> </a:t>
                      </a:r>
                      <a:r>
                        <a:rPr lang="en-US" sz="1800" u="sng" strike="noStrike" spc="-1" dirty="0">
                          <a:solidFill>
                            <a:srgbClr val="0000FF"/>
                          </a:solidFill>
                          <a:uFill>
                            <a:solidFill>
                              <a:srgbClr val="FFFFFF"/>
                            </a:solidFill>
                          </a:uFill>
                          <a:latin typeface="Calibri"/>
                          <a:hlinkClick r:id="rId27"/>
                        </a:rPr>
                        <a:t>I</a:t>
                      </a:r>
                      <a:r>
                        <a:rPr lang="en-US" sz="1800" strike="noStrike" spc="-1" dirty="0">
                          <a:solidFill>
                            <a:srgbClr val="000000"/>
                          </a:solidFill>
                          <a:uFill>
                            <a:solidFill>
                              <a:srgbClr val="FFFFFF"/>
                            </a:solidFill>
                          </a:uFill>
                          <a:latin typeface="Calibri"/>
                        </a:rPr>
                        <a:t> will </a:t>
                      </a:r>
                      <a:r>
                        <a:rPr lang="en-US" sz="1800" u="sng" strike="noStrike" spc="-1" dirty="0">
                          <a:solidFill>
                            <a:srgbClr val="0000FF"/>
                          </a:solidFill>
                          <a:uFill>
                            <a:solidFill>
                              <a:srgbClr val="FFFFFF"/>
                            </a:solidFill>
                          </a:uFill>
                          <a:latin typeface="Calibri"/>
                          <a:hlinkClick r:id="rId28"/>
                        </a:rPr>
                        <a:t>recompense</a:t>
                      </a:r>
                      <a:r>
                        <a:rPr lang="en-US" sz="1800" strike="noStrike" spc="-1" dirty="0">
                          <a:solidFill>
                            <a:srgbClr val="000000"/>
                          </a:solidFill>
                          <a:uFill>
                            <a:solidFill>
                              <a:srgbClr val="FFFFFF"/>
                            </a:solidFill>
                          </a:uFill>
                          <a:latin typeface="Calibri"/>
                        </a:rPr>
                        <a:t>, </a:t>
                      </a:r>
                      <a:r>
                        <a:rPr lang="en-US" sz="1800" u="sng" strike="noStrike" spc="-1" dirty="0" err="1">
                          <a:solidFill>
                            <a:srgbClr val="0000FF"/>
                          </a:solidFill>
                          <a:uFill>
                            <a:solidFill>
                              <a:srgbClr val="FFFFFF"/>
                            </a:solidFill>
                          </a:uFill>
                          <a:latin typeface="Calibri"/>
                          <a:hlinkClick r:id="rId29"/>
                        </a:rPr>
                        <a:t>saith</a:t>
                      </a:r>
                      <a:r>
                        <a:rPr lang="en-US" sz="1800" strike="noStrike" spc="-1" dirty="0">
                          <a:solidFill>
                            <a:srgbClr val="000000"/>
                          </a:solidFill>
                          <a:uFill>
                            <a:solidFill>
                              <a:srgbClr val="FFFFFF"/>
                            </a:solidFill>
                          </a:uFill>
                          <a:latin typeface="Calibri"/>
                        </a:rPr>
                        <a:t> the </a:t>
                      </a:r>
                      <a:r>
                        <a:rPr lang="en-US" sz="1800" u="sng" strike="noStrike" spc="-1" dirty="0">
                          <a:solidFill>
                            <a:srgbClr val="0000FF"/>
                          </a:solidFill>
                          <a:uFill>
                            <a:solidFill>
                              <a:srgbClr val="FFFFFF"/>
                            </a:solidFill>
                          </a:uFill>
                          <a:latin typeface="Calibri"/>
                          <a:hlinkClick r:id="rId30"/>
                        </a:rPr>
                        <a:t>Lord.</a:t>
                      </a:r>
                      <a:r>
                        <a:rPr lang="en-US" sz="1800" strike="noStrike" spc="-1" dirty="0">
                          <a:solidFill>
                            <a:srgbClr val="000000"/>
                          </a:solidFill>
                          <a:uFill>
                            <a:solidFill>
                              <a:srgbClr val="FFFFFF"/>
                            </a:solidFill>
                          </a:uFill>
                          <a:latin typeface="Calibri"/>
                        </a:rPr>
                        <a:t> </a:t>
                      </a:r>
                      <a:r>
                        <a:rPr lang="en-US" sz="1800" u="sng" strike="noStrike" spc="-1" dirty="0">
                          <a:solidFill>
                            <a:srgbClr val="0000FF"/>
                          </a:solidFill>
                          <a:uFill>
                            <a:solidFill>
                              <a:srgbClr val="FFFFFF"/>
                            </a:solidFill>
                          </a:uFill>
                          <a:latin typeface="Calibri"/>
                          <a:hlinkClick r:id="rId11"/>
                        </a:rPr>
                        <a:t>And</a:t>
                      </a:r>
                      <a:r>
                        <a:rPr lang="en-US" sz="1800" strike="noStrike" spc="-1" dirty="0">
                          <a:solidFill>
                            <a:srgbClr val="000000"/>
                          </a:solidFill>
                          <a:uFill>
                            <a:solidFill>
                              <a:srgbClr val="FFFFFF"/>
                            </a:solidFill>
                          </a:uFill>
                          <a:latin typeface="Calibri"/>
                        </a:rPr>
                        <a:t> </a:t>
                      </a:r>
                      <a:r>
                        <a:rPr lang="en-US" sz="1800" u="sng" strike="noStrike" spc="-1" dirty="0">
                          <a:solidFill>
                            <a:srgbClr val="0000FF"/>
                          </a:solidFill>
                          <a:uFill>
                            <a:solidFill>
                              <a:srgbClr val="FFFFFF"/>
                            </a:solidFill>
                          </a:uFill>
                          <a:latin typeface="Calibri"/>
                          <a:hlinkClick r:id="rId31"/>
                        </a:rPr>
                        <a:t>again,</a:t>
                      </a:r>
                      <a:r>
                        <a:rPr lang="en-US" sz="1800" strike="noStrike" spc="-1" dirty="0">
                          <a:solidFill>
                            <a:srgbClr val="000000"/>
                          </a:solidFill>
                          <a:uFill>
                            <a:solidFill>
                              <a:srgbClr val="FFFFFF"/>
                            </a:solidFill>
                          </a:uFill>
                          <a:latin typeface="Calibri"/>
                        </a:rPr>
                        <a:t> </a:t>
                      </a:r>
                      <a:r>
                        <a:rPr lang="en-US" sz="1800" strike="noStrike" spc="-1" dirty="0">
                          <a:solidFill>
                            <a:srgbClr val="000000"/>
                          </a:solidFill>
                          <a:highlight>
                            <a:srgbClr val="FFFF00"/>
                          </a:highlight>
                          <a:uFill>
                            <a:solidFill>
                              <a:srgbClr val="FFFFFF"/>
                            </a:solidFill>
                          </a:uFill>
                          <a:latin typeface="Calibri"/>
                        </a:rPr>
                        <a:t>The </a:t>
                      </a:r>
                      <a:r>
                        <a:rPr lang="en-US" sz="1800" u="sng" strike="noStrike" spc="-1" dirty="0">
                          <a:solidFill>
                            <a:srgbClr val="0000FF"/>
                          </a:solidFill>
                          <a:highlight>
                            <a:srgbClr val="FFFF00"/>
                          </a:highlight>
                          <a:uFill>
                            <a:solidFill>
                              <a:srgbClr val="FFFFFF"/>
                            </a:solidFill>
                          </a:uFill>
                          <a:latin typeface="Calibri"/>
                          <a:hlinkClick r:id="rId30"/>
                        </a:rPr>
                        <a:t>Lord</a:t>
                      </a:r>
                      <a:r>
                        <a:rPr lang="en-US" sz="1800" strike="noStrike" spc="-1" dirty="0">
                          <a:solidFill>
                            <a:srgbClr val="000000"/>
                          </a:solidFill>
                          <a:highlight>
                            <a:srgbClr val="FFFF00"/>
                          </a:highlight>
                          <a:uFill>
                            <a:solidFill>
                              <a:srgbClr val="FFFFFF"/>
                            </a:solidFill>
                          </a:uFill>
                          <a:latin typeface="Calibri"/>
                        </a:rPr>
                        <a:t> shall </a:t>
                      </a:r>
                      <a:r>
                        <a:rPr lang="en-US" sz="1800" u="sng" strike="noStrike" spc="-1" dirty="0">
                          <a:solidFill>
                            <a:srgbClr val="0000FF"/>
                          </a:solidFill>
                          <a:highlight>
                            <a:srgbClr val="FFFF00"/>
                          </a:highlight>
                          <a:uFill>
                            <a:solidFill>
                              <a:srgbClr val="FFFFFF"/>
                            </a:solidFill>
                          </a:uFill>
                          <a:latin typeface="Calibri"/>
                          <a:hlinkClick r:id="rId32"/>
                        </a:rPr>
                        <a:t>judge</a:t>
                      </a:r>
                      <a:r>
                        <a:rPr lang="en-US" sz="1800" strike="noStrike" spc="-1" dirty="0">
                          <a:solidFill>
                            <a:srgbClr val="000000"/>
                          </a:solidFill>
                          <a:highlight>
                            <a:srgbClr val="FFFF00"/>
                          </a:highlight>
                          <a:uFill>
                            <a:solidFill>
                              <a:srgbClr val="FFFFFF"/>
                            </a:solidFill>
                          </a:uFill>
                          <a:latin typeface="Calibri"/>
                        </a:rPr>
                        <a:t> </a:t>
                      </a:r>
                      <a:r>
                        <a:rPr lang="en-US" sz="1800" u="sng" strike="noStrike" spc="-1" dirty="0">
                          <a:solidFill>
                            <a:srgbClr val="0000FF"/>
                          </a:solidFill>
                          <a:highlight>
                            <a:srgbClr val="FFFF00"/>
                          </a:highlight>
                          <a:uFill>
                            <a:solidFill>
                              <a:srgbClr val="FFFFFF"/>
                            </a:solidFill>
                          </a:uFill>
                          <a:latin typeface="Calibri"/>
                          <a:hlinkClick r:id="rId33"/>
                        </a:rPr>
                        <a:t>his</a:t>
                      </a:r>
                      <a:r>
                        <a:rPr lang="en-US" sz="1800" strike="noStrike" spc="-1" dirty="0">
                          <a:solidFill>
                            <a:srgbClr val="000000"/>
                          </a:solidFill>
                          <a:highlight>
                            <a:srgbClr val="FFFF00"/>
                          </a:highlight>
                          <a:uFill>
                            <a:solidFill>
                              <a:srgbClr val="FFFFFF"/>
                            </a:solidFill>
                          </a:uFill>
                          <a:latin typeface="Calibri"/>
                        </a:rPr>
                        <a:t> </a:t>
                      </a:r>
                      <a:r>
                        <a:rPr lang="en-US" sz="1800" u="sng" strike="noStrike" spc="-1" dirty="0">
                          <a:solidFill>
                            <a:srgbClr val="0000FF"/>
                          </a:solidFill>
                          <a:highlight>
                            <a:srgbClr val="FFFF00"/>
                          </a:highlight>
                          <a:uFill>
                            <a:solidFill>
                              <a:srgbClr val="FFFFFF"/>
                            </a:solidFill>
                          </a:uFill>
                          <a:latin typeface="Calibri"/>
                          <a:hlinkClick r:id="rId34"/>
                        </a:rPr>
                        <a:t>people.</a:t>
                      </a:r>
                      <a:r>
                        <a:rPr lang="en-US" sz="1800" strike="noStrike" spc="-1" dirty="0">
                          <a:solidFill>
                            <a:srgbClr val="000000"/>
                          </a:solidFill>
                          <a:highlight>
                            <a:srgbClr val="FFFF00"/>
                          </a:highlight>
                          <a:uFill>
                            <a:solidFill>
                              <a:srgbClr val="FFFFFF"/>
                            </a:solidFill>
                          </a:uFill>
                          <a:latin typeface="Calibri"/>
                        </a:rPr>
                        <a:t> </a:t>
                      </a:r>
                      <a:endParaRPr dirty="0">
                        <a:highlight>
                          <a:srgbClr val="FFFF00"/>
                        </a:highlight>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1"/>
                  </a:ext>
                </a:extLst>
              </a:tr>
              <a:tr h="614437">
                <a:tc>
                  <a:txBody>
                    <a:bodyPr/>
                    <a:lstStyle/>
                    <a:p>
                      <a:pPr algn="just">
                        <a:lnSpc>
                          <a:spcPct val="100000"/>
                        </a:lnSpc>
                      </a:pPr>
                      <a:r>
                        <a:rPr lang="en-US" sz="1800" b="1" strike="noStrike" spc="-1" dirty="0">
                          <a:solidFill>
                            <a:srgbClr val="000000"/>
                          </a:solidFill>
                          <a:uFill>
                            <a:solidFill>
                              <a:srgbClr val="FFFFFF"/>
                            </a:solidFill>
                          </a:uFill>
                          <a:latin typeface="Calibri"/>
                        </a:rPr>
                        <a:t>10:31</a:t>
                      </a:r>
                      <a:r>
                        <a:rPr lang="en-US" sz="1800" strike="noStrike" spc="-1" dirty="0">
                          <a:solidFill>
                            <a:srgbClr val="000000"/>
                          </a:solidFill>
                          <a:uFill>
                            <a:solidFill>
                              <a:srgbClr val="FFFFFF"/>
                            </a:solidFill>
                          </a:uFill>
                          <a:latin typeface="Calibri"/>
                        </a:rPr>
                        <a:t>  It is a fearful </a:t>
                      </a:r>
                      <a:r>
                        <a:rPr lang="en-US" sz="1800" u="sng" strike="noStrike" spc="-1" dirty="0">
                          <a:solidFill>
                            <a:srgbClr val="0000FF"/>
                          </a:solidFill>
                          <a:uFill>
                            <a:solidFill>
                              <a:srgbClr val="FFFFFF"/>
                            </a:solidFill>
                          </a:uFill>
                          <a:latin typeface="Calibri"/>
                          <a:hlinkClick r:id="rId35"/>
                        </a:rPr>
                        <a:t>thing</a:t>
                      </a:r>
                      <a:r>
                        <a:rPr lang="en-US" sz="1800" strike="noStrike" spc="-1" dirty="0">
                          <a:solidFill>
                            <a:srgbClr val="000000"/>
                          </a:solidFill>
                          <a:uFill>
                            <a:solidFill>
                              <a:srgbClr val="FFFFFF"/>
                            </a:solidFill>
                          </a:uFill>
                          <a:latin typeface="Calibri"/>
                        </a:rPr>
                        <a:t> to </a:t>
                      </a:r>
                      <a:r>
                        <a:rPr lang="en-US" sz="1800" u="sng" strike="noStrike" spc="-1" dirty="0">
                          <a:solidFill>
                            <a:srgbClr val="0000FF"/>
                          </a:solidFill>
                          <a:uFill>
                            <a:solidFill>
                              <a:srgbClr val="FFFFFF"/>
                            </a:solidFill>
                          </a:uFill>
                          <a:latin typeface="Calibri"/>
                          <a:hlinkClick r:id="rId36"/>
                        </a:rPr>
                        <a:t>fall</a:t>
                      </a:r>
                      <a:r>
                        <a:rPr lang="en-US" sz="1800" strike="noStrike" spc="-1" dirty="0">
                          <a:solidFill>
                            <a:srgbClr val="000000"/>
                          </a:solidFill>
                          <a:uFill>
                            <a:solidFill>
                              <a:srgbClr val="FFFFFF"/>
                            </a:solidFill>
                          </a:uFill>
                          <a:latin typeface="Calibri"/>
                        </a:rPr>
                        <a:t> </a:t>
                      </a:r>
                      <a:r>
                        <a:rPr lang="en-US" sz="1800" u="sng" strike="noStrike" spc="-1" dirty="0">
                          <a:solidFill>
                            <a:srgbClr val="0000FF"/>
                          </a:solidFill>
                          <a:uFill>
                            <a:solidFill>
                              <a:srgbClr val="FFFFFF"/>
                            </a:solidFill>
                          </a:uFill>
                          <a:latin typeface="Calibri"/>
                          <a:hlinkClick r:id="rId37"/>
                        </a:rPr>
                        <a:t>into</a:t>
                      </a:r>
                      <a:r>
                        <a:rPr lang="en-US" sz="1800" strike="noStrike" spc="-1" dirty="0">
                          <a:solidFill>
                            <a:srgbClr val="000000"/>
                          </a:solidFill>
                          <a:uFill>
                            <a:solidFill>
                              <a:srgbClr val="FFFFFF"/>
                            </a:solidFill>
                          </a:uFill>
                          <a:latin typeface="Calibri"/>
                        </a:rPr>
                        <a:t> the </a:t>
                      </a:r>
                      <a:r>
                        <a:rPr lang="en-US" sz="1800" u="sng" strike="noStrike" spc="-1" dirty="0">
                          <a:solidFill>
                            <a:srgbClr val="0000FF"/>
                          </a:solidFill>
                          <a:uFill>
                            <a:solidFill>
                              <a:srgbClr val="FFFFFF"/>
                            </a:solidFill>
                          </a:uFill>
                          <a:latin typeface="Calibri"/>
                          <a:hlinkClick r:id="rId38"/>
                        </a:rPr>
                        <a:t>hands</a:t>
                      </a:r>
                      <a:r>
                        <a:rPr lang="en-US" sz="1800" strike="noStrike" spc="-1" dirty="0">
                          <a:solidFill>
                            <a:srgbClr val="000000"/>
                          </a:solidFill>
                          <a:uFill>
                            <a:solidFill>
                              <a:srgbClr val="FFFFFF"/>
                            </a:solidFill>
                          </a:uFill>
                          <a:latin typeface="Calibri"/>
                        </a:rPr>
                        <a:t> of the </a:t>
                      </a:r>
                      <a:r>
                        <a:rPr lang="en-US" sz="1800" u="sng" strike="noStrike" spc="-1" dirty="0">
                          <a:solidFill>
                            <a:srgbClr val="0000FF"/>
                          </a:solidFill>
                          <a:uFill>
                            <a:solidFill>
                              <a:srgbClr val="FFFFFF"/>
                            </a:solidFill>
                          </a:uFill>
                          <a:latin typeface="Calibri"/>
                          <a:hlinkClick r:id="rId39"/>
                        </a:rPr>
                        <a:t>living</a:t>
                      </a:r>
                      <a:r>
                        <a:rPr lang="en-US" sz="1800" strike="noStrike" spc="-1" dirty="0">
                          <a:solidFill>
                            <a:srgbClr val="000000"/>
                          </a:solidFill>
                          <a:uFill>
                            <a:solidFill>
                              <a:srgbClr val="FFFFFF"/>
                            </a:solidFill>
                          </a:uFill>
                          <a:latin typeface="Calibri"/>
                        </a:rPr>
                        <a:t> </a:t>
                      </a:r>
                      <a:r>
                        <a:rPr lang="en-US" sz="1800" u="sng" strike="noStrike" spc="-1" dirty="0">
                          <a:solidFill>
                            <a:srgbClr val="0000FF"/>
                          </a:solidFill>
                          <a:uFill>
                            <a:solidFill>
                              <a:srgbClr val="FFFFFF"/>
                            </a:solidFill>
                          </a:uFill>
                          <a:latin typeface="Calibri"/>
                          <a:hlinkClick r:id="rId10"/>
                        </a:rPr>
                        <a:t>God.</a:t>
                      </a:r>
                      <a:r>
                        <a:rPr lang="en-US" sz="1800" strike="noStrike" spc="-1" dirty="0">
                          <a:solidFill>
                            <a:srgbClr val="000000"/>
                          </a:solidFill>
                          <a:uFill>
                            <a:solidFill>
                              <a:srgbClr val="FFFFFF"/>
                            </a:solidFill>
                          </a:uFill>
                          <a:latin typeface="Calibri"/>
                        </a:rPr>
                        <a:t> </a:t>
                      </a:r>
                      <a:endParaRPr dirty="0"/>
                    </a:p>
                  </a:txBody>
                  <a:tcPr>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2"/>
                  </a:ext>
                </a:extLst>
              </a:tr>
            </a:tbl>
          </a:graphicData>
        </a:graphic>
      </p:graphicFrame>
      <p:sp>
        <p:nvSpPr>
          <p:cNvPr id="341" name="TextShape 3"/>
          <p:cNvSpPr txBox="1"/>
          <p:nvPr/>
        </p:nvSpPr>
        <p:spPr>
          <a:xfrm>
            <a:off x="6553080" y="6356520"/>
            <a:ext cx="2133360" cy="364680"/>
          </a:xfrm>
          <a:prstGeom prst="rect">
            <a:avLst/>
          </a:prstGeom>
          <a:noFill/>
          <a:ln>
            <a:noFill/>
          </a:ln>
        </p:spPr>
        <p:txBody>
          <a:bodyPr anchor="ctr"/>
          <a:lstStyle/>
          <a:p>
            <a:pPr algn="r">
              <a:lnSpc>
                <a:spcPct val="100000"/>
              </a:lnSpc>
            </a:pPr>
            <a:fld id="{62BFE918-E950-4356-BB0C-6B88FDD47281}" type="slidenum">
              <a:rPr lang="en-US" sz="1200" strike="noStrike" spc="-1">
                <a:solidFill>
                  <a:srgbClr val="8B8B8B"/>
                </a:solidFill>
                <a:uFill>
                  <a:solidFill>
                    <a:srgbClr val="FFFFFF"/>
                  </a:solidFill>
                </a:uFill>
                <a:latin typeface="Calibri"/>
              </a:rPr>
              <a:t>46</a:t>
            </a:fld>
            <a:endParaRPr/>
          </a:p>
        </p:txBody>
      </p:sp>
      <p:sp>
        <p:nvSpPr>
          <p:cNvPr id="342" name="TextShape 4"/>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343" name="CustomShape 5"/>
          <p:cNvSpPr/>
          <p:nvPr/>
        </p:nvSpPr>
        <p:spPr>
          <a:xfrm>
            <a:off x="390645" y="1790700"/>
            <a:ext cx="8305560" cy="118908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en-US" sz="3600" b="1" strike="noStrike" spc="-1" dirty="0">
                <a:solidFill>
                  <a:srgbClr val="000000"/>
                </a:solidFill>
                <a:uFill>
                  <a:solidFill>
                    <a:srgbClr val="FFFFFF"/>
                  </a:solidFill>
                </a:uFill>
                <a:latin typeface="Calibri"/>
              </a:rPr>
              <a:t>The 2</a:t>
            </a:r>
            <a:r>
              <a:rPr lang="en-US" sz="3600" b="1" strike="noStrike" spc="-1" baseline="30000" dirty="0">
                <a:solidFill>
                  <a:srgbClr val="000000"/>
                </a:solidFill>
                <a:uFill>
                  <a:solidFill>
                    <a:srgbClr val="FFFFFF"/>
                  </a:solidFill>
                </a:uFill>
                <a:latin typeface="Calibri"/>
              </a:rPr>
              <a:t>nd</a:t>
            </a:r>
            <a:r>
              <a:rPr lang="en-US" sz="3600" b="1" strike="noStrike" spc="-1" dirty="0">
                <a:solidFill>
                  <a:srgbClr val="000000"/>
                </a:solidFill>
                <a:uFill>
                  <a:solidFill>
                    <a:srgbClr val="FFFFFF"/>
                  </a:solidFill>
                </a:uFill>
                <a:latin typeface="Calibri"/>
              </a:rPr>
              <a:t> abomination that </a:t>
            </a:r>
            <a:r>
              <a:rPr lang="en-US" sz="3600" b="1" strike="noStrike" spc="-1" dirty="0" err="1">
                <a:uFill>
                  <a:solidFill>
                    <a:srgbClr val="FFFFFF"/>
                  </a:solidFill>
                </a:uFill>
                <a:latin typeface="Calibri"/>
              </a:rPr>
              <a:t>Maketh</a:t>
            </a:r>
            <a:r>
              <a:rPr lang="en-US" sz="3600" b="1" strike="noStrike" spc="-1" dirty="0">
                <a:uFill>
                  <a:solidFill>
                    <a:srgbClr val="FFFFFF"/>
                  </a:solidFill>
                </a:uFill>
                <a:latin typeface="Calibri"/>
              </a:rPr>
              <a:t> “desolate”</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345" name="TextShape 2"/>
          <p:cNvSpPr txBox="1"/>
          <p:nvPr/>
        </p:nvSpPr>
        <p:spPr>
          <a:xfrm>
            <a:off x="6553080" y="6356520"/>
            <a:ext cx="2133360" cy="364680"/>
          </a:xfrm>
          <a:prstGeom prst="rect">
            <a:avLst/>
          </a:prstGeom>
          <a:noFill/>
          <a:ln>
            <a:noFill/>
          </a:ln>
        </p:spPr>
        <p:txBody>
          <a:bodyPr anchor="ctr"/>
          <a:lstStyle/>
          <a:p>
            <a:pPr algn="r">
              <a:lnSpc>
                <a:spcPct val="100000"/>
              </a:lnSpc>
            </a:pPr>
            <a:fld id="{7FD0717E-B50C-420B-A986-4C460D585964}" type="slidenum">
              <a:rPr lang="en-US" sz="1200" strike="noStrike" spc="-1">
                <a:solidFill>
                  <a:srgbClr val="8B8B8B"/>
                </a:solidFill>
                <a:uFill>
                  <a:solidFill>
                    <a:srgbClr val="FFFFFF"/>
                  </a:solidFill>
                </a:uFill>
                <a:latin typeface="Calibri"/>
              </a:rPr>
              <a:t>47</a:t>
            </a:fld>
            <a:endParaRPr/>
          </a:p>
        </p:txBody>
      </p:sp>
      <p:sp>
        <p:nvSpPr>
          <p:cNvPr id="346" name="CustomShape 3"/>
          <p:cNvSpPr/>
          <p:nvPr/>
        </p:nvSpPr>
        <p:spPr>
          <a:xfrm>
            <a:off x="370294" y="2573917"/>
            <a:ext cx="8316146" cy="376020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1800" b="1" strike="noStrike" spc="-1" dirty="0">
                <a:solidFill>
                  <a:srgbClr val="000000"/>
                </a:solidFill>
                <a:uFill>
                  <a:solidFill>
                    <a:srgbClr val="FFFFFF"/>
                  </a:solidFill>
                </a:uFill>
                <a:latin typeface="Calibri"/>
              </a:rPr>
              <a:t>9:27</a:t>
            </a:r>
            <a:r>
              <a:rPr lang="en-US" sz="1800" strike="noStrike" spc="-1" dirty="0">
                <a:solidFill>
                  <a:srgbClr val="000000"/>
                </a:solidFill>
                <a:uFill>
                  <a:solidFill>
                    <a:srgbClr val="FFFFFF"/>
                  </a:solidFill>
                </a:uFill>
                <a:latin typeface="Calibri"/>
              </a:rPr>
              <a:t> </a:t>
            </a:r>
            <a:r>
              <a:rPr lang="en-US" sz="1800" strike="noStrike" spc="-1" dirty="0">
                <a:solidFill>
                  <a:schemeClr val="tx2">
                    <a:lumMod val="75000"/>
                  </a:schemeClr>
                </a:solidFill>
                <a:uFill>
                  <a:solidFill>
                    <a:srgbClr val="FFFFFF"/>
                  </a:solidFill>
                </a:uFill>
                <a:latin typeface="Calibri"/>
              </a:rPr>
              <a:t> And </a:t>
            </a:r>
            <a:r>
              <a:rPr lang="en-US" sz="1800" b="1" strike="noStrike" spc="-1" dirty="0">
                <a:solidFill>
                  <a:schemeClr val="tx2">
                    <a:lumMod val="75000"/>
                  </a:schemeClr>
                </a:solidFill>
                <a:uFill>
                  <a:solidFill>
                    <a:srgbClr val="FFFFFF"/>
                  </a:solidFill>
                </a:uFill>
                <a:latin typeface="Calibri"/>
              </a:rPr>
              <a:t>he</a:t>
            </a:r>
            <a:r>
              <a:rPr lang="en-US" sz="1800" strike="noStrike" spc="-1" dirty="0">
                <a:solidFill>
                  <a:schemeClr val="tx2">
                    <a:lumMod val="75000"/>
                  </a:schemeClr>
                </a:solidFill>
                <a:uFill>
                  <a:solidFill>
                    <a:srgbClr val="FFFFFF"/>
                  </a:solidFill>
                </a:uFill>
                <a:latin typeface="Calibri"/>
              </a:rPr>
              <a:t> </a:t>
            </a:r>
            <a:r>
              <a:rPr lang="en-US" sz="1800" strike="noStrike" spc="-1" dirty="0">
                <a:solidFill>
                  <a:srgbClr val="000000"/>
                </a:solidFill>
                <a:uFill>
                  <a:solidFill>
                    <a:srgbClr val="FFFFFF"/>
                  </a:solidFill>
                </a:uFill>
                <a:latin typeface="Calibri"/>
              </a:rPr>
              <a:t>(</a:t>
            </a:r>
            <a:r>
              <a:rPr lang="en-US" sz="1800" b="1" strike="noStrike" spc="-1" dirty="0">
                <a:solidFill>
                  <a:srgbClr val="FF0000"/>
                </a:solidFill>
                <a:uFill>
                  <a:solidFill>
                    <a:srgbClr val="FFFFFF"/>
                  </a:solidFill>
                </a:uFill>
                <a:latin typeface="Calibri"/>
              </a:rPr>
              <a:t>JESUS the main character of these verses</a:t>
            </a:r>
            <a:r>
              <a:rPr lang="en-US" sz="1800" strike="noStrike" spc="-1" dirty="0">
                <a:solidFill>
                  <a:srgbClr val="000000"/>
                </a:solidFill>
                <a:uFill>
                  <a:solidFill>
                    <a:srgbClr val="FFFFFF"/>
                  </a:solidFill>
                </a:uFill>
                <a:latin typeface="Calibri"/>
              </a:rPr>
              <a:t>) </a:t>
            </a:r>
            <a:r>
              <a:rPr lang="en-US" sz="1800" strike="noStrike" spc="-1" dirty="0">
                <a:solidFill>
                  <a:schemeClr val="tx2">
                    <a:lumMod val="75000"/>
                  </a:schemeClr>
                </a:solidFill>
                <a:uFill>
                  <a:solidFill>
                    <a:srgbClr val="FFFFFF"/>
                  </a:solidFill>
                </a:uFill>
                <a:latin typeface="Calibri"/>
              </a:rPr>
              <a:t>shall </a:t>
            </a:r>
            <a:r>
              <a:rPr lang="en-US" sz="1800" u="sng" strike="noStrike" spc="-1" dirty="0">
                <a:solidFill>
                  <a:schemeClr val="tx2">
                    <a:lumMod val="75000"/>
                  </a:schemeClr>
                </a:solidFill>
                <a:uFill>
                  <a:solidFill>
                    <a:srgbClr val="FFFFFF"/>
                  </a:solidFill>
                </a:uFill>
                <a:latin typeface="Calibri"/>
                <a:hlinkClick r:id="rId2">
                  <a:extLst>
                    <a:ext uri="{A12FA001-AC4F-418D-AE19-62706E023703}">
                      <ahyp:hlinkClr xmlns:ahyp="http://schemas.microsoft.com/office/drawing/2018/hyperlinkcolor" val="tx"/>
                    </a:ext>
                  </a:extLst>
                </a:hlinkClick>
              </a:rPr>
              <a:t>confirm</a:t>
            </a:r>
            <a:r>
              <a:rPr lang="en-US" sz="1800" strike="noStrike" spc="-1" dirty="0">
                <a:solidFill>
                  <a:schemeClr val="tx2">
                    <a:lumMod val="75000"/>
                  </a:schemeClr>
                </a:solidFill>
                <a:uFill>
                  <a:solidFill>
                    <a:srgbClr val="FFFFFF"/>
                  </a:solidFill>
                </a:uFill>
                <a:latin typeface="Calibri"/>
              </a:rPr>
              <a:t> the </a:t>
            </a:r>
            <a:r>
              <a:rPr lang="en-US" sz="1800" u="sng" strike="noStrike" spc="-1" dirty="0">
                <a:solidFill>
                  <a:schemeClr val="tx2">
                    <a:lumMod val="75000"/>
                  </a:schemeClr>
                </a:solidFill>
                <a:uFill>
                  <a:solidFill>
                    <a:srgbClr val="FFFFFF"/>
                  </a:solidFill>
                </a:uFill>
                <a:latin typeface="Calibri"/>
                <a:hlinkClick r:id="rId3">
                  <a:extLst>
                    <a:ext uri="{A12FA001-AC4F-418D-AE19-62706E023703}">
                      <ahyp:hlinkClr xmlns:ahyp="http://schemas.microsoft.com/office/drawing/2018/hyperlinkcolor" val="tx"/>
                    </a:ext>
                  </a:extLst>
                </a:hlinkClick>
              </a:rPr>
              <a:t>covenant</a:t>
            </a:r>
            <a:r>
              <a:rPr lang="en-US" sz="1800" strike="noStrike" spc="-1" dirty="0">
                <a:solidFill>
                  <a:srgbClr val="000000"/>
                </a:solidFill>
                <a:uFill>
                  <a:solidFill>
                    <a:srgbClr val="FFFFFF"/>
                  </a:solidFill>
                </a:uFill>
                <a:latin typeface="Calibri"/>
              </a:rPr>
              <a:t>(</a:t>
            </a:r>
            <a:r>
              <a:rPr lang="en-US" sz="1800" strike="noStrike" spc="-1" dirty="0">
                <a:solidFill>
                  <a:srgbClr val="E46C0A"/>
                </a:solidFill>
                <a:uFill>
                  <a:solidFill>
                    <a:srgbClr val="FFFFFF"/>
                  </a:solidFill>
                </a:uFill>
                <a:latin typeface="Calibri"/>
              </a:rPr>
              <a:t>the new covenant, the everlasting one</a:t>
            </a:r>
            <a:r>
              <a:rPr lang="en-US" sz="1800" strike="noStrike" spc="-1" dirty="0">
                <a:solidFill>
                  <a:srgbClr val="000000"/>
                </a:solidFill>
                <a:uFill>
                  <a:solidFill>
                    <a:srgbClr val="FFFFFF"/>
                  </a:solidFill>
                </a:uFill>
                <a:latin typeface="Calibri"/>
              </a:rPr>
              <a:t>) </a:t>
            </a:r>
            <a:r>
              <a:rPr lang="en-US" sz="1800" strike="noStrike" spc="-1" dirty="0">
                <a:solidFill>
                  <a:schemeClr val="tx2">
                    <a:lumMod val="75000"/>
                  </a:schemeClr>
                </a:solidFill>
                <a:uFill>
                  <a:solidFill>
                    <a:srgbClr val="FFFFFF"/>
                  </a:solidFill>
                </a:uFill>
                <a:latin typeface="Calibri"/>
              </a:rPr>
              <a:t>with </a:t>
            </a:r>
            <a:r>
              <a:rPr lang="en-US" sz="1800" u="sng" strike="noStrike" spc="-1" dirty="0">
                <a:solidFill>
                  <a:schemeClr val="tx2">
                    <a:lumMod val="75000"/>
                  </a:schemeClr>
                </a:solidFill>
                <a:uFill>
                  <a:solidFill>
                    <a:srgbClr val="FFFFFF"/>
                  </a:solidFill>
                </a:uFill>
                <a:latin typeface="Calibri"/>
                <a:hlinkClick r:id="rId4">
                  <a:extLst>
                    <a:ext uri="{A12FA001-AC4F-418D-AE19-62706E023703}">
                      <ahyp:hlinkClr xmlns:ahyp="http://schemas.microsoft.com/office/drawing/2018/hyperlinkcolor" val="tx"/>
                    </a:ext>
                  </a:extLst>
                </a:hlinkClick>
              </a:rPr>
              <a:t>many</a:t>
            </a:r>
            <a:r>
              <a:rPr lang="en-US" sz="1800" strike="noStrike" spc="-1" dirty="0">
                <a:solidFill>
                  <a:schemeClr val="tx2">
                    <a:lumMod val="75000"/>
                  </a:schemeClr>
                </a:solidFill>
                <a:uFill>
                  <a:solidFill>
                    <a:srgbClr val="FFFFFF"/>
                  </a:solidFill>
                </a:uFill>
                <a:latin typeface="Calibri"/>
              </a:rPr>
              <a:t> </a:t>
            </a:r>
            <a:r>
              <a:rPr lang="en-US" sz="1800" strike="noStrike" spc="-1" dirty="0">
                <a:solidFill>
                  <a:srgbClr val="000000"/>
                </a:solidFill>
                <a:uFill>
                  <a:solidFill>
                    <a:srgbClr val="FFFFFF"/>
                  </a:solidFill>
                </a:uFill>
                <a:latin typeface="Calibri"/>
              </a:rPr>
              <a:t>(</a:t>
            </a:r>
            <a:r>
              <a:rPr lang="en-US" sz="1800" strike="noStrike" spc="-1" dirty="0">
                <a:solidFill>
                  <a:srgbClr val="E46C0A"/>
                </a:solidFill>
                <a:uFill>
                  <a:solidFill>
                    <a:srgbClr val="FFFFFF"/>
                  </a:solidFill>
                </a:uFill>
                <a:latin typeface="Calibri"/>
              </a:rPr>
              <a:t>not just the Jews but “many shall be brought to righteousness</a:t>
            </a:r>
            <a:r>
              <a:rPr lang="en-US" sz="1800" strike="noStrike" spc="-1" dirty="0">
                <a:solidFill>
                  <a:srgbClr val="000000"/>
                </a:solidFill>
                <a:uFill>
                  <a:solidFill>
                    <a:srgbClr val="FFFFFF"/>
                  </a:solidFill>
                </a:uFill>
                <a:latin typeface="Calibri"/>
              </a:rPr>
              <a:t>) </a:t>
            </a:r>
            <a:r>
              <a:rPr lang="en-US" sz="1800" strike="noStrike" spc="-1" dirty="0">
                <a:solidFill>
                  <a:schemeClr val="tx2">
                    <a:lumMod val="75000"/>
                  </a:schemeClr>
                </a:solidFill>
                <a:uFill>
                  <a:solidFill>
                    <a:srgbClr val="FFFFFF"/>
                  </a:solidFill>
                </a:uFill>
                <a:latin typeface="Calibri"/>
              </a:rPr>
              <a:t>for </a:t>
            </a:r>
            <a:r>
              <a:rPr lang="en-US" sz="1800" u="sng" strike="noStrike" spc="-1" dirty="0">
                <a:solidFill>
                  <a:schemeClr val="tx2">
                    <a:lumMod val="75000"/>
                  </a:schemeClr>
                </a:solidFill>
                <a:uFill>
                  <a:solidFill>
                    <a:srgbClr val="FFFFFF"/>
                  </a:solidFill>
                </a:uFill>
                <a:latin typeface="Calibri"/>
                <a:hlinkClick r:id="rId5">
                  <a:extLst>
                    <a:ext uri="{A12FA001-AC4F-418D-AE19-62706E023703}">
                      <ahyp:hlinkClr xmlns:ahyp="http://schemas.microsoft.com/office/drawing/2018/hyperlinkcolor" val="tx"/>
                    </a:ext>
                  </a:extLst>
                </a:hlinkClick>
              </a:rPr>
              <a:t>one</a:t>
            </a:r>
            <a:r>
              <a:rPr lang="en-US" sz="1800" strike="noStrike" spc="-1" dirty="0">
                <a:solidFill>
                  <a:schemeClr val="tx2">
                    <a:lumMod val="75000"/>
                  </a:schemeClr>
                </a:solidFill>
                <a:uFill>
                  <a:solidFill>
                    <a:srgbClr val="FFFFFF"/>
                  </a:solidFill>
                </a:uFill>
                <a:latin typeface="Calibri"/>
              </a:rPr>
              <a:t> </a:t>
            </a:r>
            <a:r>
              <a:rPr lang="en-US" sz="1800" u="sng" strike="noStrike" spc="-1" dirty="0">
                <a:solidFill>
                  <a:schemeClr val="tx2">
                    <a:lumMod val="75000"/>
                  </a:schemeClr>
                </a:solidFill>
                <a:uFill>
                  <a:solidFill>
                    <a:srgbClr val="FFFFFF"/>
                  </a:solidFill>
                </a:uFill>
                <a:latin typeface="Calibri"/>
                <a:hlinkClick r:id="rId6">
                  <a:extLst>
                    <a:ext uri="{A12FA001-AC4F-418D-AE19-62706E023703}">
                      <ahyp:hlinkClr xmlns:ahyp="http://schemas.microsoft.com/office/drawing/2018/hyperlinkcolor" val="tx"/>
                    </a:ext>
                  </a:extLst>
                </a:hlinkClick>
              </a:rPr>
              <a:t>week</a:t>
            </a:r>
            <a:r>
              <a:rPr lang="en-US" sz="1800" u="sng" strike="noStrike" spc="-1" dirty="0">
                <a:solidFill>
                  <a:srgbClr val="0000FF"/>
                </a:solidFill>
                <a:uFill>
                  <a:solidFill>
                    <a:srgbClr val="FFFFFF"/>
                  </a:solidFill>
                </a:uFill>
                <a:latin typeface="Calibri"/>
                <a:hlinkClick r:id="rId6">
                  <a:extLst>
                    <a:ext uri="{A12FA001-AC4F-418D-AE19-62706E023703}">
                      <ahyp:hlinkClr xmlns:ahyp="http://schemas.microsoft.com/office/drawing/2018/hyperlinkcolor" val="tx"/>
                    </a:ext>
                  </a:extLst>
                </a:hlinkClick>
              </a:rPr>
              <a:t>:</a:t>
            </a:r>
            <a:r>
              <a:rPr lang="en-US" sz="1800" strike="noStrike" spc="-1" dirty="0">
                <a:solidFill>
                  <a:srgbClr val="000000"/>
                </a:solidFill>
                <a:uFill>
                  <a:solidFill>
                    <a:srgbClr val="FFFFFF"/>
                  </a:solidFill>
                </a:uFill>
                <a:latin typeface="Calibri"/>
              </a:rPr>
              <a:t> (</a:t>
            </a:r>
            <a:r>
              <a:rPr lang="en-US" sz="1800" strike="noStrike" spc="-1" dirty="0">
                <a:solidFill>
                  <a:srgbClr val="E46C0A"/>
                </a:solidFill>
                <a:uFill>
                  <a:solidFill>
                    <a:srgbClr val="FFFFFF"/>
                  </a:solidFill>
                </a:uFill>
                <a:latin typeface="Calibri"/>
              </a:rPr>
              <a:t>3.5 years of </a:t>
            </a:r>
            <a:r>
              <a:rPr lang="en-US" sz="1800" b="1" strike="noStrike" spc="-1" dirty="0">
                <a:solidFill>
                  <a:srgbClr val="FF0000"/>
                </a:solidFill>
                <a:uFill>
                  <a:solidFill>
                    <a:srgbClr val="FFFFFF"/>
                  </a:solidFill>
                </a:uFill>
                <a:latin typeface="Calibri"/>
              </a:rPr>
              <a:t>JESUS ministry and confirming the new covenant</a:t>
            </a:r>
            <a:r>
              <a:rPr lang="en-US" sz="1800" strike="noStrike" spc="-1" dirty="0">
                <a:solidFill>
                  <a:srgbClr val="FF0000"/>
                </a:solidFill>
                <a:uFill>
                  <a:solidFill>
                    <a:srgbClr val="FFFFFF"/>
                  </a:solidFill>
                </a:uFill>
                <a:latin typeface="Calibri"/>
              </a:rPr>
              <a:t> </a:t>
            </a:r>
            <a:r>
              <a:rPr lang="en-US" sz="1800" strike="noStrike" spc="-1" dirty="0">
                <a:solidFill>
                  <a:srgbClr val="E46C0A"/>
                </a:solidFill>
                <a:uFill>
                  <a:solidFill>
                    <a:srgbClr val="FFFFFF"/>
                  </a:solidFill>
                </a:uFill>
                <a:latin typeface="Calibri"/>
              </a:rPr>
              <a:t>and the 3.5 years of end time when the church is purified and he closes the </a:t>
            </a:r>
            <a:r>
              <a:rPr lang="en-US" sz="1800" strike="noStrike" spc="-1" dirty="0" err="1">
                <a:solidFill>
                  <a:srgbClr val="E46C0A"/>
                </a:solidFill>
                <a:uFill>
                  <a:solidFill>
                    <a:srgbClr val="FFFFFF"/>
                  </a:solidFill>
                </a:uFill>
                <a:latin typeface="Calibri"/>
              </a:rPr>
              <a:t>covenant..in</a:t>
            </a:r>
            <a:r>
              <a:rPr lang="en-US" sz="1800" strike="noStrike" spc="-1" dirty="0">
                <a:solidFill>
                  <a:srgbClr val="E46C0A"/>
                </a:solidFill>
                <a:uFill>
                  <a:solidFill>
                    <a:srgbClr val="FFFFFF"/>
                  </a:solidFill>
                </a:uFill>
                <a:latin typeface="Calibri"/>
              </a:rPr>
              <a:t> between the two would be the grace period of the church ages</a:t>
            </a:r>
            <a:r>
              <a:rPr lang="en-US" sz="1800" strike="noStrike" spc="-1" dirty="0">
                <a:solidFill>
                  <a:srgbClr val="000000"/>
                </a:solidFill>
                <a:uFill>
                  <a:solidFill>
                    <a:srgbClr val="FFFFFF"/>
                  </a:solidFill>
                </a:uFill>
                <a:latin typeface="Calibri"/>
              </a:rPr>
              <a:t>) </a:t>
            </a:r>
            <a:r>
              <a:rPr lang="en-US" sz="1800" strike="noStrike" spc="-1" dirty="0">
                <a:solidFill>
                  <a:schemeClr val="tx2">
                    <a:lumMod val="75000"/>
                  </a:schemeClr>
                </a:solidFill>
                <a:uFill>
                  <a:solidFill>
                    <a:srgbClr val="FFFFFF"/>
                  </a:solidFill>
                </a:uFill>
                <a:latin typeface="Calibri"/>
              </a:rPr>
              <a:t>and in the </a:t>
            </a:r>
            <a:r>
              <a:rPr lang="en-US" sz="1800" u="sng" strike="noStrike" spc="-1" dirty="0">
                <a:solidFill>
                  <a:schemeClr val="tx2">
                    <a:lumMod val="75000"/>
                  </a:schemeClr>
                </a:solidFill>
                <a:uFill>
                  <a:solidFill>
                    <a:srgbClr val="FFFFFF"/>
                  </a:solidFill>
                </a:uFill>
                <a:latin typeface="Calibri"/>
                <a:hlinkClick r:id="rId7">
                  <a:extLst>
                    <a:ext uri="{A12FA001-AC4F-418D-AE19-62706E023703}">
                      <ahyp:hlinkClr xmlns:ahyp="http://schemas.microsoft.com/office/drawing/2018/hyperlinkcolor" val="tx"/>
                    </a:ext>
                  </a:extLst>
                </a:hlinkClick>
              </a:rPr>
              <a:t>midst</a:t>
            </a:r>
            <a:r>
              <a:rPr lang="en-US" sz="1800" strike="noStrike" spc="-1" dirty="0">
                <a:solidFill>
                  <a:schemeClr val="tx2">
                    <a:lumMod val="75000"/>
                  </a:schemeClr>
                </a:solidFill>
                <a:uFill>
                  <a:solidFill>
                    <a:srgbClr val="FFFFFF"/>
                  </a:solidFill>
                </a:uFill>
                <a:latin typeface="Calibri"/>
              </a:rPr>
              <a:t> of the </a:t>
            </a:r>
            <a:r>
              <a:rPr lang="en-US" sz="1800" u="sng" strike="noStrike" spc="-1" dirty="0">
                <a:solidFill>
                  <a:schemeClr val="tx2">
                    <a:lumMod val="75000"/>
                  </a:schemeClr>
                </a:solidFill>
                <a:uFill>
                  <a:solidFill>
                    <a:srgbClr val="FFFFFF"/>
                  </a:solidFill>
                </a:uFill>
                <a:latin typeface="Calibri"/>
                <a:hlinkClick r:id="rId6">
                  <a:extLst>
                    <a:ext uri="{A12FA001-AC4F-418D-AE19-62706E023703}">
                      <ahyp:hlinkClr xmlns:ahyp="http://schemas.microsoft.com/office/drawing/2018/hyperlinkcolor" val="tx"/>
                    </a:ext>
                  </a:extLst>
                </a:hlinkClick>
              </a:rPr>
              <a:t>week</a:t>
            </a:r>
            <a:r>
              <a:rPr lang="en-US" sz="1800" strike="noStrike" spc="-1" dirty="0">
                <a:solidFill>
                  <a:schemeClr val="tx2">
                    <a:lumMod val="75000"/>
                  </a:schemeClr>
                </a:solidFill>
                <a:uFill>
                  <a:solidFill>
                    <a:srgbClr val="FFFFFF"/>
                  </a:solidFill>
                </a:uFill>
                <a:latin typeface="Calibri"/>
              </a:rPr>
              <a:t> </a:t>
            </a:r>
            <a:r>
              <a:rPr lang="en-US" sz="1800" b="1" strike="noStrike" spc="-1" dirty="0">
                <a:solidFill>
                  <a:srgbClr val="FF0000"/>
                </a:solidFill>
                <a:uFill>
                  <a:solidFill>
                    <a:srgbClr val="FFFFFF"/>
                  </a:solidFill>
                </a:uFill>
                <a:latin typeface="Calibri"/>
              </a:rPr>
              <a:t>he</a:t>
            </a:r>
            <a:r>
              <a:rPr lang="en-US" sz="1800" strike="noStrike" spc="-1" dirty="0">
                <a:solidFill>
                  <a:srgbClr val="000000"/>
                </a:solidFill>
                <a:uFill>
                  <a:solidFill>
                    <a:srgbClr val="FFFFFF"/>
                  </a:solidFill>
                </a:uFill>
                <a:latin typeface="Calibri"/>
              </a:rPr>
              <a:t> (</a:t>
            </a:r>
            <a:r>
              <a:rPr lang="en-US" sz="1800" b="1" strike="noStrike" spc="-1" dirty="0">
                <a:solidFill>
                  <a:srgbClr val="FF0000"/>
                </a:solidFill>
                <a:uFill>
                  <a:solidFill>
                    <a:srgbClr val="FFFFFF"/>
                  </a:solidFill>
                </a:uFill>
                <a:latin typeface="Calibri"/>
              </a:rPr>
              <a:t>JESUS</a:t>
            </a:r>
            <a:r>
              <a:rPr lang="en-US" sz="1800" strike="noStrike" spc="-1" dirty="0">
                <a:solidFill>
                  <a:srgbClr val="000000"/>
                </a:solidFill>
                <a:uFill>
                  <a:solidFill>
                    <a:srgbClr val="FFFFFF"/>
                  </a:solidFill>
                </a:uFill>
                <a:latin typeface="Calibri"/>
              </a:rPr>
              <a:t>) </a:t>
            </a:r>
            <a:r>
              <a:rPr lang="en-US" sz="1800" strike="noStrike" spc="-1" dirty="0">
                <a:solidFill>
                  <a:schemeClr val="tx2">
                    <a:lumMod val="75000"/>
                  </a:schemeClr>
                </a:solidFill>
                <a:uFill>
                  <a:solidFill>
                    <a:srgbClr val="FFFFFF"/>
                  </a:solidFill>
                </a:uFill>
                <a:latin typeface="Calibri"/>
              </a:rPr>
              <a:t>shall cause the </a:t>
            </a:r>
            <a:r>
              <a:rPr lang="en-US" sz="1800" u="sng" strike="noStrike" spc="-1" dirty="0">
                <a:solidFill>
                  <a:schemeClr val="tx2">
                    <a:lumMod val="75000"/>
                  </a:schemeClr>
                </a:solidFill>
                <a:uFill>
                  <a:solidFill>
                    <a:srgbClr val="FFFFFF"/>
                  </a:solidFill>
                </a:uFill>
                <a:latin typeface="Calibri"/>
                <a:hlinkClick r:id="rId8">
                  <a:extLst>
                    <a:ext uri="{A12FA001-AC4F-418D-AE19-62706E023703}">
                      <ahyp:hlinkClr xmlns:ahyp="http://schemas.microsoft.com/office/drawing/2018/hyperlinkcolor" val="tx"/>
                    </a:ext>
                  </a:extLst>
                </a:hlinkClick>
              </a:rPr>
              <a:t>sacrifice</a:t>
            </a:r>
            <a:r>
              <a:rPr lang="en-US" sz="1800" strike="noStrike" spc="-1" dirty="0">
                <a:solidFill>
                  <a:schemeClr val="tx2">
                    <a:lumMod val="75000"/>
                  </a:schemeClr>
                </a:solidFill>
                <a:uFill>
                  <a:solidFill>
                    <a:srgbClr val="FFFFFF"/>
                  </a:solidFill>
                </a:uFill>
                <a:latin typeface="Calibri"/>
              </a:rPr>
              <a:t> and the </a:t>
            </a:r>
            <a:r>
              <a:rPr lang="en-US" sz="1800" u="sng" strike="noStrike" spc="-1" dirty="0">
                <a:solidFill>
                  <a:schemeClr val="tx2">
                    <a:lumMod val="75000"/>
                  </a:schemeClr>
                </a:solidFill>
                <a:uFill>
                  <a:solidFill>
                    <a:srgbClr val="FFFFFF"/>
                  </a:solidFill>
                </a:uFill>
                <a:latin typeface="Calibri"/>
                <a:hlinkClick r:id="rId9">
                  <a:extLst>
                    <a:ext uri="{A12FA001-AC4F-418D-AE19-62706E023703}">
                      <ahyp:hlinkClr xmlns:ahyp="http://schemas.microsoft.com/office/drawing/2018/hyperlinkcolor" val="tx"/>
                    </a:ext>
                  </a:extLst>
                </a:hlinkClick>
              </a:rPr>
              <a:t>oblation</a:t>
            </a:r>
            <a:r>
              <a:rPr lang="en-US" sz="1800" strike="noStrike" spc="-1" dirty="0">
                <a:solidFill>
                  <a:schemeClr val="tx2">
                    <a:lumMod val="75000"/>
                  </a:schemeClr>
                </a:solidFill>
                <a:uFill>
                  <a:solidFill>
                    <a:srgbClr val="FFFFFF"/>
                  </a:solidFill>
                </a:uFill>
                <a:latin typeface="Calibri"/>
              </a:rPr>
              <a:t> to </a:t>
            </a:r>
            <a:r>
              <a:rPr lang="en-US" sz="1800" u="sng" strike="noStrike" spc="-1" dirty="0">
                <a:solidFill>
                  <a:schemeClr val="tx2">
                    <a:lumMod val="75000"/>
                  </a:schemeClr>
                </a:solidFill>
                <a:uFill>
                  <a:solidFill>
                    <a:srgbClr val="FFFFFF"/>
                  </a:solidFill>
                </a:uFill>
                <a:latin typeface="Calibri"/>
                <a:hlinkClick r:id="rId10">
                  <a:extLst>
                    <a:ext uri="{A12FA001-AC4F-418D-AE19-62706E023703}">
                      <ahyp:hlinkClr xmlns:ahyp="http://schemas.microsoft.com/office/drawing/2018/hyperlinkcolor" val="tx"/>
                    </a:ext>
                  </a:extLst>
                </a:hlinkClick>
              </a:rPr>
              <a:t>cease</a:t>
            </a:r>
            <a:r>
              <a:rPr lang="en-US" sz="1800" strike="noStrike" spc="-1" dirty="0">
                <a:solidFill>
                  <a:srgbClr val="000000"/>
                </a:solidFill>
                <a:uFill>
                  <a:solidFill>
                    <a:srgbClr val="FFFFFF"/>
                  </a:solidFill>
                </a:uFill>
                <a:latin typeface="Calibri"/>
              </a:rPr>
              <a:t>,(</a:t>
            </a:r>
            <a:r>
              <a:rPr lang="en-US" sz="1800" strike="noStrike" spc="-1" dirty="0">
                <a:solidFill>
                  <a:srgbClr val="E46C0A"/>
                </a:solidFill>
                <a:uFill>
                  <a:solidFill>
                    <a:srgbClr val="FFFFFF"/>
                  </a:solidFill>
                </a:uFill>
                <a:latin typeface="Calibri"/>
              </a:rPr>
              <a:t>no more need for blood of bulls and goats</a:t>
            </a:r>
            <a:r>
              <a:rPr lang="en-US" sz="1800" strike="noStrike" spc="-1" dirty="0">
                <a:solidFill>
                  <a:srgbClr val="000000"/>
                </a:solidFill>
                <a:uFill>
                  <a:solidFill>
                    <a:srgbClr val="FFFFFF"/>
                  </a:solidFill>
                </a:uFill>
                <a:latin typeface="Calibri"/>
              </a:rPr>
              <a:t>) </a:t>
            </a:r>
            <a:r>
              <a:rPr lang="en-US" sz="1800" strike="noStrike" spc="-1" dirty="0">
                <a:solidFill>
                  <a:schemeClr val="tx2">
                    <a:lumMod val="75000"/>
                  </a:schemeClr>
                </a:solidFill>
                <a:highlight>
                  <a:srgbClr val="FFFF00"/>
                </a:highlight>
                <a:uFill>
                  <a:solidFill>
                    <a:srgbClr val="FFFFFF"/>
                  </a:solidFill>
                </a:uFill>
                <a:latin typeface="Calibri"/>
              </a:rPr>
              <a:t>and for the </a:t>
            </a:r>
            <a:r>
              <a:rPr lang="en-US" sz="1800" u="sng" strike="noStrike" spc="-1" dirty="0">
                <a:solidFill>
                  <a:schemeClr val="tx2">
                    <a:lumMod val="75000"/>
                  </a:schemeClr>
                </a:solidFill>
                <a:highlight>
                  <a:srgbClr val="FFFF00"/>
                </a:highlight>
                <a:uFill>
                  <a:solidFill>
                    <a:srgbClr val="FFFFFF"/>
                  </a:solidFill>
                </a:uFill>
                <a:latin typeface="Calibri"/>
                <a:hlinkClick r:id="rId11">
                  <a:extLst>
                    <a:ext uri="{A12FA001-AC4F-418D-AE19-62706E023703}">
                      <ahyp:hlinkClr xmlns:ahyp="http://schemas.microsoft.com/office/drawing/2018/hyperlinkcolor" val="tx"/>
                    </a:ext>
                  </a:extLst>
                </a:hlinkClick>
              </a:rPr>
              <a:t>overspreading</a:t>
            </a:r>
            <a:r>
              <a:rPr lang="en-US" sz="1800" strike="noStrike" spc="-1" dirty="0">
                <a:solidFill>
                  <a:schemeClr val="tx2">
                    <a:lumMod val="75000"/>
                  </a:schemeClr>
                </a:solidFill>
                <a:highlight>
                  <a:srgbClr val="FFFF00"/>
                </a:highlight>
                <a:uFill>
                  <a:solidFill>
                    <a:srgbClr val="FFFFFF"/>
                  </a:solidFill>
                </a:uFill>
                <a:latin typeface="Calibri"/>
              </a:rPr>
              <a:t> of </a:t>
            </a:r>
            <a:r>
              <a:rPr lang="en-US" sz="1800" u="sng" strike="noStrike" spc="-1" dirty="0">
                <a:solidFill>
                  <a:schemeClr val="tx2">
                    <a:lumMod val="75000"/>
                  </a:schemeClr>
                </a:solidFill>
                <a:highlight>
                  <a:srgbClr val="FFFF00"/>
                </a:highlight>
                <a:uFill>
                  <a:solidFill>
                    <a:srgbClr val="FFFFFF"/>
                  </a:solidFill>
                </a:uFill>
                <a:latin typeface="Calibri"/>
                <a:hlinkClick r:id="rId12">
                  <a:extLst>
                    <a:ext uri="{A12FA001-AC4F-418D-AE19-62706E023703}">
                      <ahyp:hlinkClr xmlns:ahyp="http://schemas.microsoft.com/office/drawing/2018/hyperlinkcolor" val="tx"/>
                    </a:ext>
                  </a:extLst>
                </a:hlinkClick>
              </a:rPr>
              <a:t>abominations</a:t>
            </a:r>
            <a:r>
              <a:rPr lang="en-US" sz="1800" strike="noStrike" spc="-1" dirty="0">
                <a:solidFill>
                  <a:schemeClr val="tx2">
                    <a:lumMod val="75000"/>
                  </a:schemeClr>
                </a:solidFill>
                <a:uFill>
                  <a:solidFill>
                    <a:srgbClr val="FFFFFF"/>
                  </a:solidFill>
                </a:uFill>
                <a:latin typeface="Calibri"/>
              </a:rPr>
              <a:t> </a:t>
            </a:r>
            <a:r>
              <a:rPr lang="en-US" sz="1800" strike="noStrike" spc="-1" dirty="0">
                <a:solidFill>
                  <a:srgbClr val="000000"/>
                </a:solidFill>
                <a:uFill>
                  <a:solidFill>
                    <a:srgbClr val="FFFFFF"/>
                  </a:solidFill>
                </a:uFill>
                <a:latin typeface="Calibri"/>
              </a:rPr>
              <a:t>(</a:t>
            </a:r>
            <a:r>
              <a:rPr lang="en-US" sz="1800" strike="noStrike" spc="-1" dirty="0">
                <a:solidFill>
                  <a:srgbClr val="E46C0A"/>
                </a:solidFill>
                <a:uFill>
                  <a:solidFill>
                    <a:srgbClr val="FFFFFF"/>
                  </a:solidFill>
                </a:uFill>
                <a:latin typeface="Calibri"/>
              </a:rPr>
              <a:t>continuing to offer blood of bulls and goats after the precious blood of JESUS was shed once for ALL</a:t>
            </a:r>
            <a:r>
              <a:rPr lang="en-US" sz="1800" strike="noStrike" spc="-1" dirty="0">
                <a:solidFill>
                  <a:srgbClr val="000000"/>
                </a:solidFill>
                <a:uFill>
                  <a:solidFill>
                    <a:srgbClr val="FFFFFF"/>
                  </a:solidFill>
                </a:uFill>
                <a:latin typeface="Calibri"/>
              </a:rPr>
              <a:t>) </a:t>
            </a:r>
            <a:r>
              <a:rPr lang="en-US" sz="1800" b="1" strike="noStrike" spc="-1" dirty="0">
                <a:solidFill>
                  <a:srgbClr val="FF0000"/>
                </a:solidFill>
                <a:uFill>
                  <a:solidFill>
                    <a:srgbClr val="FFFFFF"/>
                  </a:solidFill>
                </a:uFill>
                <a:latin typeface="Calibri"/>
              </a:rPr>
              <a:t>he (JESUS</a:t>
            </a:r>
            <a:r>
              <a:rPr lang="en-US" sz="1800" b="1" strike="noStrike" spc="-1" dirty="0">
                <a:solidFill>
                  <a:srgbClr val="FF0000"/>
                </a:solidFill>
                <a:highlight>
                  <a:srgbClr val="FFFF00"/>
                </a:highlight>
                <a:uFill>
                  <a:solidFill>
                    <a:srgbClr val="FFFFFF"/>
                  </a:solidFill>
                </a:uFill>
                <a:latin typeface="Calibri"/>
              </a:rPr>
              <a:t>)</a:t>
            </a:r>
            <a:r>
              <a:rPr lang="en-US" sz="1800" strike="noStrike" spc="-1" dirty="0">
                <a:solidFill>
                  <a:srgbClr val="000000"/>
                </a:solidFill>
                <a:highlight>
                  <a:srgbClr val="FFFF00"/>
                </a:highlight>
                <a:uFill>
                  <a:solidFill>
                    <a:srgbClr val="FFFFFF"/>
                  </a:solidFill>
                </a:uFill>
                <a:latin typeface="Calibri"/>
              </a:rPr>
              <a:t> </a:t>
            </a:r>
            <a:r>
              <a:rPr lang="en-US" sz="1800" strike="noStrike" spc="-1" dirty="0">
                <a:solidFill>
                  <a:schemeClr val="tx2">
                    <a:lumMod val="75000"/>
                  </a:schemeClr>
                </a:solidFill>
                <a:highlight>
                  <a:srgbClr val="FFFF00"/>
                </a:highlight>
                <a:uFill>
                  <a:solidFill>
                    <a:srgbClr val="FFFFFF"/>
                  </a:solidFill>
                </a:uFill>
                <a:latin typeface="Calibri"/>
              </a:rPr>
              <a:t>shall make it </a:t>
            </a:r>
            <a:r>
              <a:rPr lang="en-US" sz="1800" u="sng" strike="noStrike" spc="-1" dirty="0">
                <a:solidFill>
                  <a:schemeClr val="tx2">
                    <a:lumMod val="75000"/>
                  </a:schemeClr>
                </a:solidFill>
                <a:highlight>
                  <a:srgbClr val="FFFF00"/>
                </a:highlight>
                <a:uFill>
                  <a:solidFill>
                    <a:srgbClr val="FFFFFF"/>
                  </a:solidFill>
                </a:uFill>
                <a:latin typeface="Calibri"/>
                <a:hlinkClick r:id="rId13">
                  <a:extLst>
                    <a:ext uri="{A12FA001-AC4F-418D-AE19-62706E023703}">
                      <ahyp:hlinkClr xmlns:ahyp="http://schemas.microsoft.com/office/drawing/2018/hyperlinkcolor" val="tx"/>
                    </a:ext>
                  </a:extLst>
                </a:hlinkClick>
              </a:rPr>
              <a:t>desolate</a:t>
            </a:r>
            <a:r>
              <a:rPr lang="en-US" sz="1800" strike="noStrike" spc="-1" dirty="0">
                <a:solidFill>
                  <a:srgbClr val="000000"/>
                </a:solidFill>
                <a:highlight>
                  <a:srgbClr val="FFFF00"/>
                </a:highlight>
                <a:uFill>
                  <a:solidFill>
                    <a:srgbClr val="FFFFFF"/>
                  </a:solidFill>
                </a:uFill>
                <a:latin typeface="Calibri"/>
              </a:rPr>
              <a:t>, </a:t>
            </a:r>
            <a:r>
              <a:rPr lang="en-US" sz="1800" strike="noStrike" spc="-1" dirty="0">
                <a:solidFill>
                  <a:srgbClr val="000000"/>
                </a:solidFill>
                <a:uFill>
                  <a:solidFill>
                    <a:srgbClr val="FFFFFF"/>
                  </a:solidFill>
                </a:uFill>
                <a:latin typeface="Calibri"/>
              </a:rPr>
              <a:t>(</a:t>
            </a:r>
            <a:r>
              <a:rPr lang="en-US" sz="1800" strike="noStrike" spc="-1" dirty="0">
                <a:solidFill>
                  <a:srgbClr val="E46C0A"/>
                </a:solidFill>
                <a:uFill>
                  <a:solidFill>
                    <a:srgbClr val="FFFFFF"/>
                  </a:solidFill>
                </a:uFill>
                <a:latin typeface="Calibri"/>
              </a:rPr>
              <a:t>destruction of Jerusalem and the temple as </a:t>
            </a:r>
            <a:r>
              <a:rPr lang="en-US" sz="1800" b="1" strike="noStrike" spc="-1" dirty="0">
                <a:solidFill>
                  <a:srgbClr val="FF0000"/>
                </a:solidFill>
                <a:uFill>
                  <a:solidFill>
                    <a:srgbClr val="FFFFFF"/>
                  </a:solidFill>
                </a:uFill>
                <a:latin typeface="Calibri"/>
              </a:rPr>
              <a:t>JESUS</a:t>
            </a:r>
            <a:r>
              <a:rPr lang="en-US" sz="1800" strike="noStrike" spc="-1" dirty="0">
                <a:solidFill>
                  <a:srgbClr val="E46C0A"/>
                </a:solidFill>
                <a:uFill>
                  <a:solidFill>
                    <a:srgbClr val="FFFFFF"/>
                  </a:solidFill>
                </a:uFill>
                <a:latin typeface="Calibri"/>
              </a:rPr>
              <a:t> foretold his disciples in Matthew 24</a:t>
            </a:r>
            <a:r>
              <a:rPr lang="en-US" sz="1800" strike="noStrike" spc="-1" dirty="0">
                <a:solidFill>
                  <a:srgbClr val="000000"/>
                </a:solidFill>
                <a:uFill>
                  <a:solidFill>
                    <a:srgbClr val="FFFFFF"/>
                  </a:solidFill>
                </a:uFill>
                <a:latin typeface="Calibri"/>
              </a:rPr>
              <a:t>) even until the </a:t>
            </a:r>
            <a:r>
              <a:rPr lang="en-US" sz="1800" u="sng" strike="noStrike" spc="-1" dirty="0">
                <a:solidFill>
                  <a:schemeClr val="tx2">
                    <a:lumMod val="75000"/>
                  </a:schemeClr>
                </a:solidFill>
                <a:uFill>
                  <a:solidFill>
                    <a:srgbClr val="FFFFFF"/>
                  </a:solidFill>
                </a:uFill>
                <a:latin typeface="Calibri"/>
                <a:hlinkClick r:id="rId14">
                  <a:extLst>
                    <a:ext uri="{A12FA001-AC4F-418D-AE19-62706E023703}">
                      <ahyp:hlinkClr xmlns:ahyp="http://schemas.microsoft.com/office/drawing/2018/hyperlinkcolor" val="tx"/>
                    </a:ext>
                  </a:extLst>
                </a:hlinkClick>
              </a:rPr>
              <a:t>consummation,</a:t>
            </a:r>
            <a:r>
              <a:rPr lang="en-US" sz="1800" strike="noStrike" spc="-1" dirty="0">
                <a:solidFill>
                  <a:srgbClr val="000000"/>
                </a:solidFill>
                <a:uFill>
                  <a:solidFill>
                    <a:srgbClr val="FFFFFF"/>
                  </a:solidFill>
                </a:uFill>
                <a:latin typeface="Calibri"/>
              </a:rPr>
              <a:t> (</a:t>
            </a:r>
            <a:r>
              <a:rPr lang="en-US" sz="1800" strike="noStrike" spc="-1" dirty="0">
                <a:solidFill>
                  <a:srgbClr val="E46C0A"/>
                </a:solidFill>
                <a:uFill>
                  <a:solidFill>
                    <a:srgbClr val="FFFFFF"/>
                  </a:solidFill>
                </a:uFill>
                <a:latin typeface="Calibri"/>
              </a:rPr>
              <a:t>judgement and dispersing of the Jews</a:t>
            </a:r>
            <a:r>
              <a:rPr lang="en-US" sz="1800" strike="noStrike" spc="-1" dirty="0">
                <a:solidFill>
                  <a:srgbClr val="000000"/>
                </a:solidFill>
                <a:uFill>
                  <a:solidFill>
                    <a:srgbClr val="FFFFFF"/>
                  </a:solidFill>
                </a:uFill>
                <a:latin typeface="Calibri"/>
              </a:rPr>
              <a:t>) </a:t>
            </a:r>
            <a:r>
              <a:rPr lang="en-US" sz="1800" strike="noStrike" spc="-1" dirty="0">
                <a:solidFill>
                  <a:schemeClr val="tx2">
                    <a:lumMod val="75000"/>
                  </a:schemeClr>
                </a:solidFill>
                <a:uFill>
                  <a:solidFill>
                    <a:srgbClr val="FFFFFF"/>
                  </a:solidFill>
                </a:uFill>
                <a:latin typeface="Calibri"/>
              </a:rPr>
              <a:t>and that </a:t>
            </a:r>
            <a:r>
              <a:rPr lang="en-US" sz="1800" u="sng" strike="noStrike" spc="-1" dirty="0">
                <a:solidFill>
                  <a:schemeClr val="tx2">
                    <a:lumMod val="75000"/>
                  </a:schemeClr>
                </a:solidFill>
                <a:uFill>
                  <a:solidFill>
                    <a:srgbClr val="FFFFFF"/>
                  </a:solidFill>
                </a:uFill>
                <a:latin typeface="Calibri"/>
                <a:hlinkClick r:id="rId15">
                  <a:extLst>
                    <a:ext uri="{A12FA001-AC4F-418D-AE19-62706E023703}">
                      <ahyp:hlinkClr xmlns:ahyp="http://schemas.microsoft.com/office/drawing/2018/hyperlinkcolor" val="tx"/>
                    </a:ext>
                  </a:extLst>
                </a:hlinkClick>
              </a:rPr>
              <a:t>determined</a:t>
            </a:r>
            <a:r>
              <a:rPr lang="en-US" sz="1800" strike="noStrike" spc="-1" dirty="0">
                <a:solidFill>
                  <a:schemeClr val="tx2">
                    <a:lumMod val="75000"/>
                  </a:schemeClr>
                </a:solidFill>
                <a:uFill>
                  <a:solidFill>
                    <a:srgbClr val="FFFFFF"/>
                  </a:solidFill>
                </a:uFill>
                <a:latin typeface="Calibri"/>
              </a:rPr>
              <a:t> </a:t>
            </a:r>
            <a:r>
              <a:rPr lang="en-US" sz="1800" strike="noStrike" spc="-1" dirty="0">
                <a:solidFill>
                  <a:srgbClr val="000000"/>
                </a:solidFill>
                <a:uFill>
                  <a:solidFill>
                    <a:srgbClr val="FFFFFF"/>
                  </a:solidFill>
                </a:uFill>
                <a:latin typeface="Calibri"/>
              </a:rPr>
              <a:t>(</a:t>
            </a:r>
            <a:r>
              <a:rPr lang="en-US" sz="1800" strike="noStrike" spc="-1" dirty="0">
                <a:solidFill>
                  <a:srgbClr val="E46C0A"/>
                </a:solidFill>
                <a:uFill>
                  <a:solidFill>
                    <a:srgbClr val="FFFFFF"/>
                  </a:solidFill>
                </a:uFill>
                <a:latin typeface="Calibri"/>
              </a:rPr>
              <a:t>judgement for rejecting their messiah</a:t>
            </a:r>
            <a:r>
              <a:rPr lang="en-US" sz="1800" strike="noStrike" spc="-1" dirty="0">
                <a:solidFill>
                  <a:srgbClr val="000000"/>
                </a:solidFill>
                <a:uFill>
                  <a:solidFill>
                    <a:srgbClr val="FFFFFF"/>
                  </a:solidFill>
                </a:uFill>
                <a:latin typeface="Calibri"/>
              </a:rPr>
              <a:t>) </a:t>
            </a:r>
            <a:r>
              <a:rPr lang="en-US" sz="1800" strike="noStrike" spc="-1" dirty="0">
                <a:solidFill>
                  <a:schemeClr val="tx2">
                    <a:lumMod val="75000"/>
                  </a:schemeClr>
                </a:solidFill>
                <a:uFill>
                  <a:solidFill>
                    <a:srgbClr val="FFFFFF"/>
                  </a:solidFill>
                </a:uFill>
                <a:latin typeface="Calibri"/>
              </a:rPr>
              <a:t>shall be </a:t>
            </a:r>
            <a:r>
              <a:rPr lang="en-US" sz="1800" u="sng" strike="noStrike" spc="-1" dirty="0">
                <a:solidFill>
                  <a:schemeClr val="tx2">
                    <a:lumMod val="75000"/>
                  </a:schemeClr>
                </a:solidFill>
                <a:uFill>
                  <a:solidFill>
                    <a:srgbClr val="FFFFFF"/>
                  </a:solidFill>
                </a:uFill>
                <a:latin typeface="Calibri"/>
                <a:hlinkClick r:id="rId16">
                  <a:extLst>
                    <a:ext uri="{A12FA001-AC4F-418D-AE19-62706E023703}">
                      <ahyp:hlinkClr xmlns:ahyp="http://schemas.microsoft.com/office/drawing/2018/hyperlinkcolor" val="tx"/>
                    </a:ext>
                  </a:extLst>
                </a:hlinkClick>
              </a:rPr>
              <a:t>poured</a:t>
            </a:r>
            <a:r>
              <a:rPr lang="en-US" sz="1800" strike="noStrike" spc="-1" dirty="0">
                <a:solidFill>
                  <a:schemeClr val="tx2">
                    <a:lumMod val="75000"/>
                  </a:schemeClr>
                </a:solidFill>
                <a:uFill>
                  <a:solidFill>
                    <a:srgbClr val="FFFFFF"/>
                  </a:solidFill>
                </a:uFill>
                <a:latin typeface="Calibri"/>
              </a:rPr>
              <a:t> upon the </a:t>
            </a:r>
            <a:r>
              <a:rPr lang="en-US" sz="1800" u="sng" strike="noStrike" spc="-1" dirty="0">
                <a:solidFill>
                  <a:schemeClr val="tx2">
                    <a:lumMod val="75000"/>
                  </a:schemeClr>
                </a:solidFill>
                <a:uFill>
                  <a:solidFill>
                    <a:srgbClr val="FFFFFF"/>
                  </a:solidFill>
                </a:uFill>
                <a:latin typeface="Calibri"/>
                <a:hlinkClick r:id="rId13">
                  <a:extLst>
                    <a:ext uri="{A12FA001-AC4F-418D-AE19-62706E023703}">
                      <ahyp:hlinkClr xmlns:ahyp="http://schemas.microsoft.com/office/drawing/2018/hyperlinkcolor" val="tx"/>
                    </a:ext>
                  </a:extLst>
                </a:hlinkClick>
              </a:rPr>
              <a:t>desolate</a:t>
            </a:r>
            <a:r>
              <a:rPr lang="en-US" sz="1800" strike="noStrike" spc="-1" dirty="0">
                <a:solidFill>
                  <a:srgbClr val="000000"/>
                </a:solidFill>
                <a:uFill>
                  <a:solidFill>
                    <a:srgbClr val="FFFFFF"/>
                  </a:solidFill>
                </a:uFill>
                <a:latin typeface="Calibri"/>
              </a:rPr>
              <a:t>.(</a:t>
            </a:r>
            <a:r>
              <a:rPr lang="en-US" sz="1800" strike="noStrike" spc="-1" dirty="0">
                <a:solidFill>
                  <a:srgbClr val="E46C0A"/>
                </a:solidFill>
                <a:uFill>
                  <a:solidFill>
                    <a:srgbClr val="FFFFFF"/>
                  </a:solidFill>
                </a:uFill>
                <a:latin typeface="Calibri"/>
              </a:rPr>
              <a:t>Jerusalem and the </a:t>
            </a:r>
            <a:r>
              <a:rPr lang="en-US" sz="1800" strike="noStrike" spc="-1" dirty="0">
                <a:solidFill>
                  <a:schemeClr val="accent6">
                    <a:lumMod val="75000"/>
                  </a:schemeClr>
                </a:solidFill>
                <a:uFill>
                  <a:solidFill>
                    <a:srgbClr val="FFFFFF"/>
                  </a:solidFill>
                </a:uFill>
                <a:latin typeface="Calibri"/>
              </a:rPr>
              <a:t>Jews </a:t>
            </a:r>
            <a:r>
              <a:rPr lang="en-US" spc="-1" dirty="0">
                <a:solidFill>
                  <a:schemeClr val="accent6">
                    <a:lumMod val="75000"/>
                  </a:schemeClr>
                </a:solidFill>
                <a:uFill>
                  <a:solidFill>
                    <a:srgbClr val="FFFFFF"/>
                  </a:solidFill>
                </a:uFill>
                <a:latin typeface="Calibri"/>
              </a:rPr>
              <a:t>would face the pouring out of judgement for rejection of the Messiah.)</a:t>
            </a:r>
            <a:endParaRPr dirty="0">
              <a:solidFill>
                <a:schemeClr val="accent6">
                  <a:lumMod val="75000"/>
                </a:schemeClr>
              </a:solidFill>
            </a:endParaRPr>
          </a:p>
        </p:txBody>
      </p:sp>
      <p:sp>
        <p:nvSpPr>
          <p:cNvPr id="347" name="CustomShape 4"/>
          <p:cNvSpPr/>
          <p:nvPr/>
        </p:nvSpPr>
        <p:spPr>
          <a:xfrm>
            <a:off x="-380953" y="748145"/>
            <a:ext cx="9818640" cy="1545712"/>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5400" b="1" strike="noStrike" spc="-1" dirty="0">
                <a:solidFill>
                  <a:srgbClr val="000000"/>
                </a:solidFill>
                <a:uFill>
                  <a:solidFill>
                    <a:srgbClr val="FFFFFF"/>
                  </a:solidFill>
                </a:uFill>
                <a:latin typeface="Calibri"/>
              </a:rPr>
              <a:t>The 2</a:t>
            </a:r>
            <a:r>
              <a:rPr lang="en-US" sz="5400" b="1" strike="noStrike" spc="-1" baseline="30000" dirty="0">
                <a:solidFill>
                  <a:srgbClr val="000000"/>
                </a:solidFill>
                <a:uFill>
                  <a:solidFill>
                    <a:srgbClr val="FFFFFF"/>
                  </a:solidFill>
                </a:uFill>
                <a:latin typeface="Calibri"/>
              </a:rPr>
              <a:t>nd</a:t>
            </a:r>
            <a:r>
              <a:rPr lang="en-US" sz="5400" b="1" strike="noStrike" spc="-1" dirty="0">
                <a:solidFill>
                  <a:srgbClr val="000000"/>
                </a:solidFill>
                <a:uFill>
                  <a:solidFill>
                    <a:srgbClr val="FFFFFF"/>
                  </a:solidFill>
                </a:uFill>
                <a:latin typeface="Calibri"/>
              </a:rPr>
              <a:t> abomination that</a:t>
            </a:r>
          </a:p>
          <a:p>
            <a:pPr algn="ctr">
              <a:lnSpc>
                <a:spcPct val="100000"/>
              </a:lnSpc>
            </a:pPr>
            <a:r>
              <a:rPr lang="en-US" sz="5400" b="1" spc="-1" dirty="0" err="1">
                <a:solidFill>
                  <a:srgbClr val="000000"/>
                </a:solidFill>
                <a:uFill>
                  <a:solidFill>
                    <a:srgbClr val="FFFFFF"/>
                  </a:solidFill>
                </a:uFill>
                <a:latin typeface="Calibri"/>
              </a:rPr>
              <a:t>Maketh</a:t>
            </a:r>
            <a:r>
              <a:rPr lang="en-US" sz="5400" b="1" spc="-1" dirty="0">
                <a:solidFill>
                  <a:srgbClr val="000000"/>
                </a:solidFill>
                <a:uFill>
                  <a:solidFill>
                    <a:srgbClr val="FFFFFF"/>
                  </a:solidFill>
                </a:uFill>
                <a:latin typeface="Calibri"/>
              </a:rPr>
              <a:t> desolate</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 name="CustomShape 1"/>
          <p:cNvSpPr/>
          <p:nvPr/>
        </p:nvSpPr>
        <p:spPr>
          <a:xfrm rot="5400000">
            <a:off x="2585160" y="3358800"/>
            <a:ext cx="849960" cy="837720"/>
          </a:xfrm>
          <a:prstGeom prst="bentUpArrow">
            <a:avLst>
              <a:gd name="adj1" fmla="val 25000"/>
              <a:gd name="adj2" fmla="val 25000"/>
              <a:gd name="adj3" fmla="val 25000"/>
            </a:avLst>
          </a:prstGeom>
          <a:ln>
            <a:round/>
          </a:ln>
        </p:spPr>
        <p:style>
          <a:lnRef idx="2">
            <a:schemeClr val="accent1">
              <a:shade val="50000"/>
            </a:schemeClr>
          </a:lnRef>
          <a:fillRef idx="1">
            <a:schemeClr val="accent1"/>
          </a:fillRef>
          <a:effectRef idx="0">
            <a:schemeClr val="accent1"/>
          </a:effectRef>
          <a:fontRef idx="minor"/>
        </p:style>
      </p:sp>
      <p:sp>
        <p:nvSpPr>
          <p:cNvPr id="349" name="CustomShape 2"/>
          <p:cNvSpPr/>
          <p:nvPr/>
        </p:nvSpPr>
        <p:spPr>
          <a:xfrm>
            <a:off x="284760" y="2743200"/>
            <a:ext cx="2626920" cy="45756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2400" b="1" strike="noStrike" spc="-1">
                <a:solidFill>
                  <a:srgbClr val="555555"/>
                </a:solidFill>
                <a:uFill>
                  <a:solidFill>
                    <a:srgbClr val="FFFFFF"/>
                  </a:solidFill>
                </a:uFill>
                <a:latin typeface="Calibri"/>
              </a:rPr>
              <a:t>SEVEN WEEKS</a:t>
            </a:r>
            <a:endParaRPr/>
          </a:p>
        </p:txBody>
      </p:sp>
      <p:sp>
        <p:nvSpPr>
          <p:cNvPr id="350" name="CustomShape 3"/>
          <p:cNvSpPr/>
          <p:nvPr/>
        </p:nvSpPr>
        <p:spPr>
          <a:xfrm rot="5400000">
            <a:off x="381600" y="3352680"/>
            <a:ext cx="837720" cy="837720"/>
          </a:xfrm>
          <a:prstGeom prst="bentUpArrow">
            <a:avLst>
              <a:gd name="adj1" fmla="val 25000"/>
              <a:gd name="adj2" fmla="val 25000"/>
              <a:gd name="adj3" fmla="val 25000"/>
            </a:avLst>
          </a:prstGeom>
          <a:ln>
            <a:round/>
          </a:ln>
        </p:spPr>
        <p:style>
          <a:lnRef idx="2">
            <a:schemeClr val="accent1">
              <a:shade val="50000"/>
            </a:schemeClr>
          </a:lnRef>
          <a:fillRef idx="1">
            <a:schemeClr val="accent1"/>
          </a:fillRef>
          <a:effectRef idx="0">
            <a:schemeClr val="accent1"/>
          </a:effectRef>
          <a:fontRef idx="minor"/>
        </p:style>
      </p:sp>
      <p:sp>
        <p:nvSpPr>
          <p:cNvPr id="351" name="CustomShape 4"/>
          <p:cNvSpPr/>
          <p:nvPr/>
        </p:nvSpPr>
        <p:spPr>
          <a:xfrm>
            <a:off x="2476440" y="2743200"/>
            <a:ext cx="3494880" cy="45756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2400" b="1" strike="noStrike" spc="49">
                <a:solidFill>
                  <a:srgbClr val="E0322D"/>
                </a:solidFill>
                <a:uFill>
                  <a:solidFill>
                    <a:srgbClr val="FFFFFF"/>
                  </a:solidFill>
                </a:uFill>
                <a:latin typeface="Calibri"/>
              </a:rPr>
              <a:t>SIXTY TWO WEEKS</a:t>
            </a:r>
            <a:endParaRPr/>
          </a:p>
        </p:txBody>
      </p:sp>
      <p:sp>
        <p:nvSpPr>
          <p:cNvPr id="352" name="CustomShape 5"/>
          <p:cNvSpPr/>
          <p:nvPr/>
        </p:nvSpPr>
        <p:spPr>
          <a:xfrm>
            <a:off x="380880" y="1676520"/>
            <a:ext cx="5181120" cy="484200"/>
          </a:xfrm>
          <a:prstGeom prst="leftRigh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
        <p:nvSpPr>
          <p:cNvPr id="353" name="CustomShape 6"/>
          <p:cNvSpPr/>
          <p:nvPr/>
        </p:nvSpPr>
        <p:spPr>
          <a:xfrm>
            <a:off x="1001520" y="685800"/>
            <a:ext cx="4093200" cy="91476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5400" b="1" strike="noStrike" spc="-1">
                <a:solidFill>
                  <a:srgbClr val="9C4700"/>
                </a:solidFill>
                <a:uFill>
                  <a:solidFill>
                    <a:srgbClr val="FFFFFF"/>
                  </a:solidFill>
                </a:uFill>
                <a:latin typeface="Calibri"/>
              </a:rPr>
              <a:t>69 WEEKS</a:t>
            </a:r>
            <a:endParaRPr/>
          </a:p>
        </p:txBody>
      </p:sp>
      <p:sp>
        <p:nvSpPr>
          <p:cNvPr id="354" name="CustomShape 7"/>
          <p:cNvSpPr/>
          <p:nvPr/>
        </p:nvSpPr>
        <p:spPr>
          <a:xfrm>
            <a:off x="5715000" y="1676520"/>
            <a:ext cx="2361960" cy="484200"/>
          </a:xfrm>
          <a:prstGeom prst="leftRigh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
        <p:nvSpPr>
          <p:cNvPr id="355" name="CustomShape 8"/>
          <p:cNvSpPr/>
          <p:nvPr/>
        </p:nvSpPr>
        <p:spPr>
          <a:xfrm>
            <a:off x="5265360" y="685800"/>
            <a:ext cx="3122280" cy="91476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5400" b="1" strike="noStrike" spc="-1">
                <a:solidFill>
                  <a:srgbClr val="9C4700"/>
                </a:solidFill>
                <a:uFill>
                  <a:solidFill>
                    <a:srgbClr val="FFFFFF"/>
                  </a:solidFill>
                </a:uFill>
                <a:latin typeface="Calibri"/>
              </a:rPr>
              <a:t>1 WEEK</a:t>
            </a:r>
            <a:endParaRPr/>
          </a:p>
        </p:txBody>
      </p:sp>
      <p:sp>
        <p:nvSpPr>
          <p:cNvPr id="356" name="CustomShape 9"/>
          <p:cNvSpPr/>
          <p:nvPr/>
        </p:nvSpPr>
        <p:spPr>
          <a:xfrm>
            <a:off x="533520" y="4267080"/>
            <a:ext cx="2285640" cy="2832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800" b="1" strike="noStrike" spc="-1">
                <a:solidFill>
                  <a:srgbClr val="000000"/>
                </a:solidFill>
                <a:uFill>
                  <a:solidFill>
                    <a:srgbClr val="FFFFFF"/>
                  </a:solidFill>
                </a:uFill>
                <a:latin typeface="Calibri"/>
              </a:rPr>
              <a:t>49 YEARS FROM </a:t>
            </a:r>
            <a:endParaRPr/>
          </a:p>
          <a:p>
            <a:pPr algn="ctr">
              <a:lnSpc>
                <a:spcPct val="100000"/>
              </a:lnSpc>
            </a:pPr>
            <a:r>
              <a:rPr lang="en-US" sz="1800" b="1" strike="noStrike" spc="-1">
                <a:solidFill>
                  <a:srgbClr val="000000"/>
                </a:solidFill>
                <a:uFill>
                  <a:solidFill>
                    <a:srgbClr val="FFFFFF"/>
                  </a:solidFill>
                </a:uFill>
                <a:latin typeface="Calibri"/>
              </a:rPr>
              <a:t>COMMAND TO RESTORE AND REBUILD TO THE COMPLETION OF THE  TEMPLE  AND THE REBUILDING OF CITY WALLS</a:t>
            </a:r>
            <a:endParaRPr/>
          </a:p>
        </p:txBody>
      </p:sp>
      <p:sp>
        <p:nvSpPr>
          <p:cNvPr id="357" name="CustomShape 10"/>
          <p:cNvSpPr/>
          <p:nvPr/>
        </p:nvSpPr>
        <p:spPr>
          <a:xfrm>
            <a:off x="5638680" y="1523880"/>
            <a:ext cx="360" cy="2361960"/>
          </a:xfrm>
          <a:custGeom>
            <a:avLst/>
            <a:gdLst/>
            <a:ahLst/>
            <a:cxnLst/>
            <a:rect l="l" t="t" r="r" b="b"/>
            <a:pathLst>
              <a:path w="21600" h="21600">
                <a:moveTo>
                  <a:pt x="0" y="0"/>
                </a:moveTo>
                <a:lnTo>
                  <a:pt x="21600" y="21600"/>
                </a:lnTo>
              </a:path>
            </a:pathLst>
          </a:custGeom>
          <a:noFill/>
          <a:ln>
            <a:solidFill>
              <a:srgbClr val="4A7EBB"/>
            </a:solidFill>
            <a:round/>
            <a:tailEnd type="arrow" w="med" len="med"/>
          </a:ln>
        </p:spPr>
        <p:style>
          <a:lnRef idx="1">
            <a:schemeClr val="accent1"/>
          </a:lnRef>
          <a:fillRef idx="0">
            <a:schemeClr val="accent1"/>
          </a:fillRef>
          <a:effectRef idx="0">
            <a:schemeClr val="accent1"/>
          </a:effectRef>
          <a:fontRef idx="minor"/>
        </p:style>
      </p:sp>
      <p:pic>
        <p:nvPicPr>
          <p:cNvPr id="358" name="Picture 2"/>
          <p:cNvPicPr/>
          <p:nvPr/>
        </p:nvPicPr>
        <p:blipFill>
          <a:blip r:embed="rId2"/>
          <a:stretch/>
        </p:blipFill>
        <p:spPr>
          <a:xfrm>
            <a:off x="4952880" y="4038480"/>
            <a:ext cx="1275840" cy="1275840"/>
          </a:xfrm>
          <a:prstGeom prst="rect">
            <a:avLst/>
          </a:prstGeom>
          <a:ln>
            <a:noFill/>
          </a:ln>
        </p:spPr>
      </p:pic>
      <p:sp>
        <p:nvSpPr>
          <p:cNvPr id="359" name="CustomShape 11"/>
          <p:cNvSpPr/>
          <p:nvPr/>
        </p:nvSpPr>
        <p:spPr>
          <a:xfrm>
            <a:off x="4419720" y="5257800"/>
            <a:ext cx="1942200" cy="39672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en-US" sz="2000" b="1" strike="noStrike" cap="all" spc="-1">
                <a:solidFill>
                  <a:srgbClr val="3D1B66"/>
                </a:solidFill>
                <a:uFill>
                  <a:solidFill>
                    <a:srgbClr val="FFFFFF"/>
                  </a:solidFill>
                </a:uFill>
                <a:latin typeface="Calibri"/>
              </a:rPr>
              <a:t>MESSIAH</a:t>
            </a:r>
            <a:endParaRPr/>
          </a:p>
        </p:txBody>
      </p:sp>
      <p:sp>
        <p:nvSpPr>
          <p:cNvPr id="360" name="CustomShape 12"/>
          <p:cNvSpPr/>
          <p:nvPr/>
        </p:nvSpPr>
        <p:spPr>
          <a:xfrm>
            <a:off x="6781680" y="1752480"/>
            <a:ext cx="151920" cy="1371240"/>
          </a:xfrm>
          <a:prstGeom prst="downArrow">
            <a:avLst>
              <a:gd name="adj1" fmla="val 50000"/>
              <a:gd name="adj2" fmla="val 50000"/>
            </a:avLst>
          </a:prstGeom>
          <a:solidFill>
            <a:schemeClr val="tx1"/>
          </a:solidFill>
          <a:ln>
            <a:round/>
          </a:ln>
        </p:spPr>
        <p:style>
          <a:lnRef idx="2">
            <a:schemeClr val="accent1">
              <a:shade val="50000"/>
            </a:schemeClr>
          </a:lnRef>
          <a:fillRef idx="1">
            <a:schemeClr val="accent1"/>
          </a:fillRef>
          <a:effectRef idx="0">
            <a:schemeClr val="accent1"/>
          </a:effectRef>
          <a:fontRef idx="minor"/>
        </p:style>
      </p:sp>
      <p:pic>
        <p:nvPicPr>
          <p:cNvPr id="361" name="Picture 4"/>
          <p:cNvPicPr/>
          <p:nvPr/>
        </p:nvPicPr>
        <p:blipFill>
          <a:blip r:embed="rId3"/>
          <a:stretch/>
        </p:blipFill>
        <p:spPr>
          <a:xfrm>
            <a:off x="6324480" y="3200400"/>
            <a:ext cx="1122120" cy="1730160"/>
          </a:xfrm>
          <a:prstGeom prst="rect">
            <a:avLst/>
          </a:prstGeom>
          <a:ln>
            <a:noFill/>
          </a:ln>
        </p:spPr>
      </p:pic>
      <p:sp>
        <p:nvSpPr>
          <p:cNvPr id="362" name="CustomShape 13"/>
          <p:cNvSpPr/>
          <p:nvPr/>
        </p:nvSpPr>
        <p:spPr>
          <a:xfrm>
            <a:off x="5532840" y="2209680"/>
            <a:ext cx="1558800" cy="39672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2000" b="1" strike="noStrike" spc="49">
                <a:solidFill>
                  <a:srgbClr val="E0322D"/>
                </a:solidFill>
                <a:uFill>
                  <a:solidFill>
                    <a:srgbClr val="FFFFFF"/>
                  </a:solidFill>
                </a:uFill>
                <a:latin typeface="Calibri"/>
              </a:rPr>
              <a:t>3.5 years</a:t>
            </a:r>
            <a:endParaRPr/>
          </a:p>
        </p:txBody>
      </p:sp>
      <p:sp>
        <p:nvSpPr>
          <p:cNvPr id="363" name="CustomShape 14"/>
          <p:cNvSpPr/>
          <p:nvPr/>
        </p:nvSpPr>
        <p:spPr>
          <a:xfrm>
            <a:off x="6675840" y="2209680"/>
            <a:ext cx="1558800" cy="39672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2000" b="1" strike="noStrike" spc="49">
                <a:solidFill>
                  <a:srgbClr val="E0322D"/>
                </a:solidFill>
                <a:uFill>
                  <a:solidFill>
                    <a:srgbClr val="FFFFFF"/>
                  </a:solidFill>
                </a:uFill>
                <a:latin typeface="Calibri"/>
              </a:rPr>
              <a:t>3.5 years</a:t>
            </a:r>
            <a:endParaRPr/>
          </a:p>
        </p:txBody>
      </p:sp>
      <p:sp>
        <p:nvSpPr>
          <p:cNvPr id="364" name="TextShape 15"/>
          <p:cNvSpPr txBox="1"/>
          <p:nvPr/>
        </p:nvSpPr>
        <p:spPr>
          <a:xfrm>
            <a:off x="6553080" y="6356520"/>
            <a:ext cx="2133360" cy="364680"/>
          </a:xfrm>
          <a:prstGeom prst="rect">
            <a:avLst/>
          </a:prstGeom>
          <a:noFill/>
          <a:ln>
            <a:noFill/>
          </a:ln>
        </p:spPr>
        <p:txBody>
          <a:bodyPr anchor="ctr"/>
          <a:lstStyle/>
          <a:p>
            <a:pPr algn="r">
              <a:lnSpc>
                <a:spcPct val="100000"/>
              </a:lnSpc>
            </a:pPr>
            <a:fld id="{77C9B8E1-DD94-4241-B887-1531A4DA7352}" type="slidenum">
              <a:rPr lang="en-US" sz="1200" strike="noStrike" spc="-1">
                <a:solidFill>
                  <a:srgbClr val="8B8B8B"/>
                </a:solidFill>
                <a:uFill>
                  <a:solidFill>
                    <a:srgbClr val="FFFFFF"/>
                  </a:solidFill>
                </a:uFill>
                <a:latin typeface="Calibri"/>
              </a:rPr>
              <a:t>48</a:t>
            </a:fld>
            <a:endParaRPr/>
          </a:p>
        </p:txBody>
      </p:sp>
      <p:sp>
        <p:nvSpPr>
          <p:cNvPr id="365" name="TextShape 16"/>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pic>
        <p:nvPicPr>
          <p:cNvPr id="366" name="Picture 23"/>
          <p:cNvPicPr/>
          <p:nvPr/>
        </p:nvPicPr>
        <p:blipFill>
          <a:blip r:embed="rId4"/>
          <a:stretch/>
        </p:blipFill>
        <p:spPr>
          <a:xfrm>
            <a:off x="7772400" y="4114800"/>
            <a:ext cx="896040" cy="1174320"/>
          </a:xfrm>
          <a:prstGeom prst="rect">
            <a:avLst/>
          </a:prstGeom>
          <a:ln>
            <a:noFill/>
          </a:ln>
        </p:spPr>
      </p:pic>
      <p:sp>
        <p:nvSpPr>
          <p:cNvPr id="367" name="CustomShape 17"/>
          <p:cNvSpPr/>
          <p:nvPr/>
        </p:nvSpPr>
        <p:spPr>
          <a:xfrm>
            <a:off x="8153280" y="1600200"/>
            <a:ext cx="360" cy="2361960"/>
          </a:xfrm>
          <a:custGeom>
            <a:avLst/>
            <a:gdLst/>
            <a:ahLst/>
            <a:cxnLst/>
            <a:rect l="l" t="t" r="r" b="b"/>
            <a:pathLst>
              <a:path w="21600" h="21600">
                <a:moveTo>
                  <a:pt x="0" y="0"/>
                </a:moveTo>
                <a:lnTo>
                  <a:pt x="21600" y="21600"/>
                </a:lnTo>
              </a:path>
            </a:pathLst>
          </a:custGeom>
          <a:noFill/>
          <a:ln>
            <a:solidFill>
              <a:srgbClr val="4A7EBB"/>
            </a:solidFill>
            <a:round/>
            <a:tailEnd type="arrow" w="med" len="med"/>
          </a:ln>
        </p:spPr>
        <p:style>
          <a:lnRef idx="1">
            <a:schemeClr val="accent1"/>
          </a:lnRef>
          <a:fillRef idx="0">
            <a:schemeClr val="accent1"/>
          </a:fillRef>
          <a:effectRef idx="0">
            <a:schemeClr val="accent1"/>
          </a:effectRef>
          <a:fontRef idx="minor"/>
        </p:style>
      </p:sp>
      <p:sp>
        <p:nvSpPr>
          <p:cNvPr id="368" name="CustomShape 18"/>
          <p:cNvSpPr/>
          <p:nvPr/>
        </p:nvSpPr>
        <p:spPr>
          <a:xfrm>
            <a:off x="7201440" y="5334120"/>
            <a:ext cx="1942200" cy="70092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en-US" sz="2000" b="1" strike="noStrike" cap="all" spc="-1">
                <a:solidFill>
                  <a:srgbClr val="3D1B66"/>
                </a:solidFill>
                <a:uFill>
                  <a:solidFill>
                    <a:srgbClr val="FFFFFF"/>
                  </a:solidFill>
                </a:uFill>
                <a:latin typeface="Calibri"/>
              </a:rPr>
              <a:t>King of kings</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 name="CustomShape 1"/>
          <p:cNvSpPr/>
          <p:nvPr/>
        </p:nvSpPr>
        <p:spPr>
          <a:xfrm>
            <a:off x="533520" y="838080"/>
            <a:ext cx="8152920" cy="2819160"/>
          </a:xfrm>
          <a:prstGeom prst="leftRightArrowCallout">
            <a:avLst>
              <a:gd name="adj1" fmla="val 25000"/>
              <a:gd name="adj2" fmla="val 25000"/>
              <a:gd name="adj3" fmla="val 0"/>
              <a:gd name="adj4" fmla="val 0"/>
            </a:avLst>
          </a:prstGeom>
          <a:ln>
            <a:round/>
          </a:ln>
        </p:spPr>
        <p:style>
          <a:lnRef idx="2">
            <a:schemeClr val="accent1">
              <a:shade val="50000"/>
            </a:schemeClr>
          </a:lnRef>
          <a:fillRef idx="1">
            <a:schemeClr val="accent1"/>
          </a:fillRef>
          <a:effectRef idx="0">
            <a:schemeClr val="accent1"/>
          </a:effectRef>
          <a:fontRef idx="minor"/>
        </p:style>
      </p:sp>
      <p:sp>
        <p:nvSpPr>
          <p:cNvPr id="370" name="CustomShape 2"/>
          <p:cNvSpPr/>
          <p:nvPr/>
        </p:nvSpPr>
        <p:spPr>
          <a:xfrm>
            <a:off x="1295280" y="2590920"/>
            <a:ext cx="3046680" cy="173700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en-US" sz="5400" b="1" strike="noStrike" spc="-1">
                <a:solidFill>
                  <a:srgbClr val="BFD3F8"/>
                </a:solidFill>
                <a:uFill>
                  <a:solidFill>
                    <a:srgbClr val="FFFFFF"/>
                  </a:solidFill>
                </a:uFill>
                <a:latin typeface="Calibri"/>
              </a:rPr>
              <a:t>3.5 YEARS</a:t>
            </a:r>
            <a:endParaRPr/>
          </a:p>
        </p:txBody>
      </p:sp>
      <p:sp>
        <p:nvSpPr>
          <p:cNvPr id="371" name="CustomShape 3"/>
          <p:cNvSpPr/>
          <p:nvPr/>
        </p:nvSpPr>
        <p:spPr>
          <a:xfrm>
            <a:off x="4952880" y="2590920"/>
            <a:ext cx="3046680" cy="173700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en-US" sz="5400" b="1" strike="noStrike" spc="-1">
                <a:solidFill>
                  <a:srgbClr val="BFD3F8"/>
                </a:solidFill>
                <a:uFill>
                  <a:solidFill>
                    <a:srgbClr val="FFFFFF"/>
                  </a:solidFill>
                </a:uFill>
                <a:latin typeface="Calibri"/>
              </a:rPr>
              <a:t>3.5 YEARS</a:t>
            </a:r>
            <a:endParaRPr/>
          </a:p>
        </p:txBody>
      </p:sp>
      <p:pic>
        <p:nvPicPr>
          <p:cNvPr id="372" name="Picture 4"/>
          <p:cNvPicPr/>
          <p:nvPr/>
        </p:nvPicPr>
        <p:blipFill>
          <a:blip r:embed="rId2"/>
          <a:stretch/>
        </p:blipFill>
        <p:spPr>
          <a:xfrm>
            <a:off x="3809880" y="3581280"/>
            <a:ext cx="1630440" cy="2390895"/>
          </a:xfrm>
          <a:prstGeom prst="rect">
            <a:avLst/>
          </a:prstGeom>
          <a:ln>
            <a:noFill/>
          </a:ln>
        </p:spPr>
      </p:pic>
      <p:sp>
        <p:nvSpPr>
          <p:cNvPr id="373" name="CustomShape 4"/>
          <p:cNvSpPr/>
          <p:nvPr/>
        </p:nvSpPr>
        <p:spPr>
          <a:xfrm>
            <a:off x="562095" y="3867150"/>
            <a:ext cx="3200040" cy="2558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indent="-216000">
              <a:lnSpc>
                <a:spcPct val="100000"/>
              </a:lnSpc>
              <a:buFont typeface="Arial"/>
              <a:buChar char="•"/>
            </a:pPr>
            <a:r>
              <a:rPr lang="en-US" sz="1800" strike="noStrike" spc="-1" dirty="0">
                <a:solidFill>
                  <a:srgbClr val="000000"/>
                </a:solidFill>
                <a:uFill>
                  <a:solidFill>
                    <a:srgbClr val="FFFFFF"/>
                  </a:solidFill>
                </a:uFill>
                <a:latin typeface="Calibri"/>
              </a:rPr>
              <a:t>JESUS CONFIRMED NEW COVENANT</a:t>
            </a:r>
            <a:endParaRPr dirty="0"/>
          </a:p>
          <a:p>
            <a:pPr indent="-216000">
              <a:lnSpc>
                <a:spcPct val="100000"/>
              </a:lnSpc>
              <a:buFont typeface="Arial"/>
              <a:buChar char="•"/>
            </a:pPr>
            <a:r>
              <a:rPr lang="en-US" sz="1800" strike="noStrike" spc="-1" dirty="0">
                <a:solidFill>
                  <a:srgbClr val="000000"/>
                </a:solidFill>
                <a:uFill>
                  <a:solidFill>
                    <a:srgbClr val="FFFFFF"/>
                  </a:solidFill>
                </a:uFill>
                <a:latin typeface="Calibri"/>
              </a:rPr>
              <a:t>KINGDOM OF HEAVEN REVEALED</a:t>
            </a:r>
            <a:endParaRPr dirty="0"/>
          </a:p>
          <a:p>
            <a:pPr indent="-216000">
              <a:lnSpc>
                <a:spcPct val="100000"/>
              </a:lnSpc>
              <a:buFont typeface="Arial"/>
              <a:buChar char="•"/>
            </a:pPr>
            <a:r>
              <a:rPr lang="en-US" sz="1800" strike="noStrike" spc="-1" dirty="0">
                <a:solidFill>
                  <a:srgbClr val="000000"/>
                </a:solidFill>
                <a:uFill>
                  <a:solidFill>
                    <a:srgbClr val="FFFFFF"/>
                  </a:solidFill>
                </a:uFill>
                <a:latin typeface="Calibri"/>
              </a:rPr>
              <a:t>A “NEW AND LASTING WAY”</a:t>
            </a:r>
            <a:endParaRPr dirty="0"/>
          </a:p>
          <a:p>
            <a:pPr indent="-216000">
              <a:lnSpc>
                <a:spcPct val="100000"/>
              </a:lnSpc>
              <a:buFont typeface="Arial"/>
              <a:buChar char="•"/>
            </a:pPr>
            <a:r>
              <a:rPr lang="en-US" sz="1800" strike="noStrike" spc="-1" dirty="0">
                <a:solidFill>
                  <a:srgbClr val="000000"/>
                </a:solidFill>
                <a:uFill>
                  <a:solidFill>
                    <a:srgbClr val="FFFFFF"/>
                  </a:solidFill>
                </a:uFill>
                <a:latin typeface="Calibri"/>
              </a:rPr>
              <a:t>CAUSED SACRIFICES AND OBLATIONS TO CEASE</a:t>
            </a:r>
            <a:endParaRPr dirty="0"/>
          </a:p>
          <a:p>
            <a:pPr>
              <a:lnSpc>
                <a:spcPct val="100000"/>
              </a:lnSpc>
            </a:pPr>
            <a:endParaRPr dirty="0"/>
          </a:p>
        </p:txBody>
      </p:sp>
      <p:sp>
        <p:nvSpPr>
          <p:cNvPr id="374" name="CustomShape 5"/>
          <p:cNvSpPr/>
          <p:nvPr/>
        </p:nvSpPr>
        <p:spPr>
          <a:xfrm>
            <a:off x="1539000" y="838080"/>
            <a:ext cx="6324120" cy="914760"/>
          </a:xfrm>
          <a:prstGeom prst="rect">
            <a:avLst/>
          </a:prstGeom>
          <a:solidFill>
            <a:schemeClr val="tx2">
              <a:lumMod val="40000"/>
              <a:lumOff val="60000"/>
            </a:schemeClr>
          </a:solid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5400" b="1" strike="noStrike" spc="-1">
                <a:solidFill>
                  <a:srgbClr val="FB7C7A"/>
                </a:solidFill>
                <a:uFill>
                  <a:solidFill>
                    <a:srgbClr val="FFFFFF"/>
                  </a:solidFill>
                </a:uFill>
                <a:latin typeface="Calibri"/>
              </a:rPr>
              <a:t>THE LAST WEEK</a:t>
            </a:r>
            <a:endParaRPr/>
          </a:p>
        </p:txBody>
      </p:sp>
      <p:sp>
        <p:nvSpPr>
          <p:cNvPr id="375" name="CustomShape 6"/>
          <p:cNvSpPr/>
          <p:nvPr/>
        </p:nvSpPr>
        <p:spPr>
          <a:xfrm>
            <a:off x="2520000" y="5869800"/>
            <a:ext cx="4179960" cy="578625"/>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3600" b="1" strike="noStrike" cap="all" spc="-1" dirty="0">
                <a:solidFill>
                  <a:srgbClr val="3D1B66"/>
                </a:solidFill>
                <a:uFill>
                  <a:solidFill>
                    <a:srgbClr val="FFFFFF"/>
                  </a:solidFill>
                </a:uFill>
                <a:latin typeface="Calibri"/>
              </a:rPr>
              <a:t>TIME OF GRACE</a:t>
            </a:r>
            <a:endParaRPr dirty="0"/>
          </a:p>
        </p:txBody>
      </p:sp>
      <p:sp>
        <p:nvSpPr>
          <p:cNvPr id="376" name="CustomShape 7"/>
          <p:cNvSpPr/>
          <p:nvPr/>
        </p:nvSpPr>
        <p:spPr>
          <a:xfrm>
            <a:off x="5867280" y="3809880"/>
            <a:ext cx="2819160" cy="2284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indent="-216000">
              <a:lnSpc>
                <a:spcPct val="100000"/>
              </a:lnSpc>
              <a:buFont typeface="Arial"/>
              <a:buChar char="•"/>
            </a:pPr>
            <a:r>
              <a:rPr lang="en-US" sz="1800" strike="noStrike" spc="-1" dirty="0">
                <a:solidFill>
                  <a:srgbClr val="000000"/>
                </a:solidFill>
                <a:uFill>
                  <a:solidFill>
                    <a:srgbClr val="FFFFFF"/>
                  </a:solidFill>
                </a:uFill>
                <a:latin typeface="Calibri"/>
              </a:rPr>
              <a:t>SEPERATING OF WHEAT AND TARES</a:t>
            </a:r>
            <a:endParaRPr dirty="0"/>
          </a:p>
          <a:p>
            <a:pPr indent="-216000">
              <a:lnSpc>
                <a:spcPct val="100000"/>
              </a:lnSpc>
              <a:buFont typeface="Arial"/>
              <a:buChar char="•"/>
            </a:pPr>
            <a:r>
              <a:rPr lang="en-US" sz="1800" strike="noStrike" spc="-1" dirty="0">
                <a:solidFill>
                  <a:srgbClr val="000000"/>
                </a:solidFill>
                <a:uFill>
                  <a:solidFill>
                    <a:srgbClr val="FFFFFF"/>
                  </a:solidFill>
                </a:uFill>
                <a:latin typeface="Calibri"/>
              </a:rPr>
              <a:t>END OF CHURCH AGE</a:t>
            </a:r>
            <a:endParaRPr dirty="0"/>
          </a:p>
          <a:p>
            <a:pPr indent="-216000">
              <a:lnSpc>
                <a:spcPct val="100000"/>
              </a:lnSpc>
              <a:buFont typeface="Arial"/>
              <a:buChar char="•"/>
            </a:pPr>
            <a:r>
              <a:rPr lang="en-US" sz="1800" strike="noStrike" spc="-1" dirty="0">
                <a:solidFill>
                  <a:srgbClr val="000000"/>
                </a:solidFill>
                <a:uFill>
                  <a:solidFill>
                    <a:srgbClr val="FFFFFF"/>
                  </a:solidFill>
                </a:uFill>
                <a:latin typeface="Calibri"/>
              </a:rPr>
              <a:t>“MAN OF SIN” REVEALED AND GREAT FALLING AWAY</a:t>
            </a:r>
          </a:p>
          <a:p>
            <a:pPr indent="-216000">
              <a:lnSpc>
                <a:spcPct val="100000"/>
              </a:lnSpc>
              <a:buFont typeface="Arial"/>
              <a:buChar char="•"/>
            </a:pPr>
            <a:r>
              <a:rPr lang="en-US" spc="-1" dirty="0">
                <a:solidFill>
                  <a:srgbClr val="000000"/>
                </a:solidFill>
                <a:uFill>
                  <a:solidFill>
                    <a:srgbClr val="FFFFFF"/>
                  </a:solidFill>
                </a:uFill>
                <a:latin typeface="Calibri"/>
              </a:rPr>
              <a:t>SEALING UP OF THE VISION AND PROPHECY</a:t>
            </a:r>
            <a:endParaRPr dirty="0"/>
          </a:p>
        </p:txBody>
      </p:sp>
      <p:sp>
        <p:nvSpPr>
          <p:cNvPr id="377" name="TextShape 8"/>
          <p:cNvSpPr txBox="1"/>
          <p:nvPr/>
        </p:nvSpPr>
        <p:spPr>
          <a:xfrm>
            <a:off x="6553080" y="6356520"/>
            <a:ext cx="2133360" cy="364680"/>
          </a:xfrm>
          <a:prstGeom prst="rect">
            <a:avLst/>
          </a:prstGeom>
          <a:noFill/>
          <a:ln>
            <a:noFill/>
          </a:ln>
        </p:spPr>
        <p:txBody>
          <a:bodyPr anchor="ctr"/>
          <a:lstStyle/>
          <a:p>
            <a:pPr algn="r">
              <a:lnSpc>
                <a:spcPct val="100000"/>
              </a:lnSpc>
            </a:pPr>
            <a:fld id="{C2F8306C-A2C6-48B1-A1D8-6DCC47D80232}" type="slidenum">
              <a:rPr lang="en-US" sz="1200" strike="noStrike" spc="-1">
                <a:solidFill>
                  <a:srgbClr val="8B8B8B"/>
                </a:solidFill>
                <a:uFill>
                  <a:solidFill>
                    <a:srgbClr val="FFFFFF"/>
                  </a:solidFill>
                </a:uFill>
                <a:latin typeface="Calibri"/>
              </a:rPr>
              <a:t>49</a:t>
            </a:fld>
            <a:endParaRPr/>
          </a:p>
        </p:txBody>
      </p:sp>
      <p:sp>
        <p:nvSpPr>
          <p:cNvPr id="378" name="TextShape 9"/>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stomShape 4">
            <a:extLst>
              <a:ext uri="{FF2B5EF4-FFF2-40B4-BE49-F238E27FC236}">
                <a16:creationId xmlns:a16="http://schemas.microsoft.com/office/drawing/2014/main" id="{4AFBC315-2033-49C9-B8DB-1B828C1DBBEB}"/>
              </a:ext>
            </a:extLst>
          </p:cNvPr>
          <p:cNvSpPr/>
          <p:nvPr/>
        </p:nvSpPr>
        <p:spPr>
          <a:xfrm>
            <a:off x="857250" y="2148780"/>
            <a:ext cx="7686675" cy="4556820"/>
          </a:xfrm>
          <a:prstGeom prst="rect">
            <a:avLst/>
          </a:prstGeom>
          <a:noFill/>
          <a:ln>
            <a:noFill/>
          </a:ln>
        </p:spPr>
        <p:style>
          <a:lnRef idx="0">
            <a:scrgbClr r="0" g="0" b="0"/>
          </a:lnRef>
          <a:fillRef idx="0">
            <a:scrgbClr r="0" g="0" b="0"/>
          </a:fillRef>
          <a:effectRef idx="0">
            <a:scrgbClr r="0" g="0" b="0"/>
          </a:effectRef>
          <a:fontRef idx="minor"/>
        </p:style>
        <p:txBody>
          <a:bodyPr/>
          <a:lstStyle/>
          <a:p>
            <a:pPr algn="just">
              <a:lnSpc>
                <a:spcPct val="100000"/>
              </a:lnSpc>
            </a:pPr>
            <a:r>
              <a:rPr lang="en-US" sz="2000" b="1" spc="-1" dirty="0">
                <a:solidFill>
                  <a:schemeClr val="tx2">
                    <a:lumMod val="75000"/>
                  </a:schemeClr>
                </a:solidFill>
                <a:uFill>
                  <a:solidFill>
                    <a:srgbClr val="FFFFFF"/>
                  </a:solidFill>
                </a:uFill>
                <a:latin typeface="Calibri"/>
              </a:rPr>
              <a:t>MANY TIMES IN THIS STUDY WE WILL SEE THE PHRASE “AT THE TIME OF THE END”.  OFTEN THIS PORTION OF PROPHETIC UTTERANCE IS INTERPRETED TO MEAN THE DAYS IN WHICH WE LIVE.   HOWEVER,  GOD SHOWS US IN HIS ORDER AND PERFECTION THAT HE ALWAYS HAS A BEGINNING AND AN ENDING TO EVERYTHING.  MANY PORTIONS OF HIS TRUTHS HAVE BEGINNINGS AND ENDINGS, YET IT DOES NOT HAVE TO DO WITH THE ENDING OF THIS ETERNITY, OR PERIOD OF TIME.   DISPENSATIONS ARE LISTED THROUGHOUT THE SCRIPTURES, BUT ONLY ONE OF THOSE DISPENSATIONS WILL BE WHEN THIS ETERNITY COMES TO A CLOSE AND ALL THINGS ARE MADE NEW.  THE OTHER DISPENSATIONS OF TIME HAD A BEGINNING AND AN ENDING.   IN THIS STUDY WE WILL RIGHTLY DIVIDE THE WORD OF TRUTH TO FIND THE MEANING OF THE “END” IN EACH PLACE IT IS USED.</a:t>
            </a:r>
            <a:endParaRPr dirty="0"/>
          </a:p>
        </p:txBody>
      </p:sp>
      <p:pic>
        <p:nvPicPr>
          <p:cNvPr id="4" name="Picture 3">
            <a:extLst>
              <a:ext uri="{FF2B5EF4-FFF2-40B4-BE49-F238E27FC236}">
                <a16:creationId xmlns:a16="http://schemas.microsoft.com/office/drawing/2014/main" id="{701374DA-F3D9-4A36-8B4C-2C6D26C4206A}"/>
              </a:ext>
            </a:extLst>
          </p:cNvPr>
          <p:cNvPicPr/>
          <p:nvPr/>
        </p:nvPicPr>
        <p:blipFill>
          <a:blip r:embed="rId2"/>
          <a:stretch/>
        </p:blipFill>
        <p:spPr>
          <a:xfrm>
            <a:off x="626100" y="814575"/>
            <a:ext cx="1374480" cy="1077480"/>
          </a:xfrm>
          <a:prstGeom prst="rect">
            <a:avLst/>
          </a:prstGeom>
          <a:ln>
            <a:noFill/>
          </a:ln>
        </p:spPr>
      </p:pic>
      <p:sp>
        <p:nvSpPr>
          <p:cNvPr id="7" name="CustomShape 6">
            <a:extLst>
              <a:ext uri="{FF2B5EF4-FFF2-40B4-BE49-F238E27FC236}">
                <a16:creationId xmlns:a16="http://schemas.microsoft.com/office/drawing/2014/main" id="{2765B6CB-EFDB-4365-ACB8-C7DDD46691AB}"/>
              </a:ext>
            </a:extLst>
          </p:cNvPr>
          <p:cNvSpPr/>
          <p:nvPr/>
        </p:nvSpPr>
        <p:spPr>
          <a:xfrm>
            <a:off x="1333950" y="838200"/>
            <a:ext cx="2485575" cy="70485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b="1" strike="noStrike" spc="-1" dirty="0">
                <a:solidFill>
                  <a:srgbClr val="1B4BE5"/>
                </a:solidFill>
                <a:uFill>
                  <a:solidFill>
                    <a:srgbClr val="FFFFFF"/>
                  </a:solidFill>
                </a:uFill>
                <a:latin typeface="Calibri"/>
              </a:rPr>
              <a:t>  2. REVELATION WAS FOR 2 TIMEFRAMES</a:t>
            </a:r>
            <a:endParaRPr sz="1200" dirty="0"/>
          </a:p>
        </p:txBody>
      </p:sp>
      <p:sp>
        <p:nvSpPr>
          <p:cNvPr id="2" name="Rectangle 1">
            <a:extLst>
              <a:ext uri="{FF2B5EF4-FFF2-40B4-BE49-F238E27FC236}">
                <a16:creationId xmlns:a16="http://schemas.microsoft.com/office/drawing/2014/main" id="{996FAB01-9BCE-46E2-A180-DCFA38205AA1}"/>
              </a:ext>
            </a:extLst>
          </p:cNvPr>
          <p:cNvSpPr/>
          <p:nvPr/>
        </p:nvSpPr>
        <p:spPr>
          <a:xfrm>
            <a:off x="5029200" y="843260"/>
            <a:ext cx="3381375" cy="1200329"/>
          </a:xfrm>
          <a:prstGeom prst="rect">
            <a:avLst/>
          </a:prstGeom>
        </p:spPr>
        <p:txBody>
          <a:bodyPr wrap="square">
            <a:spAutoFit/>
          </a:bodyPr>
          <a:lstStyle/>
          <a:p>
            <a:pPr algn="just">
              <a:lnSpc>
                <a:spcPct val="100000"/>
              </a:lnSpc>
            </a:pPr>
            <a:r>
              <a:rPr lang="en-US" b="1" spc="-1" dirty="0">
                <a:solidFill>
                  <a:srgbClr val="1B4BE5"/>
                </a:solidFill>
                <a:uFill>
                  <a:solidFill>
                    <a:srgbClr val="FFFFFF"/>
                  </a:solidFill>
                </a:uFill>
                <a:latin typeface="Calibri"/>
              </a:rPr>
              <a:t>3. THE “END” REFERS TO THE TIMES OF ISRAELS TESTING AND THE END OF ALL KINGDOMS: YOU MUST RIGHTLY DIVIDE</a:t>
            </a:r>
            <a:endParaRPr lang="en-US" dirty="0"/>
          </a:p>
        </p:txBody>
      </p:sp>
      <p:pic>
        <p:nvPicPr>
          <p:cNvPr id="8" name="Picture 7">
            <a:extLst>
              <a:ext uri="{FF2B5EF4-FFF2-40B4-BE49-F238E27FC236}">
                <a16:creationId xmlns:a16="http://schemas.microsoft.com/office/drawing/2014/main" id="{8B267AB5-D4D7-459F-ACCC-F2CFCF3052A0}"/>
              </a:ext>
            </a:extLst>
          </p:cNvPr>
          <p:cNvPicPr/>
          <p:nvPr/>
        </p:nvPicPr>
        <p:blipFill>
          <a:blip r:embed="rId2"/>
          <a:stretch/>
        </p:blipFill>
        <p:spPr>
          <a:xfrm>
            <a:off x="3655050" y="766950"/>
            <a:ext cx="1374480" cy="1077480"/>
          </a:xfrm>
          <a:prstGeom prst="rect">
            <a:avLst/>
          </a:prstGeom>
          <a:ln>
            <a:noFill/>
          </a:ln>
        </p:spPr>
      </p:pic>
      <p:sp>
        <p:nvSpPr>
          <p:cNvPr id="9" name="TextShape 2">
            <a:extLst>
              <a:ext uri="{FF2B5EF4-FFF2-40B4-BE49-F238E27FC236}">
                <a16:creationId xmlns:a16="http://schemas.microsoft.com/office/drawing/2014/main" id="{28AEEDE6-F644-4FAF-BCD9-DCD8CA6814A9}"/>
              </a:ext>
            </a:extLst>
          </p:cNvPr>
          <p:cNvSpPr txBox="1"/>
          <p:nvPr/>
        </p:nvSpPr>
        <p:spPr>
          <a:xfrm>
            <a:off x="6553080" y="6356520"/>
            <a:ext cx="2133360" cy="364680"/>
          </a:xfrm>
          <a:prstGeom prst="rect">
            <a:avLst/>
          </a:prstGeom>
          <a:noFill/>
          <a:ln>
            <a:noFill/>
          </a:ln>
        </p:spPr>
        <p:txBody>
          <a:bodyPr anchor="ctr"/>
          <a:lstStyle/>
          <a:p>
            <a:pPr algn="r">
              <a:lnSpc>
                <a:spcPct val="100000"/>
              </a:lnSpc>
            </a:pPr>
            <a:fld id="{2E430B95-3421-414B-B215-3C6239F2D0C6}" type="slidenum">
              <a:rPr lang="en-US" sz="1200" strike="noStrike" spc="-1">
                <a:solidFill>
                  <a:srgbClr val="8B8B8B"/>
                </a:solidFill>
                <a:uFill>
                  <a:solidFill>
                    <a:srgbClr val="FFFFFF"/>
                  </a:solidFill>
                </a:uFill>
                <a:latin typeface="Calibri"/>
              </a:rPr>
              <a:t>5</a:t>
            </a:fld>
            <a:endParaRPr/>
          </a:p>
        </p:txBody>
      </p:sp>
      <p:sp>
        <p:nvSpPr>
          <p:cNvPr id="10" name="TextShape 1">
            <a:extLst>
              <a:ext uri="{FF2B5EF4-FFF2-40B4-BE49-F238E27FC236}">
                <a16:creationId xmlns:a16="http://schemas.microsoft.com/office/drawing/2014/main" id="{B4B4723D-4785-49FE-974B-A068036A649C}"/>
              </a:ext>
            </a:extLst>
          </p:cNvPr>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Tree>
    <p:extLst>
      <p:ext uri="{BB962C8B-B14F-4D97-AF65-F5344CB8AC3E}">
        <p14:creationId xmlns:p14="http://schemas.microsoft.com/office/powerpoint/2010/main" val="351943208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5713F79-445D-49FC-9BFD-E609653343F9}"/>
              </a:ext>
            </a:extLst>
          </p:cNvPr>
          <p:cNvSpPr txBox="1"/>
          <p:nvPr/>
        </p:nvSpPr>
        <p:spPr>
          <a:xfrm>
            <a:off x="628650" y="933450"/>
            <a:ext cx="8077200" cy="5509200"/>
          </a:xfrm>
          <a:prstGeom prst="rect">
            <a:avLst/>
          </a:prstGeom>
          <a:noFill/>
          <a:ln>
            <a:solidFill>
              <a:schemeClr val="tx1"/>
            </a:solidFill>
          </a:ln>
        </p:spPr>
        <p:txBody>
          <a:bodyPr wrap="square" rtlCol="0">
            <a:spAutoFit/>
          </a:bodyPr>
          <a:lstStyle/>
          <a:p>
            <a:pPr marL="342900" indent="-342900">
              <a:buFont typeface="+mj-lt"/>
              <a:buAutoNum type="arabicPeriod"/>
            </a:pPr>
            <a:r>
              <a:rPr lang="en-US" sz="1600" dirty="0"/>
              <a:t>WHAT WERE THE 70 YEARS UNDERSTOOD BY DANIEL TO BE SEVENTY WEEKS PRIMARILY FOR?_____________________________________________</a:t>
            </a:r>
          </a:p>
          <a:p>
            <a:pPr marL="342900" indent="-342900">
              <a:buFont typeface="+mj-lt"/>
              <a:buAutoNum type="arabicPeriod"/>
            </a:pPr>
            <a:r>
              <a:rPr lang="en-US" sz="1600" dirty="0"/>
              <a:t>WHO WAS THE ANGEL THAT CAME TO GIVE DANIEL SKILL AND UNDERSTANDING TO  KNOW THE VISIONS THAT HE HAD SEEN?___________</a:t>
            </a:r>
          </a:p>
          <a:p>
            <a:pPr marL="342900" indent="-342900">
              <a:buFont typeface="+mj-lt"/>
              <a:buAutoNum type="arabicPeriod"/>
            </a:pPr>
            <a:r>
              <a:rPr lang="en-US" sz="1600" dirty="0"/>
              <a:t>IN CHAPTER 9, WHO IS THE MAIN CHARACTER OF FOCUS IN VERSES 24-27?______________________LIST THE 6 THINGS HE IS TO FULFILL</a:t>
            </a:r>
          </a:p>
          <a:p>
            <a:pPr marL="800100" lvl="1" indent="-342900">
              <a:buFont typeface="+mj-lt"/>
              <a:buAutoNum type="arabicPeriod"/>
            </a:pPr>
            <a:r>
              <a:rPr lang="en-US" sz="1600" dirty="0"/>
              <a:t>_____________________________</a:t>
            </a:r>
          </a:p>
          <a:p>
            <a:pPr marL="800100" lvl="1" indent="-342900">
              <a:buFont typeface="+mj-lt"/>
              <a:buAutoNum type="arabicPeriod"/>
            </a:pPr>
            <a:r>
              <a:rPr lang="en-US" sz="1600" dirty="0"/>
              <a:t>_____________________________</a:t>
            </a:r>
          </a:p>
          <a:p>
            <a:pPr marL="800100" lvl="1" indent="-342900">
              <a:buFont typeface="+mj-lt"/>
              <a:buAutoNum type="arabicPeriod"/>
            </a:pPr>
            <a:r>
              <a:rPr lang="en-US" sz="1600" dirty="0"/>
              <a:t>_____________________________</a:t>
            </a:r>
          </a:p>
          <a:p>
            <a:pPr marL="800100" lvl="1" indent="-342900">
              <a:buFont typeface="+mj-lt"/>
              <a:buAutoNum type="arabicPeriod"/>
            </a:pPr>
            <a:r>
              <a:rPr lang="en-US" sz="1600" dirty="0"/>
              <a:t>_____________________________</a:t>
            </a:r>
          </a:p>
          <a:p>
            <a:pPr marL="800100" lvl="1" indent="-342900">
              <a:buFont typeface="+mj-lt"/>
              <a:buAutoNum type="arabicPeriod"/>
            </a:pPr>
            <a:r>
              <a:rPr lang="en-US" sz="1600" dirty="0"/>
              <a:t>_____________________________</a:t>
            </a:r>
          </a:p>
          <a:p>
            <a:pPr marL="800100" lvl="1" indent="-342900">
              <a:buFont typeface="+mj-lt"/>
              <a:buAutoNum type="arabicPeriod"/>
            </a:pPr>
            <a:r>
              <a:rPr lang="en-US" sz="1600" dirty="0"/>
              <a:t>_____________________________</a:t>
            </a:r>
          </a:p>
          <a:p>
            <a:pPr marL="342900" indent="-342900">
              <a:buFont typeface="+mj-lt"/>
              <a:buAutoNum type="arabicPeriod"/>
            </a:pPr>
            <a:r>
              <a:rPr lang="en-US" sz="1600" dirty="0"/>
              <a:t>WHAT TWO GROUPS WERE THE DESOLATIONS DETERMINED UPON?</a:t>
            </a:r>
          </a:p>
          <a:p>
            <a:pPr marL="800100" lvl="1" indent="-342900">
              <a:buFont typeface="+mj-lt"/>
              <a:buAutoNum type="arabicPeriod"/>
            </a:pPr>
            <a:r>
              <a:rPr lang="en-US" sz="1600" dirty="0"/>
              <a:t>______________________</a:t>
            </a:r>
          </a:p>
          <a:p>
            <a:pPr marL="800100" lvl="1" indent="-342900">
              <a:buFont typeface="+mj-lt"/>
              <a:buAutoNum type="arabicPeriod"/>
            </a:pPr>
            <a:r>
              <a:rPr lang="en-US" sz="1600" dirty="0"/>
              <a:t>______________________</a:t>
            </a:r>
          </a:p>
          <a:p>
            <a:pPr marL="342900" indent="-342900">
              <a:buFont typeface="+mj-lt"/>
              <a:buAutoNum type="arabicPeriod"/>
            </a:pPr>
            <a:r>
              <a:rPr lang="en-US" sz="1600" dirty="0"/>
              <a:t>WHAT WAS THE SECOND ABOMINATION THAT MAKETH DESOLATE?________________________________________________________</a:t>
            </a:r>
          </a:p>
          <a:p>
            <a:pPr marL="342900" indent="-342900">
              <a:buFont typeface="+mj-lt"/>
              <a:buAutoNum type="arabicPeriod"/>
            </a:pPr>
            <a:r>
              <a:rPr lang="en-US" sz="1600" dirty="0"/>
              <a:t>HOW MANY WEEKS FROM THE COMMAND TO RESTORE AND REBUILD JERUSALEM UNTIL IT WAS COMPLETE?________________________________</a:t>
            </a:r>
          </a:p>
          <a:p>
            <a:pPr marL="342900" indent="-342900">
              <a:buFont typeface="+mj-lt"/>
              <a:buAutoNum type="arabicPeriod"/>
            </a:pPr>
            <a:r>
              <a:rPr lang="en-US" sz="1600" dirty="0"/>
              <a:t>HOW MANY MORE WEEKS UNTO MESSIAH?____________________________</a:t>
            </a:r>
          </a:p>
          <a:p>
            <a:pPr marL="342900" indent="-342900">
              <a:buFont typeface="+mj-lt"/>
              <a:buAutoNum type="arabicPeriod"/>
            </a:pPr>
            <a:r>
              <a:rPr lang="en-US" sz="1600" dirty="0"/>
              <a:t>HOW MANY WEEKS WERE LEFT?_______WHEN WAS MESSIAH CUT OFF?</a:t>
            </a:r>
          </a:p>
          <a:p>
            <a:r>
              <a:rPr lang="en-US" sz="1600" dirty="0"/>
              <a:t>	_____________________________________________________________</a:t>
            </a:r>
          </a:p>
        </p:txBody>
      </p:sp>
      <p:sp>
        <p:nvSpPr>
          <p:cNvPr id="5" name="Rectangle 4">
            <a:extLst>
              <a:ext uri="{FF2B5EF4-FFF2-40B4-BE49-F238E27FC236}">
                <a16:creationId xmlns:a16="http://schemas.microsoft.com/office/drawing/2014/main" id="{F50D078E-B554-44C8-94AA-83D93CE4000C}"/>
              </a:ext>
            </a:extLst>
          </p:cNvPr>
          <p:cNvSpPr/>
          <p:nvPr/>
        </p:nvSpPr>
        <p:spPr>
          <a:xfrm>
            <a:off x="2234041" y="338435"/>
            <a:ext cx="4409220" cy="707886"/>
          </a:xfrm>
          <a:prstGeom prst="rect">
            <a:avLst/>
          </a:prstGeom>
          <a:noFill/>
        </p:spPr>
        <p:txBody>
          <a:bodyPr wrap="none" lIns="91440" tIns="45720" rIns="91440" bIns="45720">
            <a:spAutoFit/>
          </a:bodyPr>
          <a:lstStyle/>
          <a:p>
            <a:pPr algn="ctr"/>
            <a:r>
              <a:rPr lang="en-US" sz="4000" b="0" cap="none" spc="0" dirty="0">
                <a:ln w="0"/>
                <a:solidFill>
                  <a:schemeClr val="tx1"/>
                </a:solidFill>
                <a:effectLst>
                  <a:outerShdw blurRad="38100" dist="19050" dir="2700000" algn="tl" rotWithShape="0">
                    <a:schemeClr val="dk1">
                      <a:alpha val="40000"/>
                    </a:schemeClr>
                  </a:outerShdw>
                </a:effectLst>
              </a:rPr>
              <a:t>TIME TO REVIEW</a:t>
            </a:r>
          </a:p>
        </p:txBody>
      </p:sp>
      <p:sp>
        <p:nvSpPr>
          <p:cNvPr id="6" name="TextShape 1">
            <a:extLst>
              <a:ext uri="{FF2B5EF4-FFF2-40B4-BE49-F238E27FC236}">
                <a16:creationId xmlns:a16="http://schemas.microsoft.com/office/drawing/2014/main" id="{33434FA7-2FFD-4D25-8D34-A3A4C8E88BF1}"/>
              </a:ext>
            </a:extLst>
          </p:cNvPr>
          <p:cNvSpPr txBox="1"/>
          <p:nvPr/>
        </p:nvSpPr>
        <p:spPr>
          <a:xfrm>
            <a:off x="3124200" y="6324600"/>
            <a:ext cx="2895000" cy="39660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7" name="TextShape 2">
            <a:extLst>
              <a:ext uri="{FF2B5EF4-FFF2-40B4-BE49-F238E27FC236}">
                <a16:creationId xmlns:a16="http://schemas.microsoft.com/office/drawing/2014/main" id="{A4A800A8-D98C-42E5-AC42-255BA03D8154}"/>
              </a:ext>
            </a:extLst>
          </p:cNvPr>
          <p:cNvSpPr txBox="1"/>
          <p:nvPr/>
        </p:nvSpPr>
        <p:spPr>
          <a:xfrm>
            <a:off x="6553080" y="6356520"/>
            <a:ext cx="2133360" cy="364680"/>
          </a:xfrm>
          <a:prstGeom prst="rect">
            <a:avLst/>
          </a:prstGeom>
          <a:noFill/>
          <a:ln>
            <a:noFill/>
          </a:ln>
        </p:spPr>
        <p:txBody>
          <a:bodyPr anchor="ctr"/>
          <a:lstStyle/>
          <a:p>
            <a:pPr algn="r">
              <a:lnSpc>
                <a:spcPct val="100000"/>
              </a:lnSpc>
            </a:pPr>
            <a:fld id="{2E430B95-3421-414B-B215-3C6239F2D0C6}" type="slidenum">
              <a:rPr lang="en-US" sz="1200" strike="noStrike" spc="-1">
                <a:solidFill>
                  <a:srgbClr val="8B8B8B"/>
                </a:solidFill>
                <a:uFill>
                  <a:solidFill>
                    <a:srgbClr val="FFFFFF"/>
                  </a:solidFill>
                </a:uFill>
                <a:latin typeface="Calibri"/>
              </a:rPr>
              <a:t>50</a:t>
            </a:fld>
            <a:endParaRPr/>
          </a:p>
        </p:txBody>
      </p:sp>
    </p:spTree>
    <p:extLst>
      <p:ext uri="{BB962C8B-B14F-4D97-AF65-F5344CB8AC3E}">
        <p14:creationId xmlns:p14="http://schemas.microsoft.com/office/powerpoint/2010/main" val="64725806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380" name="TextShape 2"/>
          <p:cNvSpPr txBox="1"/>
          <p:nvPr/>
        </p:nvSpPr>
        <p:spPr>
          <a:xfrm>
            <a:off x="6553080" y="6356520"/>
            <a:ext cx="2133360" cy="364680"/>
          </a:xfrm>
          <a:prstGeom prst="rect">
            <a:avLst/>
          </a:prstGeom>
          <a:noFill/>
          <a:ln>
            <a:noFill/>
          </a:ln>
        </p:spPr>
        <p:txBody>
          <a:bodyPr anchor="ctr"/>
          <a:lstStyle/>
          <a:p>
            <a:pPr algn="r">
              <a:lnSpc>
                <a:spcPct val="100000"/>
              </a:lnSpc>
            </a:pPr>
            <a:fld id="{F21E03F7-D74D-4F90-88BE-9D340D7457EB}" type="slidenum">
              <a:rPr lang="en-US" sz="1200" strike="noStrike" spc="-1">
                <a:solidFill>
                  <a:srgbClr val="8B8B8B"/>
                </a:solidFill>
                <a:uFill>
                  <a:solidFill>
                    <a:srgbClr val="FFFFFF"/>
                  </a:solidFill>
                </a:uFill>
                <a:latin typeface="Calibri"/>
              </a:rPr>
              <a:t>51</a:t>
            </a:fld>
            <a:endParaRPr/>
          </a:p>
        </p:txBody>
      </p:sp>
      <p:sp>
        <p:nvSpPr>
          <p:cNvPr id="381" name="CustomShape 3"/>
          <p:cNvSpPr/>
          <p:nvPr/>
        </p:nvSpPr>
        <p:spPr>
          <a:xfrm>
            <a:off x="457560" y="740990"/>
            <a:ext cx="8089045" cy="5574085"/>
          </a:xfrm>
          <a:prstGeom prst="rect">
            <a:avLst/>
          </a:prstGeom>
          <a:noFill/>
          <a:ln>
            <a:noFill/>
          </a:ln>
        </p:spPr>
        <p:style>
          <a:lnRef idx="0">
            <a:scrgbClr r="0" g="0" b="0"/>
          </a:lnRef>
          <a:fillRef idx="0">
            <a:scrgbClr r="0" g="0" b="0"/>
          </a:fillRef>
          <a:effectRef idx="0">
            <a:scrgbClr r="0" g="0" b="0"/>
          </a:effectRef>
          <a:fontRef idx="minor"/>
        </p:style>
        <p:txBody>
          <a:bodyPr anchor="ctr"/>
          <a:lstStyle/>
          <a:p>
            <a:pPr algn="just">
              <a:lnSpc>
                <a:spcPct val="100000"/>
              </a:lnSpc>
            </a:pPr>
            <a:r>
              <a:rPr lang="en-US" sz="1600" u="sng" strike="noStrike" spc="-1" dirty="0">
                <a:solidFill>
                  <a:srgbClr val="1B4BE5"/>
                </a:solidFill>
                <a:uFill>
                  <a:solidFill>
                    <a:srgbClr val="FFFFFF"/>
                  </a:solidFill>
                </a:uFill>
                <a:latin typeface="Arial"/>
              </a:rPr>
              <a:t>1 </a:t>
            </a:r>
            <a:r>
              <a:rPr lang="en-US" sz="1600" strike="noStrike" spc="-1" dirty="0">
                <a:solidFill>
                  <a:srgbClr val="000000"/>
                </a:solidFill>
                <a:uFill>
                  <a:solidFill>
                    <a:srgbClr val="FFFFFF"/>
                  </a:solidFill>
                </a:uFill>
                <a:latin typeface="Arial"/>
              </a:rPr>
              <a:t> In the third year of Cyrus king of Persia a thing was revealed unto Daniel, whose name was called Belteshazzar; and the thing </a:t>
            </a:r>
            <a:r>
              <a:rPr lang="en-US" sz="1600" i="1" strike="noStrike" spc="-1" dirty="0">
                <a:solidFill>
                  <a:srgbClr val="000000"/>
                </a:solidFill>
                <a:uFill>
                  <a:solidFill>
                    <a:srgbClr val="FFFFFF"/>
                  </a:solidFill>
                </a:uFill>
                <a:latin typeface="Arial"/>
              </a:rPr>
              <a:t>was</a:t>
            </a:r>
            <a:r>
              <a:rPr lang="en-US" sz="1600" strike="noStrike" spc="-1" dirty="0">
                <a:solidFill>
                  <a:srgbClr val="000000"/>
                </a:solidFill>
                <a:uFill>
                  <a:solidFill>
                    <a:srgbClr val="FFFFFF"/>
                  </a:solidFill>
                </a:uFill>
                <a:latin typeface="Arial"/>
              </a:rPr>
              <a:t> true, but the time appointed </a:t>
            </a:r>
            <a:r>
              <a:rPr lang="en-US" sz="1600" i="1" strike="noStrike" spc="-1" dirty="0">
                <a:solidFill>
                  <a:srgbClr val="000000"/>
                </a:solidFill>
                <a:uFill>
                  <a:solidFill>
                    <a:srgbClr val="FFFFFF"/>
                  </a:solidFill>
                </a:uFill>
                <a:latin typeface="Arial"/>
              </a:rPr>
              <a:t>was</a:t>
            </a:r>
            <a:r>
              <a:rPr lang="en-US" sz="1600" strike="noStrike" spc="-1" dirty="0">
                <a:solidFill>
                  <a:srgbClr val="000000"/>
                </a:solidFill>
                <a:uFill>
                  <a:solidFill>
                    <a:srgbClr val="FFFFFF"/>
                  </a:solidFill>
                </a:uFill>
                <a:latin typeface="Arial"/>
              </a:rPr>
              <a:t> long: and he </a:t>
            </a:r>
            <a:r>
              <a:rPr lang="en-US" sz="1600" u="sng" strike="noStrike" spc="-1" dirty="0">
                <a:solidFill>
                  <a:srgbClr val="0000FF"/>
                </a:solidFill>
                <a:uFill>
                  <a:solidFill>
                    <a:srgbClr val="FFFFFF"/>
                  </a:solidFill>
                </a:uFill>
                <a:latin typeface="Arial"/>
                <a:hlinkClick r:id="rId2"/>
              </a:rPr>
              <a:t>understood</a:t>
            </a:r>
            <a:r>
              <a:rPr lang="en-US" sz="1600" strike="noStrike" spc="-1" dirty="0">
                <a:solidFill>
                  <a:srgbClr val="000000"/>
                </a:solidFill>
                <a:uFill>
                  <a:solidFill>
                    <a:srgbClr val="FFFFFF"/>
                  </a:solidFill>
                </a:uFill>
                <a:latin typeface="Arial"/>
              </a:rPr>
              <a:t> the thing, and had understanding of the vision.</a:t>
            </a:r>
            <a:endParaRPr dirty="0"/>
          </a:p>
          <a:p>
            <a:pPr algn="just">
              <a:lnSpc>
                <a:spcPct val="100000"/>
              </a:lnSpc>
            </a:pPr>
            <a:r>
              <a:rPr lang="en-US" sz="1600" u="sng" strike="noStrike" spc="-1" dirty="0">
                <a:solidFill>
                  <a:srgbClr val="0000FF"/>
                </a:solidFill>
                <a:uFill>
                  <a:solidFill>
                    <a:srgbClr val="FFFFFF"/>
                  </a:solidFill>
                </a:uFill>
                <a:latin typeface="Arial"/>
                <a:hlinkClick r:id="rId3"/>
              </a:rPr>
              <a:t>2 </a:t>
            </a:r>
            <a:r>
              <a:rPr lang="en-US" sz="1600" strike="noStrike" spc="-1" dirty="0">
                <a:solidFill>
                  <a:srgbClr val="000000"/>
                </a:solidFill>
                <a:uFill>
                  <a:solidFill>
                    <a:srgbClr val="FFFFFF"/>
                  </a:solidFill>
                </a:uFill>
                <a:latin typeface="Arial"/>
              </a:rPr>
              <a:t>In those days I Daniel was mourning three full weeks.</a:t>
            </a:r>
            <a:endParaRPr dirty="0"/>
          </a:p>
          <a:p>
            <a:pPr algn="just">
              <a:lnSpc>
                <a:spcPct val="100000"/>
              </a:lnSpc>
            </a:pPr>
            <a:r>
              <a:rPr lang="en-US" sz="1600" u="sng" strike="noStrike" spc="-1" dirty="0">
                <a:solidFill>
                  <a:srgbClr val="0000FF"/>
                </a:solidFill>
                <a:uFill>
                  <a:solidFill>
                    <a:srgbClr val="FFFFFF"/>
                  </a:solidFill>
                </a:uFill>
                <a:latin typeface="Arial"/>
                <a:hlinkClick r:id="rId4"/>
              </a:rPr>
              <a:t>3 </a:t>
            </a:r>
            <a:r>
              <a:rPr lang="en-US" sz="1600" strike="noStrike" spc="-1" dirty="0">
                <a:solidFill>
                  <a:srgbClr val="000000"/>
                </a:solidFill>
                <a:uFill>
                  <a:solidFill>
                    <a:srgbClr val="FFFFFF"/>
                  </a:solidFill>
                </a:uFill>
                <a:latin typeface="Arial"/>
              </a:rPr>
              <a:t>I ate no pleasant bread, neither came flesh nor wine in my mouth, neither did I anoint myself at all, till three whole weeks were fulfilled.</a:t>
            </a:r>
            <a:endParaRPr dirty="0"/>
          </a:p>
          <a:p>
            <a:pPr algn="just">
              <a:lnSpc>
                <a:spcPct val="100000"/>
              </a:lnSpc>
            </a:pPr>
            <a:r>
              <a:rPr lang="en-US" sz="1600" u="sng" strike="noStrike" spc="-1" dirty="0">
                <a:solidFill>
                  <a:srgbClr val="0000FF"/>
                </a:solidFill>
                <a:uFill>
                  <a:solidFill>
                    <a:srgbClr val="FFFFFF"/>
                  </a:solidFill>
                </a:uFill>
                <a:latin typeface="Arial"/>
                <a:hlinkClick r:id="rId5"/>
              </a:rPr>
              <a:t>4 </a:t>
            </a:r>
            <a:r>
              <a:rPr lang="en-US" sz="1600" strike="noStrike" spc="-1" dirty="0">
                <a:solidFill>
                  <a:srgbClr val="000000"/>
                </a:solidFill>
                <a:uFill>
                  <a:solidFill>
                    <a:srgbClr val="FFFFFF"/>
                  </a:solidFill>
                </a:uFill>
                <a:latin typeface="Arial"/>
              </a:rPr>
              <a:t>And in the four and twentieth day of the first month, as I was by the side of the great river, which </a:t>
            </a:r>
            <a:r>
              <a:rPr lang="en-US" sz="1600" i="1" strike="noStrike" spc="-1" dirty="0">
                <a:solidFill>
                  <a:srgbClr val="000000"/>
                </a:solidFill>
                <a:uFill>
                  <a:solidFill>
                    <a:srgbClr val="FFFFFF"/>
                  </a:solidFill>
                </a:uFill>
                <a:latin typeface="Arial"/>
              </a:rPr>
              <a:t>is</a:t>
            </a:r>
            <a:r>
              <a:rPr lang="en-US" sz="1600" strike="noStrike" spc="-1" dirty="0">
                <a:solidFill>
                  <a:srgbClr val="000000"/>
                </a:solidFill>
                <a:uFill>
                  <a:solidFill>
                    <a:srgbClr val="FFFFFF"/>
                  </a:solidFill>
                </a:uFill>
                <a:latin typeface="Arial"/>
              </a:rPr>
              <a:t> </a:t>
            </a:r>
            <a:r>
              <a:rPr lang="en-US" sz="1600" strike="noStrike" spc="-1" dirty="0" err="1">
                <a:solidFill>
                  <a:srgbClr val="000000"/>
                </a:solidFill>
                <a:uFill>
                  <a:solidFill>
                    <a:srgbClr val="FFFFFF"/>
                  </a:solidFill>
                </a:uFill>
                <a:latin typeface="Arial"/>
              </a:rPr>
              <a:t>Hiddekel</a:t>
            </a:r>
            <a:r>
              <a:rPr lang="en-US" sz="1600" strike="noStrike" spc="-1" dirty="0">
                <a:solidFill>
                  <a:srgbClr val="000000"/>
                </a:solidFill>
                <a:uFill>
                  <a:solidFill>
                    <a:srgbClr val="FFFFFF"/>
                  </a:solidFill>
                </a:uFill>
                <a:latin typeface="Arial"/>
              </a:rPr>
              <a:t>;</a:t>
            </a:r>
            <a:endParaRPr dirty="0"/>
          </a:p>
          <a:p>
            <a:pPr algn="just">
              <a:lnSpc>
                <a:spcPct val="100000"/>
              </a:lnSpc>
            </a:pPr>
            <a:r>
              <a:rPr lang="en-US" sz="1600" u="sng" strike="noStrike" spc="-1" dirty="0">
                <a:solidFill>
                  <a:srgbClr val="0000FF"/>
                </a:solidFill>
                <a:uFill>
                  <a:solidFill>
                    <a:srgbClr val="FFFFFF"/>
                  </a:solidFill>
                </a:uFill>
                <a:latin typeface="Arial"/>
                <a:hlinkClick r:id="rId6"/>
              </a:rPr>
              <a:t>5 </a:t>
            </a:r>
            <a:r>
              <a:rPr lang="en-US" sz="1600" strike="noStrike" spc="-1" dirty="0">
                <a:solidFill>
                  <a:srgbClr val="000000"/>
                </a:solidFill>
                <a:uFill>
                  <a:solidFill>
                    <a:srgbClr val="FFFFFF"/>
                  </a:solidFill>
                </a:uFill>
                <a:latin typeface="Arial"/>
              </a:rPr>
              <a:t>Then I lifted up mine eyes, and looked, and behold a certain man clothed in linen, whose loins </a:t>
            </a:r>
            <a:r>
              <a:rPr lang="en-US" sz="1600" i="1" strike="noStrike" spc="-1" dirty="0">
                <a:solidFill>
                  <a:srgbClr val="000000"/>
                </a:solidFill>
                <a:uFill>
                  <a:solidFill>
                    <a:srgbClr val="FFFFFF"/>
                  </a:solidFill>
                </a:uFill>
                <a:latin typeface="Arial"/>
              </a:rPr>
              <a:t>were</a:t>
            </a:r>
            <a:r>
              <a:rPr lang="en-US" sz="1600" strike="noStrike" spc="-1" dirty="0">
                <a:solidFill>
                  <a:srgbClr val="000000"/>
                </a:solidFill>
                <a:uFill>
                  <a:solidFill>
                    <a:srgbClr val="FFFFFF"/>
                  </a:solidFill>
                </a:uFill>
                <a:latin typeface="Arial"/>
              </a:rPr>
              <a:t> girded with fine </a:t>
            </a:r>
            <a:r>
              <a:rPr lang="en-US" sz="1600" u="sng" strike="noStrike" spc="-1" dirty="0">
                <a:solidFill>
                  <a:srgbClr val="0000FF"/>
                </a:solidFill>
                <a:uFill>
                  <a:solidFill>
                    <a:srgbClr val="FFFFFF"/>
                  </a:solidFill>
                </a:uFill>
                <a:latin typeface="Arial"/>
                <a:hlinkClick r:id="rId2"/>
              </a:rPr>
              <a:t>gold</a:t>
            </a:r>
            <a:r>
              <a:rPr lang="en-US" sz="1600" strike="noStrike" spc="-1" dirty="0">
                <a:solidFill>
                  <a:srgbClr val="000000"/>
                </a:solidFill>
                <a:uFill>
                  <a:solidFill>
                    <a:srgbClr val="FFFFFF"/>
                  </a:solidFill>
                </a:uFill>
                <a:latin typeface="Arial"/>
              </a:rPr>
              <a:t> of </a:t>
            </a:r>
            <a:r>
              <a:rPr lang="en-US" sz="1600" strike="noStrike" spc="-1" dirty="0" err="1">
                <a:solidFill>
                  <a:srgbClr val="000000"/>
                </a:solidFill>
                <a:uFill>
                  <a:solidFill>
                    <a:srgbClr val="FFFFFF"/>
                  </a:solidFill>
                </a:uFill>
                <a:latin typeface="Arial"/>
              </a:rPr>
              <a:t>Uphaz</a:t>
            </a:r>
            <a:r>
              <a:rPr lang="en-US" sz="1600" strike="noStrike" spc="-1" dirty="0">
                <a:solidFill>
                  <a:srgbClr val="000000"/>
                </a:solidFill>
                <a:uFill>
                  <a:solidFill>
                    <a:srgbClr val="FFFFFF"/>
                  </a:solidFill>
                </a:uFill>
                <a:latin typeface="Arial"/>
              </a:rPr>
              <a:t>:</a:t>
            </a:r>
            <a:endParaRPr dirty="0"/>
          </a:p>
          <a:p>
            <a:pPr algn="just">
              <a:lnSpc>
                <a:spcPct val="100000"/>
              </a:lnSpc>
            </a:pPr>
            <a:r>
              <a:rPr lang="en-US" sz="1600" u="sng" strike="noStrike" spc="-1" dirty="0">
                <a:solidFill>
                  <a:srgbClr val="0000FF"/>
                </a:solidFill>
                <a:uFill>
                  <a:solidFill>
                    <a:srgbClr val="FFFFFF"/>
                  </a:solidFill>
                </a:uFill>
                <a:latin typeface="Arial"/>
                <a:hlinkClick r:id="rId7"/>
              </a:rPr>
              <a:t>6 </a:t>
            </a:r>
            <a:r>
              <a:rPr lang="en-US" sz="1600" strike="noStrike" spc="-1" dirty="0">
                <a:solidFill>
                  <a:srgbClr val="000000"/>
                </a:solidFill>
                <a:uFill>
                  <a:solidFill>
                    <a:srgbClr val="FFFFFF"/>
                  </a:solidFill>
                </a:uFill>
                <a:latin typeface="Arial"/>
              </a:rPr>
              <a:t>His body also </a:t>
            </a:r>
            <a:r>
              <a:rPr lang="en-US" sz="1600" i="1" strike="noStrike" spc="-1" dirty="0">
                <a:solidFill>
                  <a:srgbClr val="000000"/>
                </a:solidFill>
                <a:uFill>
                  <a:solidFill>
                    <a:srgbClr val="FFFFFF"/>
                  </a:solidFill>
                </a:uFill>
                <a:latin typeface="Arial"/>
              </a:rPr>
              <a:t>was</a:t>
            </a:r>
            <a:r>
              <a:rPr lang="en-US" sz="1600" strike="noStrike" spc="-1" dirty="0">
                <a:solidFill>
                  <a:srgbClr val="000000"/>
                </a:solidFill>
                <a:uFill>
                  <a:solidFill>
                    <a:srgbClr val="FFFFFF"/>
                  </a:solidFill>
                </a:uFill>
                <a:latin typeface="Arial"/>
              </a:rPr>
              <a:t> like the beryl, and his face as the appearance of lightning, and his eyes as lamps of fire, and his arms and his feet like in </a:t>
            </a:r>
            <a:r>
              <a:rPr lang="en-US" sz="1600" strike="noStrike" spc="-1" dirty="0" err="1">
                <a:solidFill>
                  <a:srgbClr val="000000"/>
                </a:solidFill>
                <a:uFill>
                  <a:solidFill>
                    <a:srgbClr val="FFFFFF"/>
                  </a:solidFill>
                </a:uFill>
                <a:latin typeface="Arial"/>
              </a:rPr>
              <a:t>colour</a:t>
            </a:r>
            <a:r>
              <a:rPr lang="en-US" sz="1600" strike="noStrike" spc="-1" dirty="0">
                <a:solidFill>
                  <a:srgbClr val="000000"/>
                </a:solidFill>
                <a:uFill>
                  <a:solidFill>
                    <a:srgbClr val="FFFFFF"/>
                  </a:solidFill>
                </a:uFill>
                <a:latin typeface="Arial"/>
              </a:rPr>
              <a:t> to polished brass, and the voice of his words like the voice of a multitude.</a:t>
            </a:r>
            <a:endParaRPr dirty="0"/>
          </a:p>
          <a:p>
            <a:pPr algn="just">
              <a:lnSpc>
                <a:spcPct val="100000"/>
              </a:lnSpc>
            </a:pPr>
            <a:r>
              <a:rPr lang="en-US" sz="1600" u="sng" strike="noStrike" spc="-1" dirty="0">
                <a:solidFill>
                  <a:srgbClr val="0000FF"/>
                </a:solidFill>
                <a:uFill>
                  <a:solidFill>
                    <a:srgbClr val="FFFFFF"/>
                  </a:solidFill>
                </a:uFill>
                <a:latin typeface="Arial"/>
                <a:hlinkClick r:id="rId8"/>
              </a:rPr>
              <a:t>7 </a:t>
            </a:r>
            <a:r>
              <a:rPr lang="en-US" sz="1600" strike="noStrike" spc="-1" dirty="0">
                <a:solidFill>
                  <a:srgbClr val="000000"/>
                </a:solidFill>
                <a:uFill>
                  <a:solidFill>
                    <a:srgbClr val="FFFFFF"/>
                  </a:solidFill>
                </a:uFill>
                <a:latin typeface="Arial"/>
              </a:rPr>
              <a:t>And I Daniel alone saw the vision: for the men that were with me saw not the vision; but a great quaking fell upon them, so that they fled to hide themselves.</a:t>
            </a:r>
            <a:endParaRPr dirty="0"/>
          </a:p>
          <a:p>
            <a:pPr algn="just">
              <a:lnSpc>
                <a:spcPct val="100000"/>
              </a:lnSpc>
            </a:pPr>
            <a:r>
              <a:rPr lang="en-US" sz="1600" u="sng" strike="noStrike" spc="-1" dirty="0">
                <a:solidFill>
                  <a:srgbClr val="0000FF"/>
                </a:solidFill>
                <a:uFill>
                  <a:solidFill>
                    <a:srgbClr val="FFFFFF"/>
                  </a:solidFill>
                </a:uFill>
                <a:latin typeface="Arial"/>
                <a:hlinkClick r:id="rId9"/>
              </a:rPr>
              <a:t>8 </a:t>
            </a:r>
            <a:r>
              <a:rPr lang="en-US" sz="1600" strike="noStrike" spc="-1" dirty="0">
                <a:solidFill>
                  <a:srgbClr val="000000"/>
                </a:solidFill>
                <a:uFill>
                  <a:solidFill>
                    <a:srgbClr val="FFFFFF"/>
                  </a:solidFill>
                </a:uFill>
                <a:latin typeface="Arial"/>
              </a:rPr>
              <a:t>Therefore I was left alone, and saw this great vision, and there remained no strength in me: for my comeliness was turned in me into corruption, and I retained no strength.</a:t>
            </a:r>
            <a:endParaRPr dirty="0"/>
          </a:p>
          <a:p>
            <a:pPr algn="just">
              <a:lnSpc>
                <a:spcPct val="100000"/>
              </a:lnSpc>
            </a:pPr>
            <a:r>
              <a:rPr lang="en-US" sz="1600" u="sng" strike="noStrike" spc="-1" dirty="0">
                <a:solidFill>
                  <a:srgbClr val="0000FF"/>
                </a:solidFill>
                <a:uFill>
                  <a:solidFill>
                    <a:srgbClr val="FFFFFF"/>
                  </a:solidFill>
                </a:uFill>
                <a:latin typeface="Arial"/>
                <a:hlinkClick r:id="rId10"/>
              </a:rPr>
              <a:t>9 </a:t>
            </a:r>
            <a:r>
              <a:rPr lang="en-US" sz="1600" strike="noStrike" spc="-1" dirty="0">
                <a:solidFill>
                  <a:srgbClr val="000000"/>
                </a:solidFill>
                <a:uFill>
                  <a:solidFill>
                    <a:srgbClr val="FFFFFF"/>
                  </a:solidFill>
                </a:uFill>
                <a:latin typeface="Arial"/>
              </a:rPr>
              <a:t>Yet heard I the voice of his words: and when I heard the voice of his words, then was I in a deep sleep on my face, and my face toward the ground.</a:t>
            </a:r>
            <a:endParaRPr dirty="0"/>
          </a:p>
          <a:p>
            <a:pPr algn="just">
              <a:lnSpc>
                <a:spcPct val="100000"/>
              </a:lnSpc>
            </a:pPr>
            <a:r>
              <a:rPr lang="en-US" sz="1600" u="sng" strike="noStrike" spc="-1" dirty="0">
                <a:solidFill>
                  <a:srgbClr val="0000FF"/>
                </a:solidFill>
                <a:uFill>
                  <a:solidFill>
                    <a:srgbClr val="FFFFFF"/>
                  </a:solidFill>
                </a:uFill>
                <a:latin typeface="Arial"/>
                <a:hlinkClick r:id="rId11"/>
              </a:rPr>
              <a:t>10 </a:t>
            </a:r>
            <a:r>
              <a:rPr lang="en-US" sz="1600" strike="noStrike" spc="-1" dirty="0">
                <a:solidFill>
                  <a:srgbClr val="000000"/>
                </a:solidFill>
                <a:uFill>
                  <a:solidFill>
                    <a:srgbClr val="FFFFFF"/>
                  </a:solidFill>
                </a:uFill>
                <a:latin typeface="Arial"/>
              </a:rPr>
              <a:t>And, behold, an hand touched me, which set me upon my knees and </a:t>
            </a:r>
            <a:r>
              <a:rPr lang="en-US" sz="1600" i="1" strike="noStrike" spc="-1" dirty="0">
                <a:solidFill>
                  <a:srgbClr val="000000"/>
                </a:solidFill>
                <a:uFill>
                  <a:solidFill>
                    <a:srgbClr val="FFFFFF"/>
                  </a:solidFill>
                </a:uFill>
                <a:latin typeface="Arial"/>
              </a:rPr>
              <a:t>upon</a:t>
            </a:r>
            <a:r>
              <a:rPr lang="en-US" sz="1600" strike="noStrike" spc="-1" dirty="0">
                <a:solidFill>
                  <a:srgbClr val="000000"/>
                </a:solidFill>
                <a:uFill>
                  <a:solidFill>
                    <a:srgbClr val="FFFFFF"/>
                  </a:solidFill>
                </a:uFill>
                <a:latin typeface="Arial"/>
              </a:rPr>
              <a:t> the palms of my hands.</a:t>
            </a:r>
            <a:endParaRPr dirty="0"/>
          </a:p>
        </p:txBody>
      </p:sp>
      <p:sp>
        <p:nvSpPr>
          <p:cNvPr id="382" name="CustomShape 4"/>
          <p:cNvSpPr/>
          <p:nvPr/>
        </p:nvSpPr>
        <p:spPr>
          <a:xfrm>
            <a:off x="463252" y="625320"/>
            <a:ext cx="2035800" cy="395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gn="just">
              <a:lnSpc>
                <a:spcPct val="100000"/>
              </a:lnSpc>
            </a:pPr>
            <a:r>
              <a:rPr lang="en-US" sz="2000" b="1" strike="noStrike" spc="-1" dirty="0">
                <a:solidFill>
                  <a:srgbClr val="9C4700"/>
                </a:solidFill>
                <a:uFill>
                  <a:solidFill>
                    <a:srgbClr val="FFFFFF"/>
                  </a:solidFill>
                </a:uFill>
                <a:latin typeface="Calibri"/>
              </a:rPr>
              <a:t>CHAPTER 10</a:t>
            </a:r>
            <a:r>
              <a:rPr lang="en-US" sz="1800" b="1" strike="noStrike" spc="-1" dirty="0">
                <a:solidFill>
                  <a:srgbClr val="9C4700"/>
                </a:solidFill>
                <a:uFill>
                  <a:solidFill>
                    <a:srgbClr val="FFFFFF"/>
                  </a:solidFill>
                </a:uFill>
                <a:latin typeface="Calibri"/>
              </a:rPr>
              <a:t>.</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3"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384" name="TextShape 2"/>
          <p:cNvSpPr txBox="1"/>
          <p:nvPr/>
        </p:nvSpPr>
        <p:spPr>
          <a:xfrm>
            <a:off x="6553080" y="6356520"/>
            <a:ext cx="2133360" cy="364680"/>
          </a:xfrm>
          <a:prstGeom prst="rect">
            <a:avLst/>
          </a:prstGeom>
          <a:noFill/>
          <a:ln>
            <a:noFill/>
          </a:ln>
        </p:spPr>
        <p:txBody>
          <a:bodyPr anchor="ctr"/>
          <a:lstStyle/>
          <a:p>
            <a:pPr algn="r">
              <a:lnSpc>
                <a:spcPct val="100000"/>
              </a:lnSpc>
            </a:pPr>
            <a:fld id="{89DBBDD9-D889-4C4B-B061-DF0A6FD1E0EB}" type="slidenum">
              <a:rPr lang="en-US" sz="1200" strike="noStrike" spc="-1">
                <a:solidFill>
                  <a:srgbClr val="8B8B8B"/>
                </a:solidFill>
                <a:uFill>
                  <a:solidFill>
                    <a:srgbClr val="FFFFFF"/>
                  </a:solidFill>
                </a:uFill>
                <a:latin typeface="Calibri"/>
              </a:rPr>
              <a:t>52</a:t>
            </a:fld>
            <a:endParaRPr/>
          </a:p>
        </p:txBody>
      </p:sp>
      <p:sp>
        <p:nvSpPr>
          <p:cNvPr id="385" name="CustomShape 3"/>
          <p:cNvSpPr/>
          <p:nvPr/>
        </p:nvSpPr>
        <p:spPr>
          <a:xfrm>
            <a:off x="-526320" y="609480"/>
            <a:ext cx="10196640" cy="70128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4000" b="1" strike="noStrike" spc="-1">
                <a:solidFill>
                  <a:srgbClr val="262626"/>
                </a:solidFill>
                <a:uFill>
                  <a:solidFill>
                    <a:srgbClr val="FFFFFF"/>
                  </a:solidFill>
                </a:uFill>
                <a:latin typeface="Calibri"/>
              </a:rPr>
              <a:t>WHO IS SPEAKING IN CHAPTER 10?</a:t>
            </a:r>
            <a:endParaRPr/>
          </a:p>
        </p:txBody>
      </p:sp>
      <p:sp>
        <p:nvSpPr>
          <p:cNvPr id="386" name="CustomShape 4"/>
          <p:cNvSpPr/>
          <p:nvPr/>
        </p:nvSpPr>
        <p:spPr>
          <a:xfrm>
            <a:off x="684360" y="1328400"/>
            <a:ext cx="7848360" cy="201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1800" u="sng" strike="noStrike" spc="-1" dirty="0">
                <a:solidFill>
                  <a:srgbClr val="0000FF"/>
                </a:solidFill>
                <a:uFill>
                  <a:solidFill>
                    <a:srgbClr val="FFFFFF"/>
                  </a:solidFill>
                </a:uFill>
                <a:latin typeface="Arial"/>
                <a:hlinkClick r:id="rId2"/>
              </a:rPr>
              <a:t>DANIEL 10:</a:t>
            </a:r>
            <a:endParaRPr dirty="0"/>
          </a:p>
          <a:p>
            <a:pPr algn="just">
              <a:lnSpc>
                <a:spcPct val="100000"/>
              </a:lnSpc>
            </a:pPr>
            <a:r>
              <a:rPr lang="en-US" sz="1800" u="sng" strike="noStrike" spc="-1" dirty="0">
                <a:solidFill>
                  <a:srgbClr val="0000FF"/>
                </a:solidFill>
                <a:uFill>
                  <a:solidFill>
                    <a:srgbClr val="FFFFFF"/>
                  </a:solidFill>
                </a:uFill>
                <a:latin typeface="Arial"/>
                <a:hlinkClick r:id="rId2"/>
              </a:rPr>
              <a:t>5 </a:t>
            </a:r>
            <a:r>
              <a:rPr lang="en-US" sz="1800" strike="noStrike" spc="-1" dirty="0">
                <a:solidFill>
                  <a:srgbClr val="000000"/>
                </a:solidFill>
                <a:uFill>
                  <a:solidFill>
                    <a:srgbClr val="FFFFFF"/>
                  </a:solidFill>
                </a:uFill>
                <a:latin typeface="Arial"/>
              </a:rPr>
              <a:t>Then I lifted up mine eyes, and looked, and behold a certain man clothed in linen, whose loins </a:t>
            </a:r>
            <a:r>
              <a:rPr lang="en-US" sz="1800" i="1" strike="noStrike" spc="-1" dirty="0">
                <a:solidFill>
                  <a:srgbClr val="000000"/>
                </a:solidFill>
                <a:uFill>
                  <a:solidFill>
                    <a:srgbClr val="FFFFFF"/>
                  </a:solidFill>
                </a:uFill>
                <a:latin typeface="Arial"/>
              </a:rPr>
              <a:t>were</a:t>
            </a:r>
            <a:r>
              <a:rPr lang="en-US" sz="1800" strike="noStrike" spc="-1" dirty="0">
                <a:solidFill>
                  <a:srgbClr val="000000"/>
                </a:solidFill>
                <a:uFill>
                  <a:solidFill>
                    <a:srgbClr val="FFFFFF"/>
                  </a:solidFill>
                </a:uFill>
                <a:latin typeface="Arial"/>
              </a:rPr>
              <a:t> girded with fine </a:t>
            </a:r>
            <a:r>
              <a:rPr lang="en-US" sz="1800" u="sng" strike="noStrike" spc="-1" dirty="0">
                <a:solidFill>
                  <a:srgbClr val="0000FF"/>
                </a:solidFill>
                <a:uFill>
                  <a:solidFill>
                    <a:srgbClr val="FFFFFF"/>
                  </a:solidFill>
                </a:uFill>
                <a:latin typeface="Arial"/>
                <a:hlinkClick r:id="rId3"/>
              </a:rPr>
              <a:t>gold</a:t>
            </a:r>
            <a:r>
              <a:rPr lang="en-US" sz="1800" strike="noStrike" spc="-1" dirty="0">
                <a:solidFill>
                  <a:srgbClr val="000000"/>
                </a:solidFill>
                <a:uFill>
                  <a:solidFill>
                    <a:srgbClr val="FFFFFF"/>
                  </a:solidFill>
                </a:uFill>
                <a:latin typeface="Arial"/>
              </a:rPr>
              <a:t> of </a:t>
            </a:r>
            <a:r>
              <a:rPr lang="en-US" sz="1800" strike="noStrike" spc="-1" dirty="0" err="1">
                <a:solidFill>
                  <a:srgbClr val="000000"/>
                </a:solidFill>
                <a:uFill>
                  <a:solidFill>
                    <a:srgbClr val="FFFFFF"/>
                  </a:solidFill>
                </a:uFill>
                <a:latin typeface="Arial"/>
              </a:rPr>
              <a:t>Uphaz</a:t>
            </a:r>
            <a:r>
              <a:rPr lang="en-US" sz="1800" strike="noStrike" spc="-1" dirty="0">
                <a:solidFill>
                  <a:srgbClr val="000000"/>
                </a:solidFill>
                <a:uFill>
                  <a:solidFill>
                    <a:srgbClr val="FFFFFF"/>
                  </a:solidFill>
                </a:uFill>
                <a:latin typeface="Arial"/>
              </a:rPr>
              <a:t>:</a:t>
            </a:r>
            <a:endParaRPr dirty="0"/>
          </a:p>
          <a:p>
            <a:pPr algn="just">
              <a:lnSpc>
                <a:spcPct val="100000"/>
              </a:lnSpc>
            </a:pPr>
            <a:r>
              <a:rPr lang="en-US" sz="1800" u="sng" strike="noStrike" spc="-1" dirty="0">
                <a:solidFill>
                  <a:srgbClr val="0000FF"/>
                </a:solidFill>
                <a:uFill>
                  <a:solidFill>
                    <a:srgbClr val="FFFFFF"/>
                  </a:solidFill>
                </a:uFill>
                <a:latin typeface="Arial"/>
                <a:hlinkClick r:id="rId4"/>
              </a:rPr>
              <a:t>6 </a:t>
            </a:r>
            <a:r>
              <a:rPr lang="en-US" sz="1800" strike="noStrike" spc="-1" dirty="0">
                <a:solidFill>
                  <a:srgbClr val="000000"/>
                </a:solidFill>
                <a:uFill>
                  <a:solidFill>
                    <a:srgbClr val="FFFFFF"/>
                  </a:solidFill>
                </a:uFill>
                <a:latin typeface="Arial"/>
              </a:rPr>
              <a:t>His body also </a:t>
            </a:r>
            <a:r>
              <a:rPr lang="en-US" sz="1800" i="1" strike="noStrike" spc="-1" dirty="0">
                <a:solidFill>
                  <a:srgbClr val="000000"/>
                </a:solidFill>
                <a:uFill>
                  <a:solidFill>
                    <a:srgbClr val="FFFFFF"/>
                  </a:solidFill>
                </a:uFill>
                <a:latin typeface="Arial"/>
              </a:rPr>
              <a:t>was</a:t>
            </a:r>
            <a:r>
              <a:rPr lang="en-US" sz="1800" strike="noStrike" spc="-1" dirty="0">
                <a:solidFill>
                  <a:srgbClr val="000000"/>
                </a:solidFill>
                <a:uFill>
                  <a:solidFill>
                    <a:srgbClr val="FFFFFF"/>
                  </a:solidFill>
                </a:uFill>
                <a:latin typeface="Arial"/>
              </a:rPr>
              <a:t> like the beryl, and his face as the appearance of lightning, and his eyes as lamps of fire, and his arms and his feet like in </a:t>
            </a:r>
            <a:r>
              <a:rPr lang="en-US" sz="1800" strike="noStrike" spc="-1" dirty="0" err="1">
                <a:solidFill>
                  <a:srgbClr val="000000"/>
                </a:solidFill>
                <a:uFill>
                  <a:solidFill>
                    <a:srgbClr val="FFFFFF"/>
                  </a:solidFill>
                </a:uFill>
                <a:latin typeface="Arial"/>
              </a:rPr>
              <a:t>colour</a:t>
            </a:r>
            <a:r>
              <a:rPr lang="en-US" sz="1800" strike="noStrike" spc="-1" dirty="0">
                <a:solidFill>
                  <a:srgbClr val="000000"/>
                </a:solidFill>
                <a:uFill>
                  <a:solidFill>
                    <a:srgbClr val="FFFFFF"/>
                  </a:solidFill>
                </a:uFill>
                <a:latin typeface="Arial"/>
              </a:rPr>
              <a:t> to polished brass, and the voice of his words like the voice of a multitude.</a:t>
            </a:r>
            <a:endParaRPr dirty="0"/>
          </a:p>
        </p:txBody>
      </p:sp>
      <p:sp>
        <p:nvSpPr>
          <p:cNvPr id="387" name="CustomShape 5"/>
          <p:cNvSpPr/>
          <p:nvPr/>
        </p:nvSpPr>
        <p:spPr>
          <a:xfrm>
            <a:off x="720720" y="3395160"/>
            <a:ext cx="7848360" cy="2833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800" u="sng" strike="noStrike" spc="-1" dirty="0">
                <a:solidFill>
                  <a:srgbClr val="1B4BE5"/>
                </a:solidFill>
                <a:uFill>
                  <a:solidFill>
                    <a:srgbClr val="FFFFFF"/>
                  </a:solidFill>
                </a:uFill>
                <a:latin typeface="Arial"/>
              </a:rPr>
              <a:t>REVELATION 1:</a:t>
            </a:r>
            <a:endParaRPr dirty="0"/>
          </a:p>
          <a:p>
            <a:pPr>
              <a:lnSpc>
                <a:spcPct val="100000"/>
              </a:lnSpc>
            </a:pPr>
            <a:r>
              <a:rPr lang="en-US" sz="1800" u="sng" strike="noStrike" spc="-1" dirty="0">
                <a:solidFill>
                  <a:srgbClr val="1B4BE5"/>
                </a:solidFill>
                <a:uFill>
                  <a:solidFill>
                    <a:srgbClr val="FFFFFF"/>
                  </a:solidFill>
                </a:uFill>
                <a:latin typeface="Arial"/>
              </a:rPr>
              <a:t>12</a:t>
            </a:r>
            <a:r>
              <a:rPr lang="en-US" sz="1800" strike="noStrike" spc="-1" dirty="0">
                <a:solidFill>
                  <a:srgbClr val="000000"/>
                </a:solidFill>
                <a:uFill>
                  <a:solidFill>
                    <a:srgbClr val="FFFFFF"/>
                  </a:solidFill>
                </a:uFill>
                <a:latin typeface="Arial"/>
              </a:rPr>
              <a:t>  And I turned to see the voice that </a:t>
            </a:r>
            <a:r>
              <a:rPr lang="en-US" sz="1800" strike="noStrike" spc="-1" dirty="0" err="1">
                <a:solidFill>
                  <a:srgbClr val="000000"/>
                </a:solidFill>
                <a:uFill>
                  <a:solidFill>
                    <a:srgbClr val="FFFFFF"/>
                  </a:solidFill>
                </a:uFill>
                <a:latin typeface="Arial"/>
              </a:rPr>
              <a:t>spake</a:t>
            </a:r>
            <a:r>
              <a:rPr lang="en-US" sz="1800" strike="noStrike" spc="-1" dirty="0">
                <a:solidFill>
                  <a:srgbClr val="000000"/>
                </a:solidFill>
                <a:uFill>
                  <a:solidFill>
                    <a:srgbClr val="FFFFFF"/>
                  </a:solidFill>
                </a:uFill>
                <a:latin typeface="Arial"/>
              </a:rPr>
              <a:t> with me.   And being turned, I saw seven golden candlesticks;</a:t>
            </a:r>
            <a:endParaRPr dirty="0"/>
          </a:p>
          <a:p>
            <a:pPr algn="just">
              <a:lnSpc>
                <a:spcPct val="100000"/>
              </a:lnSpc>
            </a:pPr>
            <a:r>
              <a:rPr lang="en-US" sz="1800" u="sng" strike="noStrike" spc="-1" dirty="0">
                <a:solidFill>
                  <a:srgbClr val="0000FF"/>
                </a:solidFill>
                <a:uFill>
                  <a:solidFill>
                    <a:srgbClr val="FFFFFF"/>
                  </a:solidFill>
                </a:uFill>
                <a:latin typeface="Arial"/>
                <a:hlinkClick r:id="rId5"/>
              </a:rPr>
              <a:t>13 </a:t>
            </a:r>
            <a:r>
              <a:rPr lang="en-US" sz="1800" u="sng" strike="noStrike" spc="-1" dirty="0">
                <a:solidFill>
                  <a:srgbClr val="0000FF"/>
                </a:solidFill>
                <a:uFill>
                  <a:solidFill>
                    <a:srgbClr val="FFFFFF"/>
                  </a:solidFill>
                </a:uFill>
                <a:latin typeface="Arial"/>
              </a:rPr>
              <a:t> </a:t>
            </a:r>
            <a:r>
              <a:rPr lang="en-US" sz="1800" strike="noStrike" spc="-1" dirty="0">
                <a:solidFill>
                  <a:srgbClr val="000000"/>
                </a:solidFill>
                <a:uFill>
                  <a:solidFill>
                    <a:srgbClr val="FFFFFF"/>
                  </a:solidFill>
                </a:uFill>
                <a:latin typeface="Arial"/>
              </a:rPr>
              <a:t>And in the midst of the seven candlesticks </a:t>
            </a:r>
            <a:r>
              <a:rPr lang="en-US" sz="1800" i="1" strike="noStrike" spc="-1" dirty="0">
                <a:solidFill>
                  <a:srgbClr val="000000"/>
                </a:solidFill>
                <a:uFill>
                  <a:solidFill>
                    <a:srgbClr val="FFFFFF"/>
                  </a:solidFill>
                </a:uFill>
                <a:latin typeface="Arial"/>
              </a:rPr>
              <a:t>one</a:t>
            </a:r>
            <a:r>
              <a:rPr lang="en-US" sz="1800" strike="noStrike" spc="-1" dirty="0">
                <a:solidFill>
                  <a:srgbClr val="000000"/>
                </a:solidFill>
                <a:uFill>
                  <a:solidFill>
                    <a:srgbClr val="FFFFFF"/>
                  </a:solidFill>
                </a:uFill>
                <a:latin typeface="Arial"/>
              </a:rPr>
              <a:t> like unto the Son of man, clothed with a garment down to the foot, and girt about the </a:t>
            </a:r>
            <a:r>
              <a:rPr lang="en-US" sz="1800" strike="noStrike" spc="-1" dirty="0" err="1">
                <a:solidFill>
                  <a:srgbClr val="000000"/>
                </a:solidFill>
                <a:uFill>
                  <a:solidFill>
                    <a:srgbClr val="FFFFFF"/>
                  </a:solidFill>
                </a:uFill>
                <a:latin typeface="Arial"/>
              </a:rPr>
              <a:t>paps</a:t>
            </a:r>
            <a:r>
              <a:rPr lang="en-US" sz="1800" strike="noStrike" spc="-1" dirty="0">
                <a:solidFill>
                  <a:srgbClr val="000000"/>
                </a:solidFill>
                <a:uFill>
                  <a:solidFill>
                    <a:srgbClr val="FFFFFF"/>
                  </a:solidFill>
                </a:uFill>
                <a:latin typeface="Arial"/>
              </a:rPr>
              <a:t> with a golden girdle.</a:t>
            </a:r>
            <a:endParaRPr dirty="0"/>
          </a:p>
          <a:p>
            <a:pPr>
              <a:lnSpc>
                <a:spcPct val="100000"/>
              </a:lnSpc>
            </a:pPr>
            <a:r>
              <a:rPr lang="en-US" sz="1800" u="sng" strike="noStrike" spc="-1" dirty="0">
                <a:solidFill>
                  <a:srgbClr val="0000FF"/>
                </a:solidFill>
                <a:uFill>
                  <a:solidFill>
                    <a:srgbClr val="FFFFFF"/>
                  </a:solidFill>
                </a:uFill>
                <a:latin typeface="Arial"/>
                <a:hlinkClick r:id="rId6"/>
              </a:rPr>
              <a:t>14   </a:t>
            </a:r>
            <a:r>
              <a:rPr lang="en-US" sz="1800" strike="noStrike" spc="-1" dirty="0">
                <a:solidFill>
                  <a:srgbClr val="000000"/>
                </a:solidFill>
                <a:uFill>
                  <a:solidFill>
                    <a:srgbClr val="FFFFFF"/>
                  </a:solidFill>
                </a:uFill>
                <a:latin typeface="Arial"/>
              </a:rPr>
              <a:t>His head and </a:t>
            </a:r>
            <a:r>
              <a:rPr lang="en-US" sz="1800" i="1" strike="noStrike" spc="-1" dirty="0">
                <a:solidFill>
                  <a:srgbClr val="000000"/>
                </a:solidFill>
                <a:uFill>
                  <a:solidFill>
                    <a:srgbClr val="FFFFFF"/>
                  </a:solidFill>
                </a:uFill>
                <a:latin typeface="Arial"/>
              </a:rPr>
              <a:t>his</a:t>
            </a:r>
            <a:r>
              <a:rPr lang="en-US" sz="1800" strike="noStrike" spc="-1" dirty="0">
                <a:solidFill>
                  <a:srgbClr val="000000"/>
                </a:solidFill>
                <a:uFill>
                  <a:solidFill>
                    <a:srgbClr val="FFFFFF"/>
                  </a:solidFill>
                </a:uFill>
                <a:latin typeface="Arial"/>
              </a:rPr>
              <a:t> hairs </a:t>
            </a:r>
            <a:r>
              <a:rPr lang="en-US" sz="1800" i="1" strike="noStrike" spc="-1" dirty="0">
                <a:solidFill>
                  <a:srgbClr val="000000"/>
                </a:solidFill>
                <a:uFill>
                  <a:solidFill>
                    <a:srgbClr val="FFFFFF"/>
                  </a:solidFill>
                </a:uFill>
                <a:latin typeface="Arial"/>
              </a:rPr>
              <a:t>were</a:t>
            </a:r>
            <a:r>
              <a:rPr lang="en-US" sz="1800" strike="noStrike" spc="-1" dirty="0">
                <a:solidFill>
                  <a:srgbClr val="000000"/>
                </a:solidFill>
                <a:uFill>
                  <a:solidFill>
                    <a:srgbClr val="FFFFFF"/>
                  </a:solidFill>
                </a:uFill>
                <a:latin typeface="Arial"/>
              </a:rPr>
              <a:t> white like wool, as white as snow;  and his eyes </a:t>
            </a:r>
            <a:r>
              <a:rPr lang="en-US" sz="1800" i="1" strike="noStrike" spc="-1" dirty="0">
                <a:solidFill>
                  <a:srgbClr val="000000"/>
                </a:solidFill>
                <a:uFill>
                  <a:solidFill>
                    <a:srgbClr val="FFFFFF"/>
                  </a:solidFill>
                </a:uFill>
                <a:latin typeface="Arial"/>
              </a:rPr>
              <a:t>were</a:t>
            </a:r>
            <a:r>
              <a:rPr lang="en-US" sz="1800" strike="noStrike" spc="-1" dirty="0">
                <a:solidFill>
                  <a:srgbClr val="000000"/>
                </a:solidFill>
                <a:uFill>
                  <a:solidFill>
                    <a:srgbClr val="FFFFFF"/>
                  </a:solidFill>
                </a:uFill>
                <a:latin typeface="Arial"/>
              </a:rPr>
              <a:t> as a flame of fire;</a:t>
            </a:r>
            <a:endParaRPr dirty="0"/>
          </a:p>
          <a:p>
            <a:pPr>
              <a:lnSpc>
                <a:spcPct val="100000"/>
              </a:lnSpc>
            </a:pPr>
            <a:r>
              <a:rPr lang="en-US" sz="1800" u="sng" strike="noStrike" spc="-1" dirty="0">
                <a:solidFill>
                  <a:srgbClr val="0000FF"/>
                </a:solidFill>
                <a:uFill>
                  <a:solidFill>
                    <a:srgbClr val="FFFFFF"/>
                  </a:solidFill>
                </a:uFill>
                <a:latin typeface="Arial"/>
                <a:hlinkClick r:id="rId7"/>
              </a:rPr>
              <a:t>15 </a:t>
            </a:r>
            <a:r>
              <a:rPr lang="en-US" sz="1800" u="sng" strike="noStrike" spc="-1" dirty="0">
                <a:solidFill>
                  <a:srgbClr val="0000FF"/>
                </a:solidFill>
                <a:uFill>
                  <a:solidFill>
                    <a:srgbClr val="FFFFFF"/>
                  </a:solidFill>
                </a:uFill>
                <a:latin typeface="Arial"/>
              </a:rPr>
              <a:t>  </a:t>
            </a:r>
            <a:r>
              <a:rPr lang="en-US" sz="1800" strike="noStrike" spc="-1" dirty="0">
                <a:solidFill>
                  <a:srgbClr val="000000"/>
                </a:solidFill>
                <a:uFill>
                  <a:solidFill>
                    <a:srgbClr val="FFFFFF"/>
                  </a:solidFill>
                </a:uFill>
                <a:latin typeface="Arial"/>
              </a:rPr>
              <a:t>And his feet like unto fine brass,  as if they burned in a furnace; and his voice as the sound of many waters.</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389" name="TextShape 2"/>
          <p:cNvSpPr txBox="1"/>
          <p:nvPr/>
        </p:nvSpPr>
        <p:spPr>
          <a:xfrm>
            <a:off x="6553080" y="6356520"/>
            <a:ext cx="2133360" cy="364680"/>
          </a:xfrm>
          <a:prstGeom prst="rect">
            <a:avLst/>
          </a:prstGeom>
          <a:noFill/>
          <a:ln>
            <a:noFill/>
          </a:ln>
        </p:spPr>
        <p:txBody>
          <a:bodyPr anchor="ctr"/>
          <a:lstStyle/>
          <a:p>
            <a:pPr algn="r">
              <a:lnSpc>
                <a:spcPct val="100000"/>
              </a:lnSpc>
            </a:pPr>
            <a:fld id="{3CBB51D8-180B-4083-92E5-266A9B45E0CF}" type="slidenum">
              <a:rPr lang="en-US" sz="1200" strike="noStrike" spc="-1">
                <a:solidFill>
                  <a:srgbClr val="8B8B8B"/>
                </a:solidFill>
                <a:uFill>
                  <a:solidFill>
                    <a:srgbClr val="FFFFFF"/>
                  </a:solidFill>
                </a:uFill>
                <a:latin typeface="Calibri"/>
              </a:rPr>
              <a:t>53</a:t>
            </a:fld>
            <a:endParaRPr/>
          </a:p>
        </p:txBody>
      </p:sp>
      <p:sp>
        <p:nvSpPr>
          <p:cNvPr id="390" name="CustomShape 3"/>
          <p:cNvSpPr/>
          <p:nvPr/>
        </p:nvSpPr>
        <p:spPr>
          <a:xfrm>
            <a:off x="333821" y="840240"/>
            <a:ext cx="8476358" cy="547937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1500" u="sng" strike="noStrike" spc="-1" dirty="0">
                <a:solidFill>
                  <a:srgbClr val="1B4BE5"/>
                </a:solidFill>
                <a:uFill>
                  <a:solidFill>
                    <a:srgbClr val="FFFFFF"/>
                  </a:solidFill>
                </a:uFill>
                <a:latin typeface="Arial"/>
              </a:rPr>
              <a:t>12</a:t>
            </a:r>
            <a:r>
              <a:rPr lang="en-US" sz="1500" strike="noStrike" spc="-1" dirty="0">
                <a:solidFill>
                  <a:srgbClr val="000000"/>
                </a:solidFill>
                <a:uFill>
                  <a:solidFill>
                    <a:srgbClr val="FFFFFF"/>
                  </a:solidFill>
                </a:uFill>
                <a:latin typeface="Arial"/>
              </a:rPr>
              <a:t>  Then said he unto me, Fear not, Daniel: for from the first day that thou didst set thine heart to understand, and to chasten thyself before thy God, thy words were heard, and I am come for thy words.</a:t>
            </a:r>
            <a:endParaRPr sz="1500" dirty="0"/>
          </a:p>
          <a:p>
            <a:pPr algn="just">
              <a:lnSpc>
                <a:spcPct val="100000"/>
              </a:lnSpc>
            </a:pPr>
            <a:r>
              <a:rPr lang="en-US" sz="1500" u="sng" strike="noStrike" spc="-1" dirty="0">
                <a:solidFill>
                  <a:srgbClr val="0000FF"/>
                </a:solidFill>
                <a:uFill>
                  <a:solidFill>
                    <a:srgbClr val="FFFFFF"/>
                  </a:solidFill>
                </a:uFill>
                <a:latin typeface="Arial"/>
                <a:hlinkClick r:id="rId2"/>
              </a:rPr>
              <a:t>13 </a:t>
            </a:r>
            <a:r>
              <a:rPr lang="en-US" sz="1500" strike="noStrike" spc="-1" dirty="0">
                <a:solidFill>
                  <a:srgbClr val="000000"/>
                </a:solidFill>
                <a:uFill>
                  <a:solidFill>
                    <a:srgbClr val="FFFFFF"/>
                  </a:solidFill>
                </a:uFill>
                <a:latin typeface="Arial"/>
              </a:rPr>
              <a:t>But the prince of the kingdom of Persia withstood me one and twenty days: but, lo, Michael, one of the chief princes, came to help me; and I remained there with the kings of Persia.</a:t>
            </a:r>
            <a:endParaRPr sz="1500" dirty="0"/>
          </a:p>
          <a:p>
            <a:pPr algn="just">
              <a:lnSpc>
                <a:spcPct val="100000"/>
              </a:lnSpc>
            </a:pPr>
            <a:r>
              <a:rPr lang="en-US" sz="1500" u="sng" strike="noStrike" spc="-1" dirty="0">
                <a:solidFill>
                  <a:srgbClr val="0000FF"/>
                </a:solidFill>
                <a:uFill>
                  <a:solidFill>
                    <a:srgbClr val="FFFFFF"/>
                  </a:solidFill>
                </a:uFill>
                <a:latin typeface="Arial"/>
                <a:hlinkClick r:id="rId3"/>
              </a:rPr>
              <a:t>14 </a:t>
            </a:r>
            <a:r>
              <a:rPr lang="en-US" sz="1500" strike="noStrike" spc="-1" dirty="0">
                <a:solidFill>
                  <a:srgbClr val="000000"/>
                </a:solidFill>
                <a:uFill>
                  <a:solidFill>
                    <a:srgbClr val="FFFFFF"/>
                  </a:solidFill>
                </a:uFill>
                <a:latin typeface="Arial"/>
              </a:rPr>
              <a:t>Now I am come to make thee understand what shall befall thy people in the latter days: for yet the vision </a:t>
            </a:r>
            <a:r>
              <a:rPr lang="en-US" sz="1500" i="1" strike="noStrike" spc="-1" dirty="0">
                <a:solidFill>
                  <a:srgbClr val="000000"/>
                </a:solidFill>
                <a:uFill>
                  <a:solidFill>
                    <a:srgbClr val="FFFFFF"/>
                  </a:solidFill>
                </a:uFill>
                <a:latin typeface="Arial"/>
              </a:rPr>
              <a:t>is</a:t>
            </a:r>
            <a:r>
              <a:rPr lang="en-US" sz="1500" strike="noStrike" spc="-1" dirty="0">
                <a:solidFill>
                  <a:srgbClr val="000000"/>
                </a:solidFill>
                <a:uFill>
                  <a:solidFill>
                    <a:srgbClr val="FFFFFF"/>
                  </a:solidFill>
                </a:uFill>
                <a:latin typeface="Arial"/>
              </a:rPr>
              <a:t> for </a:t>
            </a:r>
            <a:r>
              <a:rPr lang="en-US" sz="1500" i="1" strike="noStrike" spc="-1" dirty="0">
                <a:solidFill>
                  <a:srgbClr val="000000"/>
                </a:solidFill>
                <a:uFill>
                  <a:solidFill>
                    <a:srgbClr val="FFFFFF"/>
                  </a:solidFill>
                </a:uFill>
                <a:latin typeface="Arial"/>
              </a:rPr>
              <a:t>many</a:t>
            </a:r>
            <a:r>
              <a:rPr lang="en-US" sz="1500" strike="noStrike" spc="-1" dirty="0">
                <a:solidFill>
                  <a:srgbClr val="000000"/>
                </a:solidFill>
                <a:uFill>
                  <a:solidFill>
                    <a:srgbClr val="FFFFFF"/>
                  </a:solidFill>
                </a:uFill>
                <a:latin typeface="Arial"/>
              </a:rPr>
              <a:t> days.</a:t>
            </a:r>
            <a:endParaRPr sz="1500" dirty="0"/>
          </a:p>
          <a:p>
            <a:pPr algn="just">
              <a:lnSpc>
                <a:spcPct val="100000"/>
              </a:lnSpc>
            </a:pPr>
            <a:r>
              <a:rPr lang="en-US" sz="1500" u="sng" strike="noStrike" spc="-1" dirty="0">
                <a:solidFill>
                  <a:srgbClr val="0000FF"/>
                </a:solidFill>
                <a:uFill>
                  <a:solidFill>
                    <a:srgbClr val="FFFFFF"/>
                  </a:solidFill>
                </a:uFill>
                <a:latin typeface="Arial"/>
                <a:hlinkClick r:id="rId4"/>
              </a:rPr>
              <a:t>15 </a:t>
            </a:r>
            <a:r>
              <a:rPr lang="en-US" sz="1500" strike="noStrike" spc="-1" dirty="0">
                <a:solidFill>
                  <a:srgbClr val="000000"/>
                </a:solidFill>
                <a:uFill>
                  <a:solidFill>
                    <a:srgbClr val="FFFFFF"/>
                  </a:solidFill>
                </a:uFill>
                <a:latin typeface="Arial"/>
              </a:rPr>
              <a:t>And when he had spoken such words unto me, I set my face toward the ground, and I became dumb.</a:t>
            </a:r>
            <a:endParaRPr sz="1500" dirty="0"/>
          </a:p>
          <a:p>
            <a:pPr algn="just">
              <a:lnSpc>
                <a:spcPct val="100000"/>
              </a:lnSpc>
            </a:pPr>
            <a:r>
              <a:rPr lang="en-US" sz="1500" u="sng" strike="noStrike" spc="-1" dirty="0">
                <a:solidFill>
                  <a:srgbClr val="0000FF"/>
                </a:solidFill>
                <a:uFill>
                  <a:solidFill>
                    <a:srgbClr val="FFFFFF"/>
                  </a:solidFill>
                </a:uFill>
                <a:latin typeface="Arial"/>
                <a:hlinkClick r:id="rId5"/>
              </a:rPr>
              <a:t>16 </a:t>
            </a:r>
            <a:r>
              <a:rPr lang="en-US" sz="1500" strike="noStrike" spc="-1" dirty="0">
                <a:solidFill>
                  <a:srgbClr val="000000"/>
                </a:solidFill>
                <a:uFill>
                  <a:solidFill>
                    <a:srgbClr val="FFFFFF"/>
                  </a:solidFill>
                </a:uFill>
                <a:latin typeface="Arial"/>
              </a:rPr>
              <a:t>And, behold, </a:t>
            </a:r>
            <a:r>
              <a:rPr lang="en-US" sz="1500" i="1" strike="noStrike" spc="-1" dirty="0">
                <a:solidFill>
                  <a:srgbClr val="000000"/>
                </a:solidFill>
                <a:uFill>
                  <a:solidFill>
                    <a:srgbClr val="FFFFFF"/>
                  </a:solidFill>
                </a:uFill>
                <a:latin typeface="Arial"/>
              </a:rPr>
              <a:t>one</a:t>
            </a:r>
            <a:r>
              <a:rPr lang="en-US" sz="1500" strike="noStrike" spc="-1" dirty="0">
                <a:solidFill>
                  <a:srgbClr val="000000"/>
                </a:solidFill>
                <a:uFill>
                  <a:solidFill>
                    <a:srgbClr val="FFFFFF"/>
                  </a:solidFill>
                </a:uFill>
                <a:latin typeface="Arial"/>
              </a:rPr>
              <a:t> like the similitude of the sons of men touched my lips: then I opened my mouth, and </a:t>
            </a:r>
            <a:r>
              <a:rPr lang="en-US" sz="1500" strike="noStrike" spc="-1" dirty="0" err="1">
                <a:solidFill>
                  <a:srgbClr val="000000"/>
                </a:solidFill>
                <a:uFill>
                  <a:solidFill>
                    <a:srgbClr val="FFFFFF"/>
                  </a:solidFill>
                </a:uFill>
                <a:latin typeface="Arial"/>
              </a:rPr>
              <a:t>spake</a:t>
            </a:r>
            <a:r>
              <a:rPr lang="en-US" sz="1500" strike="noStrike" spc="-1" dirty="0">
                <a:solidFill>
                  <a:srgbClr val="000000"/>
                </a:solidFill>
                <a:uFill>
                  <a:solidFill>
                    <a:srgbClr val="FFFFFF"/>
                  </a:solidFill>
                </a:uFill>
                <a:latin typeface="Arial"/>
              </a:rPr>
              <a:t>, and said unto him that stood before me, O my lord, by the vision my sorrows are turned upon me, and I have retained no strength.</a:t>
            </a:r>
            <a:endParaRPr sz="1500" dirty="0"/>
          </a:p>
          <a:p>
            <a:pPr algn="just">
              <a:lnSpc>
                <a:spcPct val="100000"/>
              </a:lnSpc>
            </a:pPr>
            <a:r>
              <a:rPr lang="en-US" sz="1500" u="sng" strike="noStrike" spc="-1" dirty="0">
                <a:solidFill>
                  <a:srgbClr val="0000FF"/>
                </a:solidFill>
                <a:uFill>
                  <a:solidFill>
                    <a:srgbClr val="FFFFFF"/>
                  </a:solidFill>
                </a:uFill>
                <a:latin typeface="Arial"/>
                <a:hlinkClick r:id="rId6"/>
              </a:rPr>
              <a:t>17 </a:t>
            </a:r>
            <a:r>
              <a:rPr lang="en-US" sz="1500" strike="noStrike" spc="-1" dirty="0">
                <a:solidFill>
                  <a:srgbClr val="000000"/>
                </a:solidFill>
                <a:uFill>
                  <a:solidFill>
                    <a:srgbClr val="FFFFFF"/>
                  </a:solidFill>
                </a:uFill>
                <a:latin typeface="Arial"/>
              </a:rPr>
              <a:t>For how can the servant of this my lord talk with this my lord? for as for me, straightway there remained no strength in me, neither is there breath left in me.</a:t>
            </a:r>
            <a:endParaRPr sz="1500" dirty="0"/>
          </a:p>
          <a:p>
            <a:pPr algn="just">
              <a:lnSpc>
                <a:spcPct val="100000"/>
              </a:lnSpc>
            </a:pPr>
            <a:r>
              <a:rPr lang="en-US" sz="1500" u="sng" strike="noStrike" spc="-1" dirty="0">
                <a:solidFill>
                  <a:srgbClr val="0000FF"/>
                </a:solidFill>
                <a:uFill>
                  <a:solidFill>
                    <a:srgbClr val="FFFFFF"/>
                  </a:solidFill>
                </a:uFill>
                <a:latin typeface="Arial"/>
                <a:hlinkClick r:id="rId7"/>
              </a:rPr>
              <a:t>18 </a:t>
            </a:r>
            <a:r>
              <a:rPr lang="en-US" sz="1500" strike="noStrike" spc="-1" dirty="0">
                <a:solidFill>
                  <a:srgbClr val="000000"/>
                </a:solidFill>
                <a:uFill>
                  <a:solidFill>
                    <a:srgbClr val="FFFFFF"/>
                  </a:solidFill>
                </a:uFill>
                <a:latin typeface="Arial"/>
              </a:rPr>
              <a:t>Then there came again and touched me </a:t>
            </a:r>
            <a:r>
              <a:rPr lang="en-US" sz="1500" i="1" strike="noStrike" spc="-1" dirty="0">
                <a:solidFill>
                  <a:srgbClr val="000000"/>
                </a:solidFill>
                <a:uFill>
                  <a:solidFill>
                    <a:srgbClr val="FFFFFF"/>
                  </a:solidFill>
                </a:uFill>
                <a:latin typeface="Arial"/>
              </a:rPr>
              <a:t>one</a:t>
            </a:r>
            <a:r>
              <a:rPr lang="en-US" sz="1500" strike="noStrike" spc="-1" dirty="0">
                <a:solidFill>
                  <a:srgbClr val="000000"/>
                </a:solidFill>
                <a:uFill>
                  <a:solidFill>
                    <a:srgbClr val="FFFFFF"/>
                  </a:solidFill>
                </a:uFill>
                <a:latin typeface="Arial"/>
              </a:rPr>
              <a:t> like the appearance of a man, and he strengthened me,</a:t>
            </a:r>
            <a:endParaRPr sz="1500" dirty="0"/>
          </a:p>
          <a:p>
            <a:pPr algn="just">
              <a:lnSpc>
                <a:spcPct val="100000"/>
              </a:lnSpc>
            </a:pPr>
            <a:r>
              <a:rPr lang="en-US" sz="1500" u="sng" strike="noStrike" spc="-1" dirty="0">
                <a:solidFill>
                  <a:srgbClr val="0000FF"/>
                </a:solidFill>
                <a:uFill>
                  <a:solidFill>
                    <a:srgbClr val="FFFFFF"/>
                  </a:solidFill>
                </a:uFill>
                <a:latin typeface="Arial"/>
                <a:hlinkClick r:id="rId8"/>
              </a:rPr>
              <a:t>19 </a:t>
            </a:r>
            <a:r>
              <a:rPr lang="en-US" sz="1500" strike="noStrike" spc="-1" dirty="0">
                <a:solidFill>
                  <a:srgbClr val="000000"/>
                </a:solidFill>
                <a:uFill>
                  <a:solidFill>
                    <a:srgbClr val="FFFFFF"/>
                  </a:solidFill>
                </a:uFill>
                <a:latin typeface="Arial"/>
              </a:rPr>
              <a:t>And said, O man greatly beloved, fear not: peace </a:t>
            </a:r>
            <a:r>
              <a:rPr lang="en-US" sz="1500" i="1" strike="noStrike" spc="-1" dirty="0">
                <a:solidFill>
                  <a:srgbClr val="000000"/>
                </a:solidFill>
                <a:uFill>
                  <a:solidFill>
                    <a:srgbClr val="FFFFFF"/>
                  </a:solidFill>
                </a:uFill>
                <a:latin typeface="Arial"/>
              </a:rPr>
              <a:t>be</a:t>
            </a:r>
            <a:r>
              <a:rPr lang="en-US" sz="1500" strike="noStrike" spc="-1" dirty="0">
                <a:solidFill>
                  <a:srgbClr val="000000"/>
                </a:solidFill>
                <a:uFill>
                  <a:solidFill>
                    <a:srgbClr val="FFFFFF"/>
                  </a:solidFill>
                </a:uFill>
                <a:latin typeface="Arial"/>
              </a:rPr>
              <a:t> unto thee, be strong, yea, be strong. And when he had spoken unto me, I was strengthened, and said, Let my lord speak; for thou hast strengthened me.</a:t>
            </a:r>
            <a:endParaRPr sz="1500" dirty="0"/>
          </a:p>
          <a:p>
            <a:pPr algn="just">
              <a:lnSpc>
                <a:spcPct val="100000"/>
              </a:lnSpc>
            </a:pPr>
            <a:r>
              <a:rPr lang="en-US" sz="1500" u="sng" strike="noStrike" spc="-1" dirty="0">
                <a:solidFill>
                  <a:srgbClr val="0000FF"/>
                </a:solidFill>
                <a:uFill>
                  <a:solidFill>
                    <a:srgbClr val="FFFFFF"/>
                  </a:solidFill>
                </a:uFill>
                <a:latin typeface="Arial"/>
                <a:hlinkClick r:id="rId9"/>
              </a:rPr>
              <a:t>20 </a:t>
            </a:r>
            <a:r>
              <a:rPr lang="en-US" sz="1500" strike="noStrike" spc="-1" dirty="0">
                <a:solidFill>
                  <a:srgbClr val="000000"/>
                </a:solidFill>
                <a:uFill>
                  <a:solidFill>
                    <a:srgbClr val="FFFFFF"/>
                  </a:solidFill>
                </a:uFill>
                <a:latin typeface="Arial"/>
              </a:rPr>
              <a:t>Then said he, </a:t>
            </a:r>
            <a:r>
              <a:rPr lang="en-US" sz="1500" strike="noStrike" spc="-1" dirty="0" err="1">
                <a:solidFill>
                  <a:srgbClr val="000000"/>
                </a:solidFill>
                <a:uFill>
                  <a:solidFill>
                    <a:srgbClr val="FFFFFF"/>
                  </a:solidFill>
                </a:uFill>
                <a:latin typeface="Arial"/>
              </a:rPr>
              <a:t>Knowest</a:t>
            </a:r>
            <a:r>
              <a:rPr lang="en-US" sz="1500" strike="noStrike" spc="-1" dirty="0">
                <a:solidFill>
                  <a:srgbClr val="000000"/>
                </a:solidFill>
                <a:uFill>
                  <a:solidFill>
                    <a:srgbClr val="FFFFFF"/>
                  </a:solidFill>
                </a:uFill>
                <a:latin typeface="Arial"/>
              </a:rPr>
              <a:t> thou wherefore I come unto thee? and now will I return to fight with the prince of Persia: and when I am gone forth, lo, the prince of Grecia shall come.</a:t>
            </a:r>
            <a:endParaRPr sz="1500" dirty="0"/>
          </a:p>
          <a:p>
            <a:pPr algn="just">
              <a:lnSpc>
                <a:spcPct val="100000"/>
              </a:lnSpc>
            </a:pPr>
            <a:r>
              <a:rPr lang="en-US" sz="1500" u="sng" strike="noStrike" spc="-1" dirty="0">
                <a:solidFill>
                  <a:srgbClr val="0000FF"/>
                </a:solidFill>
                <a:uFill>
                  <a:solidFill>
                    <a:srgbClr val="FFFFFF"/>
                  </a:solidFill>
                </a:uFill>
                <a:latin typeface="Arial"/>
                <a:hlinkClick r:id="rId10"/>
              </a:rPr>
              <a:t>21 </a:t>
            </a:r>
            <a:r>
              <a:rPr lang="en-US" sz="1500" strike="noStrike" spc="-1" dirty="0">
                <a:solidFill>
                  <a:srgbClr val="000000"/>
                </a:solidFill>
                <a:highlight>
                  <a:srgbClr val="FFFF00"/>
                </a:highlight>
                <a:uFill>
                  <a:solidFill>
                    <a:srgbClr val="FFFFFF"/>
                  </a:solidFill>
                </a:uFill>
                <a:latin typeface="Arial"/>
              </a:rPr>
              <a:t>But I will shew thee that which is noted in the scripture of truth: and </a:t>
            </a:r>
            <a:r>
              <a:rPr lang="en-US" sz="1500" i="1" strike="noStrike" spc="-1" dirty="0">
                <a:solidFill>
                  <a:srgbClr val="000000"/>
                </a:solidFill>
                <a:highlight>
                  <a:srgbClr val="FFFF00"/>
                </a:highlight>
                <a:uFill>
                  <a:solidFill>
                    <a:srgbClr val="FFFFFF"/>
                  </a:solidFill>
                </a:uFill>
                <a:latin typeface="Arial"/>
              </a:rPr>
              <a:t>there is</a:t>
            </a:r>
            <a:r>
              <a:rPr lang="en-US" sz="1500" strike="noStrike" spc="-1" dirty="0">
                <a:solidFill>
                  <a:srgbClr val="000000"/>
                </a:solidFill>
                <a:highlight>
                  <a:srgbClr val="FFFF00"/>
                </a:highlight>
                <a:uFill>
                  <a:solidFill>
                    <a:srgbClr val="FFFFFF"/>
                  </a:solidFill>
                </a:uFill>
                <a:latin typeface="Arial"/>
              </a:rPr>
              <a:t> none that </a:t>
            </a:r>
            <a:r>
              <a:rPr lang="en-US" sz="1500" strike="noStrike" spc="-1" dirty="0" err="1">
                <a:solidFill>
                  <a:srgbClr val="000000"/>
                </a:solidFill>
                <a:highlight>
                  <a:srgbClr val="FFFF00"/>
                </a:highlight>
                <a:uFill>
                  <a:solidFill>
                    <a:srgbClr val="FFFFFF"/>
                  </a:solidFill>
                </a:uFill>
                <a:latin typeface="Arial"/>
              </a:rPr>
              <a:t>holdeth</a:t>
            </a:r>
            <a:r>
              <a:rPr lang="en-US" sz="1500" strike="noStrike" spc="-1" dirty="0">
                <a:solidFill>
                  <a:srgbClr val="000000"/>
                </a:solidFill>
                <a:highlight>
                  <a:srgbClr val="FFFF00"/>
                </a:highlight>
                <a:uFill>
                  <a:solidFill>
                    <a:srgbClr val="FFFFFF"/>
                  </a:solidFill>
                </a:uFill>
                <a:latin typeface="Arial"/>
              </a:rPr>
              <a:t> with me in these things, but Michael your prince.</a:t>
            </a:r>
            <a:endParaRPr sz="1500" dirty="0">
              <a:highlight>
                <a:srgbClr val="FFFF00"/>
              </a:highlight>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392" name="TextShape 2"/>
          <p:cNvSpPr txBox="1"/>
          <p:nvPr/>
        </p:nvSpPr>
        <p:spPr>
          <a:xfrm>
            <a:off x="6553080" y="6356520"/>
            <a:ext cx="2133360" cy="364680"/>
          </a:xfrm>
          <a:prstGeom prst="rect">
            <a:avLst/>
          </a:prstGeom>
          <a:noFill/>
          <a:ln>
            <a:noFill/>
          </a:ln>
        </p:spPr>
        <p:txBody>
          <a:bodyPr anchor="ctr"/>
          <a:lstStyle/>
          <a:p>
            <a:pPr algn="r">
              <a:lnSpc>
                <a:spcPct val="100000"/>
              </a:lnSpc>
            </a:pPr>
            <a:fld id="{826A1D1D-DD8F-4D65-A8F8-AC21FFAB054B}" type="slidenum">
              <a:rPr lang="en-US" sz="1200" strike="noStrike" spc="-1">
                <a:solidFill>
                  <a:srgbClr val="8B8B8B"/>
                </a:solidFill>
                <a:uFill>
                  <a:solidFill>
                    <a:srgbClr val="FFFFFF"/>
                  </a:solidFill>
                </a:uFill>
                <a:latin typeface="Calibri"/>
              </a:rPr>
              <a:t>54</a:t>
            </a:fld>
            <a:endParaRPr/>
          </a:p>
        </p:txBody>
      </p:sp>
      <p:graphicFrame>
        <p:nvGraphicFramePr>
          <p:cNvPr id="393" name="Table 3"/>
          <p:cNvGraphicFramePr/>
          <p:nvPr>
            <p:extLst>
              <p:ext uri="{D42A27DB-BD31-4B8C-83A1-F6EECF244321}">
                <p14:modId xmlns:p14="http://schemas.microsoft.com/office/powerpoint/2010/main" val="2511176077"/>
              </p:ext>
            </p:extLst>
          </p:nvPr>
        </p:nvGraphicFramePr>
        <p:xfrm>
          <a:off x="376056" y="1057365"/>
          <a:ext cx="8475188" cy="5343574"/>
        </p:xfrm>
        <a:graphic>
          <a:graphicData uri="http://schemas.openxmlformats.org/drawingml/2006/table">
            <a:tbl>
              <a:tblPr/>
              <a:tblGrid>
                <a:gridCol w="8475188">
                  <a:extLst>
                    <a:ext uri="{9D8B030D-6E8A-4147-A177-3AD203B41FA5}">
                      <a16:colId xmlns:a16="http://schemas.microsoft.com/office/drawing/2014/main" val="20000"/>
                    </a:ext>
                  </a:extLst>
                </a:gridCol>
              </a:tblGrid>
              <a:tr h="220874">
                <a:tc>
                  <a:txBody>
                    <a:bodyPr/>
                    <a:lstStyle/>
                    <a:p>
                      <a:endParaRPr lang="en-US" sz="1200" dirty="0"/>
                    </a:p>
                  </a:txBody>
                  <a:tcPr marL="4320" marR="432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r h="282960">
                <a:tc>
                  <a:txBody>
                    <a:bodyPr/>
                    <a:lstStyle/>
                    <a:p>
                      <a:pPr algn="just">
                        <a:lnSpc>
                          <a:spcPct val="115000"/>
                        </a:lnSpc>
                      </a:pPr>
                      <a:r>
                        <a:rPr lang="en-US" sz="1200" b="1" strike="noStrike" spc="-1" dirty="0">
                          <a:solidFill>
                            <a:srgbClr val="000000"/>
                          </a:solidFill>
                          <a:uFill>
                            <a:solidFill>
                              <a:srgbClr val="FFFFFF"/>
                            </a:solidFill>
                          </a:uFill>
                          <a:latin typeface="Arial"/>
                          <a:ea typeface="Times New Roman"/>
                        </a:rPr>
                        <a:t>11:1</a:t>
                      </a:r>
                      <a:r>
                        <a:rPr lang="en-US" sz="1200" strike="noStrike" spc="-1" dirty="0">
                          <a:solidFill>
                            <a:srgbClr val="000000"/>
                          </a:solidFill>
                          <a:uFill>
                            <a:solidFill>
                              <a:srgbClr val="FFFFFF"/>
                            </a:solidFill>
                          </a:uFill>
                          <a:latin typeface="Arial"/>
                          <a:ea typeface="Times New Roman"/>
                        </a:rPr>
                        <a:t>  </a:t>
                      </a:r>
                      <a:r>
                        <a:rPr lang="en-US" sz="1200" strike="noStrike" spc="-1" dirty="0">
                          <a:solidFill>
                            <a:schemeClr val="tx1"/>
                          </a:solidFill>
                          <a:uFill>
                            <a:solidFill>
                              <a:srgbClr val="FFFFFF"/>
                            </a:solidFill>
                          </a:uFill>
                          <a:latin typeface="Arial"/>
                          <a:ea typeface="Times New Roman"/>
                        </a:rPr>
                        <a:t>Also I in the </a:t>
                      </a:r>
                      <a:r>
                        <a:rPr lang="en-US" sz="1200" u="sng" strike="noStrike" spc="-1" dirty="0">
                          <a:solidFill>
                            <a:schemeClr val="tx1"/>
                          </a:solidFill>
                          <a:uFill>
                            <a:solidFill>
                              <a:srgbClr val="FFFFFF"/>
                            </a:solidFill>
                          </a:uFill>
                          <a:latin typeface="Arial"/>
                          <a:ea typeface="Times New Roman"/>
                          <a:hlinkClick r:id="rId2">
                            <a:extLst>
                              <a:ext uri="{A12FA001-AC4F-418D-AE19-62706E023703}">
                                <ahyp:hlinkClr xmlns:ahyp="http://schemas.microsoft.com/office/drawing/2018/hyperlinkcolor" val="tx"/>
                              </a:ext>
                            </a:extLst>
                          </a:hlinkClick>
                        </a:rPr>
                        <a:t>first</a:t>
                      </a:r>
                      <a:r>
                        <a:rPr lang="en-US" sz="1200" strike="noStrike" spc="-1" dirty="0">
                          <a:solidFill>
                            <a:schemeClr val="tx1"/>
                          </a:solidFill>
                          <a:uFill>
                            <a:solidFill>
                              <a:srgbClr val="FFFFFF"/>
                            </a:solidFill>
                          </a:uFill>
                          <a:latin typeface="Arial"/>
                          <a:ea typeface="Times New Roman"/>
                        </a:rPr>
                        <a:t> </a:t>
                      </a:r>
                      <a:r>
                        <a:rPr lang="en-US" sz="1200" u="sng" strike="noStrike" spc="-1" dirty="0">
                          <a:solidFill>
                            <a:schemeClr val="tx1"/>
                          </a:solidFill>
                          <a:uFill>
                            <a:solidFill>
                              <a:srgbClr val="FFFFFF"/>
                            </a:solidFill>
                          </a:uFill>
                          <a:latin typeface="Arial"/>
                          <a:ea typeface="Times New Roman"/>
                          <a:hlinkClick r:id="rId3">
                            <a:extLst>
                              <a:ext uri="{A12FA001-AC4F-418D-AE19-62706E023703}">
                                <ahyp:hlinkClr xmlns:ahyp="http://schemas.microsoft.com/office/drawing/2018/hyperlinkcolor" val="tx"/>
                              </a:ext>
                            </a:extLst>
                          </a:hlinkClick>
                        </a:rPr>
                        <a:t>year</a:t>
                      </a:r>
                      <a:r>
                        <a:rPr lang="en-US" sz="1200" strike="noStrike" spc="-1" dirty="0">
                          <a:solidFill>
                            <a:schemeClr val="tx1"/>
                          </a:solidFill>
                          <a:uFill>
                            <a:solidFill>
                              <a:srgbClr val="FFFFFF"/>
                            </a:solidFill>
                          </a:uFill>
                          <a:latin typeface="Arial"/>
                          <a:ea typeface="Times New Roman"/>
                        </a:rPr>
                        <a:t> of </a:t>
                      </a:r>
                      <a:r>
                        <a:rPr lang="en-US" sz="1200" u="sng" strike="noStrike" spc="-1" dirty="0">
                          <a:solidFill>
                            <a:schemeClr val="tx1"/>
                          </a:solidFill>
                          <a:uFill>
                            <a:solidFill>
                              <a:srgbClr val="FFFFFF"/>
                            </a:solidFill>
                          </a:uFill>
                          <a:latin typeface="Arial"/>
                          <a:ea typeface="Times New Roman"/>
                          <a:hlinkClick r:id="rId4">
                            <a:extLst>
                              <a:ext uri="{A12FA001-AC4F-418D-AE19-62706E023703}">
                                <ahyp:hlinkClr xmlns:ahyp="http://schemas.microsoft.com/office/drawing/2018/hyperlinkcolor" val="tx"/>
                              </a:ext>
                            </a:extLst>
                          </a:hlinkClick>
                        </a:rPr>
                        <a:t>Darius</a:t>
                      </a:r>
                      <a:r>
                        <a:rPr lang="en-US" sz="1200" strike="noStrike" spc="-1" dirty="0">
                          <a:solidFill>
                            <a:schemeClr val="tx1"/>
                          </a:solidFill>
                          <a:uFill>
                            <a:solidFill>
                              <a:srgbClr val="FFFFFF"/>
                            </a:solidFill>
                          </a:uFill>
                          <a:latin typeface="Arial"/>
                          <a:ea typeface="Times New Roman"/>
                        </a:rPr>
                        <a:t> the </a:t>
                      </a:r>
                      <a:r>
                        <a:rPr lang="en-US" sz="1200" u="sng" strike="noStrike" spc="-1" dirty="0">
                          <a:solidFill>
                            <a:schemeClr val="tx1"/>
                          </a:solidFill>
                          <a:uFill>
                            <a:solidFill>
                              <a:srgbClr val="FFFFFF"/>
                            </a:solidFill>
                          </a:uFill>
                          <a:latin typeface="Arial"/>
                          <a:ea typeface="Times New Roman"/>
                          <a:hlinkClick r:id="rId5">
                            <a:extLst>
                              <a:ext uri="{A12FA001-AC4F-418D-AE19-62706E023703}">
                                <ahyp:hlinkClr xmlns:ahyp="http://schemas.microsoft.com/office/drawing/2018/hyperlinkcolor" val="tx"/>
                              </a:ext>
                            </a:extLst>
                          </a:hlinkClick>
                        </a:rPr>
                        <a:t>Mede,</a:t>
                      </a:r>
                      <a:r>
                        <a:rPr lang="en-US" sz="1200" strike="noStrike" spc="-1" dirty="0">
                          <a:solidFill>
                            <a:schemeClr val="tx1"/>
                          </a:solidFill>
                          <a:uFill>
                            <a:solidFill>
                              <a:srgbClr val="FFFFFF"/>
                            </a:solidFill>
                          </a:uFill>
                          <a:latin typeface="Arial"/>
                          <a:ea typeface="Times New Roman"/>
                        </a:rPr>
                        <a:t> even I, </a:t>
                      </a:r>
                      <a:r>
                        <a:rPr lang="en-US" sz="1200" u="sng" strike="noStrike" spc="-1" dirty="0">
                          <a:solidFill>
                            <a:schemeClr val="tx1"/>
                          </a:solidFill>
                          <a:uFill>
                            <a:solidFill>
                              <a:srgbClr val="FFFFFF"/>
                            </a:solidFill>
                          </a:uFill>
                          <a:latin typeface="Arial"/>
                          <a:ea typeface="Times New Roman"/>
                          <a:hlinkClick r:id="rId6">
                            <a:extLst>
                              <a:ext uri="{A12FA001-AC4F-418D-AE19-62706E023703}">
                                <ahyp:hlinkClr xmlns:ahyp="http://schemas.microsoft.com/office/drawing/2018/hyperlinkcolor" val="tx"/>
                              </a:ext>
                            </a:extLst>
                          </a:hlinkClick>
                        </a:rPr>
                        <a:t>stood</a:t>
                      </a:r>
                      <a:r>
                        <a:rPr lang="en-US" sz="1200" strike="noStrike" spc="-1" dirty="0">
                          <a:solidFill>
                            <a:schemeClr val="tx1"/>
                          </a:solidFill>
                          <a:uFill>
                            <a:solidFill>
                              <a:srgbClr val="FFFFFF"/>
                            </a:solidFill>
                          </a:uFill>
                          <a:latin typeface="Arial"/>
                          <a:ea typeface="Times New Roman"/>
                        </a:rPr>
                        <a:t> to </a:t>
                      </a:r>
                      <a:r>
                        <a:rPr lang="en-US" sz="1200" u="sng" strike="noStrike" spc="-1" dirty="0">
                          <a:solidFill>
                            <a:schemeClr val="tx1"/>
                          </a:solidFill>
                          <a:uFill>
                            <a:solidFill>
                              <a:srgbClr val="FFFFFF"/>
                            </a:solidFill>
                          </a:uFill>
                          <a:latin typeface="Arial"/>
                          <a:ea typeface="Times New Roman"/>
                          <a:hlinkClick r:id="rId7">
                            <a:extLst>
                              <a:ext uri="{A12FA001-AC4F-418D-AE19-62706E023703}">
                                <ahyp:hlinkClr xmlns:ahyp="http://schemas.microsoft.com/office/drawing/2018/hyperlinkcolor" val="tx"/>
                              </a:ext>
                            </a:extLst>
                          </a:hlinkClick>
                        </a:rPr>
                        <a:t>confirm</a:t>
                      </a:r>
                      <a:r>
                        <a:rPr lang="en-US" sz="1200" strike="noStrike" spc="-1" dirty="0">
                          <a:solidFill>
                            <a:schemeClr val="tx1"/>
                          </a:solidFill>
                          <a:uFill>
                            <a:solidFill>
                              <a:srgbClr val="FFFFFF"/>
                            </a:solidFill>
                          </a:uFill>
                          <a:latin typeface="Arial"/>
                          <a:ea typeface="Times New Roman"/>
                        </a:rPr>
                        <a:t> and to </a:t>
                      </a:r>
                      <a:r>
                        <a:rPr lang="en-US" sz="1200" u="sng" strike="noStrike" spc="-1" dirty="0">
                          <a:solidFill>
                            <a:schemeClr val="tx1"/>
                          </a:solidFill>
                          <a:uFill>
                            <a:solidFill>
                              <a:srgbClr val="FFFFFF"/>
                            </a:solidFill>
                          </a:uFill>
                          <a:latin typeface="Arial"/>
                          <a:ea typeface="Times New Roman"/>
                          <a:hlinkClick r:id="rId8">
                            <a:extLst>
                              <a:ext uri="{A12FA001-AC4F-418D-AE19-62706E023703}">
                                <ahyp:hlinkClr xmlns:ahyp="http://schemas.microsoft.com/office/drawing/2018/hyperlinkcolor" val="tx"/>
                              </a:ext>
                            </a:extLst>
                          </a:hlinkClick>
                        </a:rPr>
                        <a:t>strengthen</a:t>
                      </a:r>
                      <a:r>
                        <a:rPr lang="en-US" sz="1200" strike="noStrike" spc="-1" dirty="0">
                          <a:solidFill>
                            <a:schemeClr val="tx1"/>
                          </a:solidFill>
                          <a:uFill>
                            <a:solidFill>
                              <a:srgbClr val="FFFFFF"/>
                            </a:solidFill>
                          </a:uFill>
                          <a:latin typeface="Arial"/>
                          <a:ea typeface="Times New Roman"/>
                        </a:rPr>
                        <a:t> him. </a:t>
                      </a:r>
                      <a:endParaRPr sz="1200" dirty="0">
                        <a:solidFill>
                          <a:schemeClr val="tx1"/>
                        </a:solidFill>
                      </a:endParaRPr>
                    </a:p>
                  </a:txBody>
                  <a:tcPr marL="4320" marR="432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1"/>
                  </a:ext>
                </a:extLst>
              </a:tr>
              <a:tr h="1173768">
                <a:tc>
                  <a:txBody>
                    <a:bodyPr/>
                    <a:lstStyle/>
                    <a:p>
                      <a:pPr algn="just">
                        <a:lnSpc>
                          <a:spcPct val="115000"/>
                        </a:lnSpc>
                      </a:pPr>
                      <a:r>
                        <a:rPr lang="en-US" sz="1200" b="1" strike="noStrike" spc="-1" dirty="0">
                          <a:solidFill>
                            <a:srgbClr val="000000"/>
                          </a:solidFill>
                          <a:uFill>
                            <a:solidFill>
                              <a:srgbClr val="FFFFFF"/>
                            </a:solidFill>
                          </a:uFill>
                          <a:latin typeface="Arial"/>
                          <a:ea typeface="Times New Roman"/>
                        </a:rPr>
                        <a:t>11:2</a:t>
                      </a:r>
                      <a:r>
                        <a:rPr lang="en-US" sz="1200" strike="noStrike" spc="-1" dirty="0">
                          <a:solidFill>
                            <a:srgbClr val="000000"/>
                          </a:solidFill>
                          <a:uFill>
                            <a:solidFill>
                              <a:srgbClr val="FFFFFF"/>
                            </a:solidFill>
                          </a:uFill>
                          <a:latin typeface="Arial"/>
                          <a:ea typeface="Times New Roman"/>
                        </a:rPr>
                        <a:t>  </a:t>
                      </a:r>
                      <a:r>
                        <a:rPr lang="en-US" sz="1200" strike="noStrike" spc="-1" dirty="0">
                          <a:solidFill>
                            <a:schemeClr val="tx1"/>
                          </a:solidFill>
                          <a:uFill>
                            <a:solidFill>
                              <a:srgbClr val="FFFFFF"/>
                            </a:solidFill>
                          </a:uFill>
                          <a:latin typeface="Arial"/>
                          <a:ea typeface="Times New Roman"/>
                        </a:rPr>
                        <a:t>And now will I </a:t>
                      </a:r>
                      <a:r>
                        <a:rPr lang="en-US" sz="1200" strike="noStrike" spc="-1" dirty="0">
                          <a:solidFill>
                            <a:schemeClr val="tx1"/>
                          </a:solidFill>
                          <a:uFill>
                            <a:solidFill>
                              <a:srgbClr val="FFFFFF"/>
                            </a:solidFill>
                          </a:uFill>
                          <a:latin typeface="Arial"/>
                          <a:ea typeface="Times New Roman"/>
                          <a:hlinkClick r:id="rId9">
                            <a:extLst>
                              <a:ext uri="{A12FA001-AC4F-418D-AE19-62706E023703}">
                                <ahyp:hlinkClr xmlns:ahyp="http://schemas.microsoft.com/office/drawing/2018/hyperlinkcolor" val="tx"/>
                              </a:ext>
                            </a:extLst>
                          </a:hlinkClick>
                        </a:rPr>
                        <a:t>shew</a:t>
                      </a:r>
                      <a:r>
                        <a:rPr lang="en-US" sz="1200" strike="noStrike" spc="-1" dirty="0">
                          <a:solidFill>
                            <a:schemeClr val="tx1"/>
                          </a:solidFill>
                          <a:uFill>
                            <a:solidFill>
                              <a:srgbClr val="FFFFFF"/>
                            </a:solidFill>
                          </a:uFill>
                          <a:latin typeface="Arial"/>
                          <a:ea typeface="Times New Roman"/>
                        </a:rPr>
                        <a:t> thee the </a:t>
                      </a:r>
                      <a:r>
                        <a:rPr lang="en-US" sz="1200" u="sng" strike="noStrike" spc="-1" dirty="0">
                          <a:solidFill>
                            <a:schemeClr val="tx1"/>
                          </a:solidFill>
                          <a:uFill>
                            <a:solidFill>
                              <a:srgbClr val="FFFFFF"/>
                            </a:solidFill>
                          </a:uFill>
                          <a:latin typeface="Arial"/>
                          <a:ea typeface="Times New Roman"/>
                          <a:hlinkClick r:id="rId10">
                            <a:extLst>
                              <a:ext uri="{A12FA001-AC4F-418D-AE19-62706E023703}">
                                <ahyp:hlinkClr xmlns:ahyp="http://schemas.microsoft.com/office/drawing/2018/hyperlinkcolor" val="tx"/>
                              </a:ext>
                            </a:extLst>
                          </a:hlinkClick>
                        </a:rPr>
                        <a:t>truth.</a:t>
                      </a:r>
                      <a:r>
                        <a:rPr lang="en-US" sz="1200" strike="noStrike" spc="-1" dirty="0">
                          <a:solidFill>
                            <a:schemeClr val="tx1"/>
                          </a:solidFill>
                          <a:uFill>
                            <a:solidFill>
                              <a:srgbClr val="FFFFFF"/>
                            </a:solidFill>
                          </a:uFill>
                          <a:latin typeface="Arial"/>
                          <a:ea typeface="Times New Roman"/>
                        </a:rPr>
                        <a:t> Behold, there shall stand </a:t>
                      </a:r>
                      <a:r>
                        <a:rPr lang="en-US" sz="1200" u="sng" strike="noStrike" spc="-1" dirty="0">
                          <a:solidFill>
                            <a:schemeClr val="tx1"/>
                          </a:solidFill>
                          <a:uFill>
                            <a:solidFill>
                              <a:srgbClr val="FFFFFF"/>
                            </a:solidFill>
                          </a:uFill>
                          <a:latin typeface="Arial"/>
                          <a:ea typeface="Times New Roman"/>
                          <a:hlinkClick r:id="rId11">
                            <a:extLst>
                              <a:ext uri="{A12FA001-AC4F-418D-AE19-62706E023703}">
                                <ahyp:hlinkClr xmlns:ahyp="http://schemas.microsoft.com/office/drawing/2018/hyperlinkcolor" val="tx"/>
                              </a:ext>
                            </a:extLst>
                          </a:hlinkClick>
                        </a:rPr>
                        <a:t>up</a:t>
                      </a:r>
                      <a:r>
                        <a:rPr lang="en-US" sz="1200" strike="noStrike" spc="-1" dirty="0">
                          <a:solidFill>
                            <a:schemeClr val="tx1"/>
                          </a:solidFill>
                          <a:uFill>
                            <a:solidFill>
                              <a:srgbClr val="FFFFFF"/>
                            </a:solidFill>
                          </a:uFill>
                          <a:latin typeface="Arial"/>
                          <a:ea typeface="Times New Roman"/>
                        </a:rPr>
                        <a:t> yet </a:t>
                      </a:r>
                      <a:r>
                        <a:rPr lang="en-US" sz="1200" u="sng" strike="noStrike" spc="-1" dirty="0">
                          <a:solidFill>
                            <a:schemeClr val="tx1"/>
                          </a:solidFill>
                          <a:uFill>
                            <a:solidFill>
                              <a:srgbClr val="FFFFFF"/>
                            </a:solidFill>
                          </a:uFill>
                          <a:latin typeface="Arial"/>
                          <a:ea typeface="Times New Roman"/>
                          <a:hlinkClick r:id="rId12">
                            <a:extLst>
                              <a:ext uri="{A12FA001-AC4F-418D-AE19-62706E023703}">
                                <ahyp:hlinkClr xmlns:ahyp="http://schemas.microsoft.com/office/drawing/2018/hyperlinkcolor" val="tx"/>
                              </a:ext>
                            </a:extLst>
                          </a:hlinkClick>
                        </a:rPr>
                        <a:t>three</a:t>
                      </a:r>
                      <a:r>
                        <a:rPr lang="en-US" sz="1200" strike="noStrike" spc="-1" dirty="0">
                          <a:solidFill>
                            <a:schemeClr val="tx1"/>
                          </a:solidFill>
                          <a:uFill>
                            <a:solidFill>
                              <a:srgbClr val="FFFFFF"/>
                            </a:solidFill>
                          </a:uFill>
                          <a:latin typeface="Arial"/>
                          <a:ea typeface="Times New Roman"/>
                        </a:rPr>
                        <a:t> </a:t>
                      </a:r>
                      <a:r>
                        <a:rPr lang="en-US" sz="1200" u="sng" strike="noStrike" spc="-1" dirty="0">
                          <a:solidFill>
                            <a:schemeClr val="tx1"/>
                          </a:solidFill>
                          <a:uFill>
                            <a:solidFill>
                              <a:srgbClr val="FFFFFF"/>
                            </a:solidFill>
                          </a:uFill>
                          <a:latin typeface="Arial"/>
                          <a:ea typeface="Times New Roman"/>
                          <a:hlinkClick r:id="rId13">
                            <a:extLst>
                              <a:ext uri="{A12FA001-AC4F-418D-AE19-62706E023703}">
                                <ahyp:hlinkClr xmlns:ahyp="http://schemas.microsoft.com/office/drawing/2018/hyperlinkcolor" val="tx"/>
                              </a:ext>
                            </a:extLst>
                          </a:hlinkClick>
                        </a:rPr>
                        <a:t>kings</a:t>
                      </a:r>
                      <a:r>
                        <a:rPr lang="en-US" sz="1200" strike="noStrike" spc="-1" dirty="0">
                          <a:solidFill>
                            <a:schemeClr val="tx1"/>
                          </a:solidFill>
                          <a:uFill>
                            <a:solidFill>
                              <a:srgbClr val="FFFFFF"/>
                            </a:solidFill>
                          </a:uFill>
                          <a:latin typeface="Arial"/>
                          <a:ea typeface="Times New Roman"/>
                        </a:rPr>
                        <a:t> in </a:t>
                      </a:r>
                      <a:r>
                        <a:rPr lang="en-US" sz="1200" u="sng" strike="noStrike" spc="-1" dirty="0">
                          <a:solidFill>
                            <a:schemeClr val="tx1"/>
                          </a:solidFill>
                          <a:uFill>
                            <a:solidFill>
                              <a:srgbClr val="FFFFFF"/>
                            </a:solidFill>
                          </a:uFill>
                          <a:latin typeface="Arial"/>
                          <a:ea typeface="Times New Roman"/>
                          <a:hlinkClick r:id="rId14">
                            <a:extLst>
                              <a:ext uri="{A12FA001-AC4F-418D-AE19-62706E023703}">
                                <ahyp:hlinkClr xmlns:ahyp="http://schemas.microsoft.com/office/drawing/2018/hyperlinkcolor" val="tx"/>
                              </a:ext>
                            </a:extLst>
                          </a:hlinkClick>
                        </a:rPr>
                        <a:t>Persia</a:t>
                      </a:r>
                      <a:r>
                        <a:rPr lang="en-US" sz="1200" u="sng" strike="noStrike" spc="-1" dirty="0">
                          <a:solidFill>
                            <a:srgbClr val="0000FF"/>
                          </a:solidFill>
                          <a:uFill>
                            <a:solidFill>
                              <a:srgbClr val="FFFFFF"/>
                            </a:solidFill>
                          </a:uFill>
                          <a:latin typeface="Arial"/>
                          <a:ea typeface="Times New Roman"/>
                          <a:hlinkClick r:id="rId14">
                            <a:extLst>
                              <a:ext uri="{A12FA001-AC4F-418D-AE19-62706E023703}">
                                <ahyp:hlinkClr xmlns:ahyp="http://schemas.microsoft.com/office/drawing/2018/hyperlinkcolor" val="tx"/>
                              </a:ext>
                            </a:extLst>
                          </a:hlinkClick>
                        </a:rPr>
                        <a:t>;</a:t>
                      </a:r>
                      <a:r>
                        <a:rPr lang="en-US" sz="1200" b="1" i="1" strike="noStrike" spc="-1" dirty="0">
                          <a:solidFill>
                            <a:srgbClr val="548DD4"/>
                          </a:solidFill>
                          <a:uFill>
                            <a:solidFill>
                              <a:srgbClr val="FFFFFF"/>
                            </a:solidFill>
                          </a:uFill>
                          <a:latin typeface="Arial"/>
                          <a:ea typeface="Times New Roman"/>
                        </a:rPr>
                        <a:t>(</a:t>
                      </a:r>
                      <a:r>
                        <a:rPr lang="en-US" sz="1200" b="1" i="1" strike="noStrike" spc="-1" dirty="0" err="1">
                          <a:solidFill>
                            <a:srgbClr val="548DD4"/>
                          </a:solidFill>
                          <a:uFill>
                            <a:solidFill>
                              <a:srgbClr val="FFFFFF"/>
                            </a:solidFill>
                          </a:uFill>
                          <a:latin typeface="Arial"/>
                          <a:ea typeface="Times New Roman"/>
                        </a:rPr>
                        <a:t>Xerses</a:t>
                      </a:r>
                      <a:r>
                        <a:rPr lang="en-US" sz="1200" b="1" i="1" strike="noStrike" spc="-1" dirty="0">
                          <a:solidFill>
                            <a:srgbClr val="548DD4"/>
                          </a:solidFill>
                          <a:uFill>
                            <a:solidFill>
                              <a:srgbClr val="FFFFFF"/>
                            </a:solidFill>
                          </a:uFill>
                          <a:latin typeface="Arial"/>
                          <a:ea typeface="Times New Roman"/>
                        </a:rPr>
                        <a:t>, </a:t>
                      </a:r>
                      <a:r>
                        <a:rPr lang="en-US" sz="1200" b="1" i="1" strike="noStrike" spc="-1" dirty="0" err="1">
                          <a:solidFill>
                            <a:srgbClr val="548DD4"/>
                          </a:solidFill>
                          <a:uFill>
                            <a:solidFill>
                              <a:srgbClr val="FFFFFF"/>
                            </a:solidFill>
                          </a:uFill>
                          <a:latin typeface="Arial"/>
                          <a:ea typeface="Times New Roman"/>
                        </a:rPr>
                        <a:t>Artaxerses</a:t>
                      </a:r>
                      <a:r>
                        <a:rPr lang="en-US" sz="1200" b="1" i="1" strike="noStrike" spc="-1" dirty="0">
                          <a:solidFill>
                            <a:srgbClr val="548DD4"/>
                          </a:solidFill>
                          <a:uFill>
                            <a:solidFill>
                              <a:srgbClr val="FFFFFF"/>
                            </a:solidFill>
                          </a:uFill>
                          <a:latin typeface="Arial"/>
                          <a:ea typeface="Times New Roman"/>
                        </a:rPr>
                        <a:t>, Darius II )</a:t>
                      </a:r>
                      <a:r>
                        <a:rPr lang="en-US" sz="1200" strike="noStrike" spc="-1" dirty="0">
                          <a:solidFill>
                            <a:schemeClr val="tx1"/>
                          </a:solidFill>
                          <a:uFill>
                            <a:solidFill>
                              <a:srgbClr val="FFFFFF"/>
                            </a:solidFill>
                          </a:uFill>
                          <a:latin typeface="Arial"/>
                          <a:ea typeface="Times New Roman"/>
                        </a:rPr>
                        <a:t>and the </a:t>
                      </a:r>
                      <a:r>
                        <a:rPr lang="en-US" sz="1200" u="sng" strike="noStrike" spc="-1" dirty="0">
                          <a:solidFill>
                            <a:schemeClr val="tx1"/>
                          </a:solidFill>
                          <a:uFill>
                            <a:solidFill>
                              <a:srgbClr val="FFFFFF"/>
                            </a:solidFill>
                          </a:uFill>
                          <a:latin typeface="Arial"/>
                          <a:ea typeface="Times New Roman"/>
                          <a:hlinkClick r:id="rId15">
                            <a:extLst>
                              <a:ext uri="{A12FA001-AC4F-418D-AE19-62706E023703}">
                                <ahyp:hlinkClr xmlns:ahyp="http://schemas.microsoft.com/office/drawing/2018/hyperlinkcolor" val="tx"/>
                              </a:ext>
                            </a:extLst>
                          </a:hlinkClick>
                        </a:rPr>
                        <a:t>fourth</a:t>
                      </a:r>
                      <a:r>
                        <a:rPr lang="en-US" sz="1200" strike="noStrike" spc="-1" dirty="0">
                          <a:solidFill>
                            <a:schemeClr val="tx1"/>
                          </a:solidFill>
                          <a:uFill>
                            <a:solidFill>
                              <a:srgbClr val="FFFFFF"/>
                            </a:solidFill>
                          </a:uFill>
                          <a:latin typeface="Arial"/>
                          <a:ea typeface="Times New Roman"/>
                        </a:rPr>
                        <a:t> shall be </a:t>
                      </a:r>
                      <a:r>
                        <a:rPr lang="en-US" sz="1200" u="sng" strike="noStrike" spc="-1" dirty="0">
                          <a:solidFill>
                            <a:schemeClr val="tx1"/>
                          </a:solidFill>
                          <a:uFill>
                            <a:solidFill>
                              <a:srgbClr val="FFFFFF"/>
                            </a:solidFill>
                          </a:uFill>
                          <a:latin typeface="Arial"/>
                          <a:ea typeface="Times New Roman"/>
                          <a:hlinkClick r:id="rId16">
                            <a:extLst>
                              <a:ext uri="{A12FA001-AC4F-418D-AE19-62706E023703}">
                                <ahyp:hlinkClr xmlns:ahyp="http://schemas.microsoft.com/office/drawing/2018/hyperlinkcolor" val="tx"/>
                              </a:ext>
                            </a:extLst>
                          </a:hlinkClick>
                        </a:rPr>
                        <a:t>far</a:t>
                      </a:r>
                      <a:r>
                        <a:rPr lang="en-US" sz="1200" strike="noStrike" spc="-1" dirty="0">
                          <a:solidFill>
                            <a:schemeClr val="tx1"/>
                          </a:solidFill>
                          <a:uFill>
                            <a:solidFill>
                              <a:srgbClr val="FFFFFF"/>
                            </a:solidFill>
                          </a:uFill>
                          <a:latin typeface="Arial"/>
                          <a:ea typeface="Times New Roman"/>
                        </a:rPr>
                        <a:t> </a:t>
                      </a:r>
                      <a:r>
                        <a:rPr lang="en-US" sz="1200" u="sng" strike="noStrike" spc="-1" dirty="0">
                          <a:solidFill>
                            <a:schemeClr val="tx1"/>
                          </a:solidFill>
                          <a:uFill>
                            <a:solidFill>
                              <a:srgbClr val="FFFFFF"/>
                            </a:solidFill>
                          </a:uFill>
                          <a:latin typeface="Arial"/>
                          <a:ea typeface="Times New Roman"/>
                          <a:hlinkClick r:id="rId17">
                            <a:extLst>
                              <a:ext uri="{A12FA001-AC4F-418D-AE19-62706E023703}">
                                <ahyp:hlinkClr xmlns:ahyp="http://schemas.microsoft.com/office/drawing/2018/hyperlinkcolor" val="tx"/>
                              </a:ext>
                            </a:extLst>
                          </a:hlinkClick>
                        </a:rPr>
                        <a:t>richer</a:t>
                      </a:r>
                      <a:r>
                        <a:rPr lang="en-US" sz="1200" strike="noStrike" spc="-1" dirty="0">
                          <a:solidFill>
                            <a:schemeClr val="tx1"/>
                          </a:solidFill>
                          <a:uFill>
                            <a:solidFill>
                              <a:srgbClr val="FFFFFF"/>
                            </a:solidFill>
                          </a:uFill>
                          <a:latin typeface="Arial"/>
                          <a:ea typeface="Times New Roman"/>
                        </a:rPr>
                        <a:t> than they </a:t>
                      </a:r>
                      <a:r>
                        <a:rPr lang="en-US" sz="1200" u="sng" strike="noStrike" spc="-1" dirty="0">
                          <a:solidFill>
                            <a:schemeClr val="tx1"/>
                          </a:solidFill>
                          <a:uFill>
                            <a:solidFill>
                              <a:srgbClr val="FFFFFF"/>
                            </a:solidFill>
                          </a:uFill>
                          <a:latin typeface="Arial"/>
                          <a:ea typeface="Times New Roman"/>
                          <a:hlinkClick r:id="rId18">
                            <a:extLst>
                              <a:ext uri="{A12FA001-AC4F-418D-AE19-62706E023703}">
                                <ahyp:hlinkClr xmlns:ahyp="http://schemas.microsoft.com/office/drawing/2018/hyperlinkcolor" val="tx"/>
                              </a:ext>
                            </a:extLst>
                          </a:hlinkClick>
                        </a:rPr>
                        <a:t>all</a:t>
                      </a:r>
                      <a:r>
                        <a:rPr lang="en-US" sz="1200" u="sng" strike="noStrike" spc="-1" dirty="0">
                          <a:solidFill>
                            <a:srgbClr val="0000FF"/>
                          </a:solidFill>
                          <a:uFill>
                            <a:solidFill>
                              <a:srgbClr val="FFFFFF"/>
                            </a:solidFill>
                          </a:uFill>
                          <a:latin typeface="Arial"/>
                          <a:ea typeface="Times New Roman"/>
                          <a:hlinkClick r:id="rId18">
                            <a:extLst>
                              <a:ext uri="{A12FA001-AC4F-418D-AE19-62706E023703}">
                                <ahyp:hlinkClr xmlns:ahyp="http://schemas.microsoft.com/office/drawing/2018/hyperlinkcolor" val="tx"/>
                              </a:ext>
                            </a:extLst>
                          </a:hlinkClick>
                        </a:rPr>
                        <a:t>:</a:t>
                      </a:r>
                      <a:r>
                        <a:rPr lang="en-US" sz="1200" strike="noStrike" spc="-1" dirty="0">
                          <a:solidFill>
                            <a:srgbClr val="000000"/>
                          </a:solidFill>
                          <a:uFill>
                            <a:solidFill>
                              <a:srgbClr val="FFFFFF"/>
                            </a:solidFill>
                          </a:uFill>
                          <a:latin typeface="Arial"/>
                          <a:ea typeface="Times New Roman"/>
                        </a:rPr>
                        <a:t> </a:t>
                      </a:r>
                      <a:r>
                        <a:rPr lang="en-US" sz="1200" b="1" i="1" strike="noStrike" spc="-1" dirty="0">
                          <a:solidFill>
                            <a:srgbClr val="548DD4"/>
                          </a:solidFill>
                          <a:uFill>
                            <a:solidFill>
                              <a:srgbClr val="FFFFFF"/>
                            </a:solidFill>
                          </a:uFill>
                          <a:latin typeface="Arial"/>
                          <a:ea typeface="Times New Roman"/>
                        </a:rPr>
                        <a:t>(Darius III)</a:t>
                      </a:r>
                      <a:r>
                        <a:rPr lang="en-US" sz="1200" strike="noStrike" spc="-1" dirty="0">
                          <a:solidFill>
                            <a:schemeClr val="tx1"/>
                          </a:solidFill>
                          <a:uFill>
                            <a:solidFill>
                              <a:srgbClr val="FFFFFF"/>
                            </a:solidFill>
                          </a:uFill>
                          <a:latin typeface="Arial"/>
                          <a:ea typeface="Times New Roman"/>
                        </a:rPr>
                        <a:t>and by his </a:t>
                      </a:r>
                      <a:r>
                        <a:rPr lang="en-US" sz="1200" u="sng" strike="noStrike" spc="-1" dirty="0">
                          <a:solidFill>
                            <a:schemeClr val="tx1"/>
                          </a:solidFill>
                          <a:uFill>
                            <a:solidFill>
                              <a:srgbClr val="FFFFFF"/>
                            </a:solidFill>
                          </a:uFill>
                          <a:latin typeface="Arial"/>
                          <a:ea typeface="Times New Roman"/>
                          <a:hlinkClick r:id="rId19">
                            <a:extLst>
                              <a:ext uri="{A12FA001-AC4F-418D-AE19-62706E023703}">
                                <ahyp:hlinkClr xmlns:ahyp="http://schemas.microsoft.com/office/drawing/2018/hyperlinkcolor" val="tx"/>
                              </a:ext>
                            </a:extLst>
                          </a:hlinkClick>
                        </a:rPr>
                        <a:t>strength</a:t>
                      </a:r>
                      <a:r>
                        <a:rPr lang="en-US" sz="1200" strike="noStrike" spc="-1" dirty="0">
                          <a:solidFill>
                            <a:schemeClr val="tx1"/>
                          </a:solidFill>
                          <a:uFill>
                            <a:solidFill>
                              <a:srgbClr val="FFFFFF"/>
                            </a:solidFill>
                          </a:uFill>
                          <a:latin typeface="Arial"/>
                          <a:ea typeface="Times New Roman"/>
                        </a:rPr>
                        <a:t> through his </a:t>
                      </a:r>
                      <a:r>
                        <a:rPr lang="en-US" sz="1200" u="sng" strike="noStrike" spc="-1" dirty="0">
                          <a:solidFill>
                            <a:schemeClr val="tx1"/>
                          </a:solidFill>
                          <a:uFill>
                            <a:solidFill>
                              <a:srgbClr val="FFFFFF"/>
                            </a:solidFill>
                          </a:uFill>
                          <a:latin typeface="Arial"/>
                          <a:ea typeface="Times New Roman"/>
                          <a:hlinkClick r:id="rId16">
                            <a:extLst>
                              <a:ext uri="{A12FA001-AC4F-418D-AE19-62706E023703}">
                                <ahyp:hlinkClr xmlns:ahyp="http://schemas.microsoft.com/office/drawing/2018/hyperlinkcolor" val="tx"/>
                              </a:ext>
                            </a:extLst>
                          </a:hlinkClick>
                        </a:rPr>
                        <a:t>riches</a:t>
                      </a:r>
                      <a:r>
                        <a:rPr lang="en-US" sz="1200" strike="noStrike" spc="-1" dirty="0">
                          <a:solidFill>
                            <a:schemeClr val="tx1"/>
                          </a:solidFill>
                          <a:uFill>
                            <a:solidFill>
                              <a:srgbClr val="FFFFFF"/>
                            </a:solidFill>
                          </a:uFill>
                          <a:latin typeface="Arial"/>
                          <a:ea typeface="Times New Roman"/>
                        </a:rPr>
                        <a:t> he shall stir </a:t>
                      </a:r>
                      <a:r>
                        <a:rPr lang="en-US" sz="1200" u="sng" strike="noStrike" spc="-1" dirty="0">
                          <a:solidFill>
                            <a:schemeClr val="tx1"/>
                          </a:solidFill>
                          <a:uFill>
                            <a:solidFill>
                              <a:srgbClr val="FFFFFF"/>
                            </a:solidFill>
                          </a:uFill>
                          <a:latin typeface="Arial"/>
                          <a:ea typeface="Times New Roman"/>
                          <a:hlinkClick r:id="rId20">
                            <a:extLst>
                              <a:ext uri="{A12FA001-AC4F-418D-AE19-62706E023703}">
                                <ahyp:hlinkClr xmlns:ahyp="http://schemas.microsoft.com/office/drawing/2018/hyperlinkcolor" val="tx"/>
                              </a:ext>
                            </a:extLst>
                          </a:hlinkClick>
                        </a:rPr>
                        <a:t>up</a:t>
                      </a:r>
                      <a:r>
                        <a:rPr lang="en-US" sz="1200" strike="noStrike" spc="-1" dirty="0">
                          <a:solidFill>
                            <a:schemeClr val="tx1"/>
                          </a:solidFill>
                          <a:uFill>
                            <a:solidFill>
                              <a:srgbClr val="FFFFFF"/>
                            </a:solidFill>
                          </a:uFill>
                          <a:latin typeface="Arial"/>
                          <a:ea typeface="Times New Roman"/>
                        </a:rPr>
                        <a:t> all against the </a:t>
                      </a:r>
                      <a:r>
                        <a:rPr lang="en-US" sz="1200" u="sng" strike="noStrike" spc="-1" dirty="0">
                          <a:solidFill>
                            <a:schemeClr val="tx1"/>
                          </a:solidFill>
                          <a:uFill>
                            <a:solidFill>
                              <a:srgbClr val="FFFFFF"/>
                            </a:solidFill>
                          </a:uFill>
                          <a:latin typeface="Arial"/>
                          <a:ea typeface="Times New Roman"/>
                          <a:hlinkClick r:id="rId21">
                            <a:extLst>
                              <a:ext uri="{A12FA001-AC4F-418D-AE19-62706E023703}">
                                <ahyp:hlinkClr xmlns:ahyp="http://schemas.microsoft.com/office/drawing/2018/hyperlinkcolor" val="tx"/>
                              </a:ext>
                            </a:extLst>
                          </a:hlinkClick>
                        </a:rPr>
                        <a:t>realm</a:t>
                      </a:r>
                      <a:r>
                        <a:rPr lang="en-US" sz="1200" strike="noStrike" spc="-1" dirty="0">
                          <a:solidFill>
                            <a:schemeClr val="tx1"/>
                          </a:solidFill>
                          <a:uFill>
                            <a:solidFill>
                              <a:srgbClr val="FFFFFF"/>
                            </a:solidFill>
                          </a:uFill>
                          <a:latin typeface="Arial"/>
                          <a:ea typeface="Times New Roman"/>
                        </a:rPr>
                        <a:t> of </a:t>
                      </a:r>
                      <a:r>
                        <a:rPr lang="en-US" sz="1200" u="sng" strike="noStrike" spc="-1" dirty="0">
                          <a:solidFill>
                            <a:schemeClr val="tx1"/>
                          </a:solidFill>
                          <a:uFill>
                            <a:solidFill>
                              <a:srgbClr val="FFFFFF"/>
                            </a:solidFill>
                          </a:uFill>
                          <a:latin typeface="Arial"/>
                          <a:ea typeface="Times New Roman"/>
                          <a:hlinkClick r:id="rId22">
                            <a:extLst>
                              <a:ext uri="{A12FA001-AC4F-418D-AE19-62706E023703}">
                                <ahyp:hlinkClr xmlns:ahyp="http://schemas.microsoft.com/office/drawing/2018/hyperlinkcolor" val="tx"/>
                              </a:ext>
                            </a:extLst>
                          </a:hlinkClick>
                        </a:rPr>
                        <a:t>Grecia.</a:t>
                      </a:r>
                      <a:r>
                        <a:rPr lang="en-US" sz="1200" strike="noStrike" spc="-1" dirty="0">
                          <a:solidFill>
                            <a:srgbClr val="000000"/>
                          </a:solidFill>
                          <a:uFill>
                            <a:solidFill>
                              <a:srgbClr val="FFFFFF"/>
                            </a:solidFill>
                          </a:uFill>
                          <a:latin typeface="Arial"/>
                          <a:ea typeface="Times New Roman"/>
                        </a:rPr>
                        <a:t> </a:t>
                      </a:r>
                      <a:r>
                        <a:rPr lang="en-US" sz="1200" b="1" i="1" strike="noStrike" spc="-1" dirty="0">
                          <a:solidFill>
                            <a:srgbClr val="548DD4"/>
                          </a:solidFill>
                          <a:uFill>
                            <a:solidFill>
                              <a:srgbClr val="FFFFFF"/>
                            </a:solidFill>
                          </a:uFill>
                          <a:latin typeface="Arial"/>
                          <a:ea typeface="Times New Roman"/>
                        </a:rPr>
                        <a:t>(there were more than four kings in the history of Persia after Darius the Mede…but these four were the wealthy rulers who would attempt to increase their kingdom by conquest….Darius the III would aggravate the growing Grecian empire and cause Alexander the Great, son of Phillip of Macedon to conquer Persia in battle)</a:t>
                      </a:r>
                      <a:endParaRPr sz="1200" dirty="0"/>
                    </a:p>
                  </a:txBody>
                  <a:tcPr marL="4320" marR="432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437400">
                <a:tc>
                  <a:txBody>
                    <a:bodyPr/>
                    <a:lstStyle/>
                    <a:p>
                      <a:pPr algn="just">
                        <a:lnSpc>
                          <a:spcPct val="115000"/>
                        </a:lnSpc>
                      </a:pPr>
                      <a:r>
                        <a:rPr lang="en-US" sz="1200" b="1" strike="noStrike" spc="-1" dirty="0">
                          <a:solidFill>
                            <a:schemeClr val="tx1"/>
                          </a:solidFill>
                          <a:uFill>
                            <a:solidFill>
                              <a:srgbClr val="FFFFFF"/>
                            </a:solidFill>
                          </a:uFill>
                          <a:latin typeface="Arial"/>
                          <a:ea typeface="Times New Roman"/>
                        </a:rPr>
                        <a:t>11:3</a:t>
                      </a:r>
                      <a:r>
                        <a:rPr lang="en-US" sz="1200" strike="noStrike" spc="-1" dirty="0">
                          <a:solidFill>
                            <a:schemeClr val="tx1"/>
                          </a:solidFill>
                          <a:uFill>
                            <a:solidFill>
                              <a:srgbClr val="FFFFFF"/>
                            </a:solidFill>
                          </a:uFill>
                          <a:latin typeface="Arial"/>
                          <a:ea typeface="Times New Roman"/>
                        </a:rPr>
                        <a:t>  And a </a:t>
                      </a:r>
                      <a:r>
                        <a:rPr lang="en-US" sz="1200" u="sng" strike="noStrike" spc="-1" dirty="0">
                          <a:solidFill>
                            <a:schemeClr val="tx1"/>
                          </a:solidFill>
                          <a:uFill>
                            <a:solidFill>
                              <a:srgbClr val="FFFFFF"/>
                            </a:solidFill>
                          </a:uFill>
                          <a:latin typeface="Arial"/>
                          <a:ea typeface="Times New Roman"/>
                          <a:hlinkClick r:id="rId23">
                            <a:extLst>
                              <a:ext uri="{A12FA001-AC4F-418D-AE19-62706E023703}">
                                <ahyp:hlinkClr xmlns:ahyp="http://schemas.microsoft.com/office/drawing/2018/hyperlinkcolor" val="tx"/>
                              </a:ext>
                            </a:extLst>
                          </a:hlinkClick>
                        </a:rPr>
                        <a:t>mighty</a:t>
                      </a:r>
                      <a:r>
                        <a:rPr lang="en-US" sz="1200" strike="noStrike" spc="-1" dirty="0">
                          <a:solidFill>
                            <a:schemeClr val="tx1"/>
                          </a:solidFill>
                          <a:uFill>
                            <a:solidFill>
                              <a:srgbClr val="FFFFFF"/>
                            </a:solidFill>
                          </a:uFill>
                          <a:latin typeface="Arial"/>
                          <a:ea typeface="Times New Roman"/>
                        </a:rPr>
                        <a:t> </a:t>
                      </a:r>
                      <a:r>
                        <a:rPr lang="en-US" sz="1200" u="sng" strike="noStrike" spc="-1" dirty="0">
                          <a:solidFill>
                            <a:schemeClr val="tx1"/>
                          </a:solidFill>
                          <a:uFill>
                            <a:solidFill>
                              <a:srgbClr val="FFFFFF"/>
                            </a:solidFill>
                          </a:uFill>
                          <a:latin typeface="Arial"/>
                          <a:ea typeface="Times New Roman"/>
                          <a:hlinkClick r:id="rId13">
                            <a:extLst>
                              <a:ext uri="{A12FA001-AC4F-418D-AE19-62706E023703}">
                                <ahyp:hlinkClr xmlns:ahyp="http://schemas.microsoft.com/office/drawing/2018/hyperlinkcolor" val="tx"/>
                              </a:ext>
                            </a:extLst>
                          </a:hlinkClick>
                        </a:rPr>
                        <a:t>king</a:t>
                      </a:r>
                      <a:r>
                        <a:rPr lang="en-US" sz="1200" strike="noStrike" spc="-1" dirty="0">
                          <a:solidFill>
                            <a:schemeClr val="tx1"/>
                          </a:solidFill>
                          <a:uFill>
                            <a:solidFill>
                              <a:srgbClr val="FFFFFF"/>
                            </a:solidFill>
                          </a:uFill>
                          <a:latin typeface="Arial"/>
                          <a:ea typeface="Times New Roman"/>
                        </a:rPr>
                        <a:t> </a:t>
                      </a:r>
                      <a:r>
                        <a:rPr lang="en-US" sz="1200" b="1" i="1" strike="noStrike" spc="-1" dirty="0">
                          <a:solidFill>
                            <a:srgbClr val="548DD4"/>
                          </a:solidFill>
                          <a:uFill>
                            <a:solidFill>
                              <a:srgbClr val="FFFFFF"/>
                            </a:solidFill>
                          </a:uFill>
                          <a:latin typeface="Arial"/>
                          <a:ea typeface="Times New Roman"/>
                        </a:rPr>
                        <a:t>(Alexander the great)</a:t>
                      </a:r>
                      <a:r>
                        <a:rPr lang="en-US" sz="1200" strike="noStrike" spc="-1" dirty="0">
                          <a:solidFill>
                            <a:srgbClr val="000000"/>
                          </a:solidFill>
                          <a:uFill>
                            <a:solidFill>
                              <a:srgbClr val="FFFFFF"/>
                            </a:solidFill>
                          </a:uFill>
                          <a:latin typeface="Arial"/>
                          <a:ea typeface="Times New Roman"/>
                        </a:rPr>
                        <a:t> </a:t>
                      </a:r>
                      <a:r>
                        <a:rPr lang="en-US" sz="1200" strike="noStrike" spc="-1" dirty="0">
                          <a:solidFill>
                            <a:schemeClr val="tx1"/>
                          </a:solidFill>
                          <a:uFill>
                            <a:solidFill>
                              <a:srgbClr val="FFFFFF"/>
                            </a:solidFill>
                          </a:uFill>
                          <a:latin typeface="Arial"/>
                          <a:ea typeface="Times New Roman"/>
                        </a:rPr>
                        <a:t>shall stand </a:t>
                      </a:r>
                      <a:r>
                        <a:rPr lang="en-US" sz="1200" u="sng" strike="noStrike" spc="-1" dirty="0">
                          <a:solidFill>
                            <a:schemeClr val="tx1"/>
                          </a:solidFill>
                          <a:uFill>
                            <a:solidFill>
                              <a:srgbClr val="FFFFFF"/>
                            </a:solidFill>
                          </a:uFill>
                          <a:latin typeface="Arial"/>
                          <a:ea typeface="Times New Roman"/>
                          <a:hlinkClick r:id="rId11">
                            <a:extLst>
                              <a:ext uri="{A12FA001-AC4F-418D-AE19-62706E023703}">
                                <ahyp:hlinkClr xmlns:ahyp="http://schemas.microsoft.com/office/drawing/2018/hyperlinkcolor" val="tx"/>
                              </a:ext>
                            </a:extLst>
                          </a:hlinkClick>
                        </a:rPr>
                        <a:t>up</a:t>
                      </a:r>
                      <a:r>
                        <a:rPr lang="en-US" sz="1200" strike="noStrike" spc="-1" dirty="0">
                          <a:solidFill>
                            <a:schemeClr val="tx1"/>
                          </a:solidFill>
                          <a:uFill>
                            <a:solidFill>
                              <a:srgbClr val="FFFFFF"/>
                            </a:solidFill>
                          </a:uFill>
                          <a:latin typeface="Arial"/>
                          <a:ea typeface="Times New Roman"/>
                        </a:rPr>
                        <a:t>, that shall </a:t>
                      </a:r>
                      <a:r>
                        <a:rPr lang="en-US" sz="1200" u="sng" strike="noStrike" spc="-1" dirty="0">
                          <a:solidFill>
                            <a:schemeClr val="tx1"/>
                          </a:solidFill>
                          <a:uFill>
                            <a:solidFill>
                              <a:srgbClr val="FFFFFF"/>
                            </a:solidFill>
                          </a:uFill>
                          <a:latin typeface="Arial"/>
                          <a:ea typeface="Times New Roman"/>
                          <a:hlinkClick r:id="rId24">
                            <a:extLst>
                              <a:ext uri="{A12FA001-AC4F-418D-AE19-62706E023703}">
                                <ahyp:hlinkClr xmlns:ahyp="http://schemas.microsoft.com/office/drawing/2018/hyperlinkcolor" val="tx"/>
                              </a:ext>
                            </a:extLst>
                          </a:hlinkClick>
                        </a:rPr>
                        <a:t>rule</a:t>
                      </a:r>
                      <a:r>
                        <a:rPr lang="en-US" sz="1200" strike="noStrike" spc="-1" dirty="0">
                          <a:solidFill>
                            <a:schemeClr val="tx1"/>
                          </a:solidFill>
                          <a:uFill>
                            <a:solidFill>
                              <a:srgbClr val="FFFFFF"/>
                            </a:solidFill>
                          </a:uFill>
                          <a:latin typeface="Arial"/>
                          <a:ea typeface="Times New Roman"/>
                        </a:rPr>
                        <a:t> with </a:t>
                      </a:r>
                      <a:r>
                        <a:rPr lang="en-US" sz="1200" u="sng" strike="noStrike" spc="-1" dirty="0">
                          <a:solidFill>
                            <a:schemeClr val="tx1"/>
                          </a:solidFill>
                          <a:uFill>
                            <a:solidFill>
                              <a:srgbClr val="FFFFFF"/>
                            </a:solidFill>
                          </a:uFill>
                          <a:latin typeface="Arial"/>
                          <a:ea typeface="Times New Roman"/>
                          <a:hlinkClick r:id="rId25">
                            <a:extLst>
                              <a:ext uri="{A12FA001-AC4F-418D-AE19-62706E023703}">
                                <ahyp:hlinkClr xmlns:ahyp="http://schemas.microsoft.com/office/drawing/2018/hyperlinkcolor" val="tx"/>
                              </a:ext>
                            </a:extLst>
                          </a:hlinkClick>
                        </a:rPr>
                        <a:t>great</a:t>
                      </a:r>
                      <a:r>
                        <a:rPr lang="en-US" sz="1200" strike="noStrike" spc="-1" dirty="0">
                          <a:solidFill>
                            <a:schemeClr val="tx1"/>
                          </a:solidFill>
                          <a:uFill>
                            <a:solidFill>
                              <a:srgbClr val="FFFFFF"/>
                            </a:solidFill>
                          </a:uFill>
                          <a:latin typeface="Arial"/>
                          <a:ea typeface="Times New Roman"/>
                        </a:rPr>
                        <a:t> </a:t>
                      </a:r>
                      <a:r>
                        <a:rPr lang="en-US" sz="1200" u="sng" strike="noStrike" spc="-1" dirty="0">
                          <a:solidFill>
                            <a:schemeClr val="tx1"/>
                          </a:solidFill>
                          <a:uFill>
                            <a:solidFill>
                              <a:srgbClr val="FFFFFF"/>
                            </a:solidFill>
                          </a:uFill>
                          <a:latin typeface="Arial"/>
                          <a:ea typeface="Times New Roman"/>
                          <a:hlinkClick r:id="rId26">
                            <a:extLst>
                              <a:ext uri="{A12FA001-AC4F-418D-AE19-62706E023703}">
                                <ahyp:hlinkClr xmlns:ahyp="http://schemas.microsoft.com/office/drawing/2018/hyperlinkcolor" val="tx"/>
                              </a:ext>
                            </a:extLst>
                          </a:hlinkClick>
                        </a:rPr>
                        <a:t>dominion,</a:t>
                      </a:r>
                      <a:r>
                        <a:rPr lang="en-US" sz="1200" strike="noStrike" spc="-1" dirty="0">
                          <a:solidFill>
                            <a:schemeClr val="tx1"/>
                          </a:solidFill>
                          <a:uFill>
                            <a:solidFill>
                              <a:srgbClr val="FFFFFF"/>
                            </a:solidFill>
                          </a:uFill>
                          <a:latin typeface="Arial"/>
                          <a:ea typeface="Times New Roman"/>
                        </a:rPr>
                        <a:t> and </a:t>
                      </a:r>
                      <a:r>
                        <a:rPr lang="en-US" sz="1200" u="sng" strike="noStrike" spc="-1" dirty="0">
                          <a:solidFill>
                            <a:schemeClr val="tx1"/>
                          </a:solidFill>
                          <a:uFill>
                            <a:solidFill>
                              <a:srgbClr val="FFFFFF"/>
                            </a:solidFill>
                          </a:uFill>
                          <a:latin typeface="Arial"/>
                          <a:ea typeface="Times New Roman"/>
                          <a:hlinkClick r:id="rId27">
                            <a:extLst>
                              <a:ext uri="{A12FA001-AC4F-418D-AE19-62706E023703}">
                                <ahyp:hlinkClr xmlns:ahyp="http://schemas.microsoft.com/office/drawing/2018/hyperlinkcolor" val="tx"/>
                              </a:ext>
                            </a:extLst>
                          </a:hlinkClick>
                        </a:rPr>
                        <a:t>do</a:t>
                      </a:r>
                      <a:r>
                        <a:rPr lang="en-US" sz="1200" strike="noStrike" spc="-1" dirty="0">
                          <a:solidFill>
                            <a:schemeClr val="tx1"/>
                          </a:solidFill>
                          <a:uFill>
                            <a:solidFill>
                              <a:srgbClr val="FFFFFF"/>
                            </a:solidFill>
                          </a:uFill>
                          <a:latin typeface="Arial"/>
                          <a:ea typeface="Times New Roman"/>
                        </a:rPr>
                        <a:t> according to his </a:t>
                      </a:r>
                      <a:r>
                        <a:rPr lang="en-US" sz="1200" u="sng" strike="noStrike" spc="-1" dirty="0">
                          <a:solidFill>
                            <a:schemeClr val="tx1"/>
                          </a:solidFill>
                          <a:uFill>
                            <a:solidFill>
                              <a:srgbClr val="FFFFFF"/>
                            </a:solidFill>
                          </a:uFill>
                          <a:latin typeface="Arial"/>
                          <a:ea typeface="Times New Roman"/>
                          <a:hlinkClick r:id="rId28">
                            <a:extLst>
                              <a:ext uri="{A12FA001-AC4F-418D-AE19-62706E023703}">
                                <ahyp:hlinkClr xmlns:ahyp="http://schemas.microsoft.com/office/drawing/2018/hyperlinkcolor" val="tx"/>
                              </a:ext>
                            </a:extLst>
                          </a:hlinkClick>
                        </a:rPr>
                        <a:t>will.</a:t>
                      </a:r>
                      <a:r>
                        <a:rPr lang="en-US" sz="1200" strike="noStrike" spc="-1" dirty="0">
                          <a:solidFill>
                            <a:schemeClr val="tx1"/>
                          </a:solidFill>
                          <a:uFill>
                            <a:solidFill>
                              <a:srgbClr val="FFFFFF"/>
                            </a:solidFill>
                          </a:uFill>
                          <a:latin typeface="Arial"/>
                          <a:ea typeface="Times New Roman"/>
                        </a:rPr>
                        <a:t> </a:t>
                      </a:r>
                      <a:endParaRPr sz="1200" dirty="0">
                        <a:solidFill>
                          <a:schemeClr val="tx1"/>
                        </a:solidFill>
                      </a:endParaRPr>
                    </a:p>
                  </a:txBody>
                  <a:tcPr marL="4320" marR="432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945535">
                <a:tc>
                  <a:txBody>
                    <a:bodyPr/>
                    <a:lstStyle/>
                    <a:p>
                      <a:pPr algn="just">
                        <a:lnSpc>
                          <a:spcPct val="115000"/>
                        </a:lnSpc>
                      </a:pPr>
                      <a:r>
                        <a:rPr lang="en-US" sz="1200" b="1" strike="noStrike" spc="-1" dirty="0">
                          <a:solidFill>
                            <a:srgbClr val="000000"/>
                          </a:solidFill>
                          <a:uFill>
                            <a:solidFill>
                              <a:srgbClr val="FFFFFF"/>
                            </a:solidFill>
                          </a:uFill>
                          <a:latin typeface="Arial"/>
                          <a:ea typeface="Times New Roman"/>
                        </a:rPr>
                        <a:t>11:4</a:t>
                      </a:r>
                      <a:r>
                        <a:rPr lang="en-US" sz="1200" strike="noStrike" spc="-1" dirty="0">
                          <a:solidFill>
                            <a:srgbClr val="000000"/>
                          </a:solidFill>
                          <a:uFill>
                            <a:solidFill>
                              <a:srgbClr val="FFFFFF"/>
                            </a:solidFill>
                          </a:uFill>
                          <a:latin typeface="Arial"/>
                          <a:ea typeface="Times New Roman"/>
                        </a:rPr>
                        <a:t> </a:t>
                      </a:r>
                      <a:r>
                        <a:rPr lang="en-US" sz="1200" strike="noStrike" spc="-1" dirty="0">
                          <a:solidFill>
                            <a:schemeClr val="tx1"/>
                          </a:solidFill>
                          <a:uFill>
                            <a:solidFill>
                              <a:srgbClr val="FFFFFF"/>
                            </a:solidFill>
                          </a:uFill>
                          <a:latin typeface="Arial"/>
                          <a:ea typeface="Times New Roman"/>
                        </a:rPr>
                        <a:t> And when he shall stand </a:t>
                      </a:r>
                      <a:r>
                        <a:rPr lang="en-US" sz="1200" u="sng" strike="noStrike" spc="-1" dirty="0">
                          <a:solidFill>
                            <a:schemeClr val="tx1"/>
                          </a:solidFill>
                          <a:uFill>
                            <a:solidFill>
                              <a:srgbClr val="FFFFFF"/>
                            </a:solidFill>
                          </a:uFill>
                          <a:latin typeface="Arial"/>
                          <a:ea typeface="Times New Roman"/>
                          <a:hlinkClick r:id="rId11">
                            <a:extLst>
                              <a:ext uri="{A12FA001-AC4F-418D-AE19-62706E023703}">
                                <ahyp:hlinkClr xmlns:ahyp="http://schemas.microsoft.com/office/drawing/2018/hyperlinkcolor" val="tx"/>
                              </a:ext>
                            </a:extLst>
                          </a:hlinkClick>
                        </a:rPr>
                        <a:t>up</a:t>
                      </a:r>
                      <a:r>
                        <a:rPr lang="en-US" sz="1200" strike="noStrike" spc="-1" dirty="0">
                          <a:solidFill>
                            <a:schemeClr val="tx1"/>
                          </a:solidFill>
                          <a:uFill>
                            <a:solidFill>
                              <a:srgbClr val="FFFFFF"/>
                            </a:solidFill>
                          </a:uFill>
                          <a:latin typeface="Arial"/>
                          <a:ea typeface="Times New Roman"/>
                        </a:rPr>
                        <a:t>, his </a:t>
                      </a:r>
                      <a:r>
                        <a:rPr lang="en-US" sz="1200" u="sng" strike="noStrike" spc="-1" dirty="0">
                          <a:solidFill>
                            <a:schemeClr val="tx1"/>
                          </a:solidFill>
                          <a:uFill>
                            <a:solidFill>
                              <a:srgbClr val="FFFFFF"/>
                            </a:solidFill>
                          </a:uFill>
                          <a:latin typeface="Arial"/>
                          <a:ea typeface="Times New Roman"/>
                          <a:hlinkClick r:id="rId21">
                            <a:extLst>
                              <a:ext uri="{A12FA001-AC4F-418D-AE19-62706E023703}">
                                <ahyp:hlinkClr xmlns:ahyp="http://schemas.microsoft.com/office/drawing/2018/hyperlinkcolor" val="tx"/>
                              </a:ext>
                            </a:extLst>
                          </a:hlinkClick>
                        </a:rPr>
                        <a:t>kingdom</a:t>
                      </a:r>
                      <a:r>
                        <a:rPr lang="en-US" sz="1200" strike="noStrike" spc="-1" dirty="0">
                          <a:solidFill>
                            <a:schemeClr val="tx1"/>
                          </a:solidFill>
                          <a:uFill>
                            <a:solidFill>
                              <a:srgbClr val="FFFFFF"/>
                            </a:solidFill>
                          </a:uFill>
                          <a:latin typeface="Arial"/>
                          <a:ea typeface="Times New Roman"/>
                        </a:rPr>
                        <a:t> shall be </a:t>
                      </a:r>
                      <a:r>
                        <a:rPr lang="en-US" sz="1200" u="sng" strike="noStrike" spc="-1" dirty="0">
                          <a:solidFill>
                            <a:schemeClr val="tx1"/>
                          </a:solidFill>
                          <a:uFill>
                            <a:solidFill>
                              <a:srgbClr val="FFFFFF"/>
                            </a:solidFill>
                          </a:uFill>
                          <a:latin typeface="Arial"/>
                          <a:ea typeface="Times New Roman"/>
                          <a:hlinkClick r:id="rId29">
                            <a:extLst>
                              <a:ext uri="{A12FA001-AC4F-418D-AE19-62706E023703}">
                                <ahyp:hlinkClr xmlns:ahyp="http://schemas.microsoft.com/office/drawing/2018/hyperlinkcolor" val="tx"/>
                              </a:ext>
                            </a:extLst>
                          </a:hlinkClick>
                        </a:rPr>
                        <a:t>broken</a:t>
                      </a:r>
                      <a:r>
                        <a:rPr lang="en-US" sz="1200" strike="noStrike" spc="-1" dirty="0">
                          <a:solidFill>
                            <a:schemeClr val="tx1"/>
                          </a:solidFill>
                          <a:uFill>
                            <a:solidFill>
                              <a:srgbClr val="FFFFFF"/>
                            </a:solidFill>
                          </a:uFill>
                          <a:latin typeface="Arial"/>
                          <a:ea typeface="Times New Roman"/>
                        </a:rPr>
                        <a:t>, and shall be </a:t>
                      </a:r>
                      <a:r>
                        <a:rPr lang="en-US" sz="1200" u="sng" strike="noStrike" spc="-1" dirty="0">
                          <a:solidFill>
                            <a:schemeClr val="tx1"/>
                          </a:solidFill>
                          <a:uFill>
                            <a:solidFill>
                              <a:srgbClr val="FFFFFF"/>
                            </a:solidFill>
                          </a:uFill>
                          <a:latin typeface="Arial"/>
                          <a:ea typeface="Times New Roman"/>
                          <a:hlinkClick r:id="rId30">
                            <a:extLst>
                              <a:ext uri="{A12FA001-AC4F-418D-AE19-62706E023703}">
                                <ahyp:hlinkClr xmlns:ahyp="http://schemas.microsoft.com/office/drawing/2018/hyperlinkcolor" val="tx"/>
                              </a:ext>
                            </a:extLst>
                          </a:hlinkClick>
                        </a:rPr>
                        <a:t>divided</a:t>
                      </a:r>
                      <a:r>
                        <a:rPr lang="en-US" sz="1200" strike="noStrike" spc="-1" dirty="0">
                          <a:solidFill>
                            <a:schemeClr val="tx1"/>
                          </a:solidFill>
                          <a:uFill>
                            <a:solidFill>
                              <a:srgbClr val="FFFFFF"/>
                            </a:solidFill>
                          </a:uFill>
                          <a:latin typeface="Arial"/>
                          <a:ea typeface="Times New Roman"/>
                        </a:rPr>
                        <a:t> toward the </a:t>
                      </a:r>
                      <a:r>
                        <a:rPr lang="en-US" sz="1200" u="sng" strike="noStrike" spc="-1" dirty="0">
                          <a:solidFill>
                            <a:schemeClr val="tx1"/>
                          </a:solidFill>
                          <a:uFill>
                            <a:solidFill>
                              <a:srgbClr val="FFFFFF"/>
                            </a:solidFill>
                          </a:uFill>
                          <a:latin typeface="Arial"/>
                          <a:ea typeface="Times New Roman"/>
                          <a:hlinkClick r:id="rId31">
                            <a:extLst>
                              <a:ext uri="{A12FA001-AC4F-418D-AE19-62706E023703}">
                                <ahyp:hlinkClr xmlns:ahyp="http://schemas.microsoft.com/office/drawing/2018/hyperlinkcolor" val="tx"/>
                              </a:ext>
                            </a:extLst>
                          </a:hlinkClick>
                        </a:rPr>
                        <a:t>four</a:t>
                      </a:r>
                      <a:r>
                        <a:rPr lang="en-US" sz="1200" strike="noStrike" spc="-1" dirty="0">
                          <a:solidFill>
                            <a:schemeClr val="tx1"/>
                          </a:solidFill>
                          <a:uFill>
                            <a:solidFill>
                              <a:srgbClr val="FFFFFF"/>
                            </a:solidFill>
                          </a:uFill>
                          <a:latin typeface="Arial"/>
                          <a:ea typeface="Times New Roman"/>
                        </a:rPr>
                        <a:t> </a:t>
                      </a:r>
                      <a:r>
                        <a:rPr lang="en-US" sz="1200" u="sng" strike="noStrike" spc="-1" dirty="0">
                          <a:solidFill>
                            <a:schemeClr val="tx1"/>
                          </a:solidFill>
                          <a:uFill>
                            <a:solidFill>
                              <a:srgbClr val="FFFFFF"/>
                            </a:solidFill>
                          </a:uFill>
                          <a:latin typeface="Arial"/>
                          <a:ea typeface="Times New Roman"/>
                          <a:hlinkClick r:id="rId32">
                            <a:extLst>
                              <a:ext uri="{A12FA001-AC4F-418D-AE19-62706E023703}">
                                <ahyp:hlinkClr xmlns:ahyp="http://schemas.microsoft.com/office/drawing/2018/hyperlinkcolor" val="tx"/>
                              </a:ext>
                            </a:extLst>
                          </a:hlinkClick>
                        </a:rPr>
                        <a:t>winds</a:t>
                      </a:r>
                      <a:r>
                        <a:rPr lang="en-US" sz="1200" strike="noStrike" spc="-1" dirty="0">
                          <a:solidFill>
                            <a:schemeClr val="tx1"/>
                          </a:solidFill>
                          <a:uFill>
                            <a:solidFill>
                              <a:srgbClr val="FFFFFF"/>
                            </a:solidFill>
                          </a:uFill>
                          <a:latin typeface="Arial"/>
                          <a:ea typeface="Times New Roman"/>
                        </a:rPr>
                        <a:t> of </a:t>
                      </a:r>
                      <a:r>
                        <a:rPr lang="en-US" sz="1200" u="sng" strike="noStrike" spc="-1" dirty="0">
                          <a:solidFill>
                            <a:schemeClr val="tx1"/>
                          </a:solidFill>
                          <a:uFill>
                            <a:solidFill>
                              <a:srgbClr val="FFFFFF"/>
                            </a:solidFill>
                          </a:uFill>
                          <a:latin typeface="Arial"/>
                          <a:ea typeface="Times New Roman"/>
                          <a:hlinkClick r:id="rId33">
                            <a:extLst>
                              <a:ext uri="{A12FA001-AC4F-418D-AE19-62706E023703}">
                                <ahyp:hlinkClr xmlns:ahyp="http://schemas.microsoft.com/office/drawing/2018/hyperlinkcolor" val="tx"/>
                              </a:ext>
                            </a:extLst>
                          </a:hlinkClick>
                        </a:rPr>
                        <a:t>heaven</a:t>
                      </a:r>
                      <a:r>
                        <a:rPr lang="en-US" sz="1200" u="sng" strike="noStrike" spc="-1" dirty="0">
                          <a:solidFill>
                            <a:srgbClr val="0000FF"/>
                          </a:solidFill>
                          <a:uFill>
                            <a:solidFill>
                              <a:srgbClr val="FFFFFF"/>
                            </a:solidFill>
                          </a:uFill>
                          <a:latin typeface="Arial"/>
                          <a:ea typeface="Times New Roman"/>
                          <a:hlinkClick r:id="rId33">
                            <a:extLst>
                              <a:ext uri="{A12FA001-AC4F-418D-AE19-62706E023703}">
                                <ahyp:hlinkClr xmlns:ahyp="http://schemas.microsoft.com/office/drawing/2018/hyperlinkcolor" val="tx"/>
                              </a:ext>
                            </a:extLst>
                          </a:hlinkClick>
                        </a:rPr>
                        <a:t>;</a:t>
                      </a:r>
                      <a:r>
                        <a:rPr lang="en-US" sz="1200" strike="noStrike" spc="-1" dirty="0">
                          <a:solidFill>
                            <a:srgbClr val="000000"/>
                          </a:solidFill>
                          <a:uFill>
                            <a:solidFill>
                              <a:srgbClr val="FFFFFF"/>
                            </a:solidFill>
                          </a:uFill>
                          <a:latin typeface="Arial"/>
                          <a:ea typeface="Times New Roman"/>
                        </a:rPr>
                        <a:t> </a:t>
                      </a:r>
                      <a:r>
                        <a:rPr lang="en-US" sz="1200" b="1" i="1" strike="noStrike" spc="-1" dirty="0">
                          <a:solidFill>
                            <a:srgbClr val="548DD4"/>
                          </a:solidFill>
                          <a:uFill>
                            <a:solidFill>
                              <a:srgbClr val="FFFFFF"/>
                            </a:solidFill>
                          </a:uFill>
                          <a:latin typeface="Arial"/>
                          <a:ea typeface="Times New Roman"/>
                        </a:rPr>
                        <a:t>(his four generals took over and created the following Grecian kingdoms: Ptolemaic, Seleucid, </a:t>
                      </a:r>
                      <a:r>
                        <a:rPr lang="en-US" sz="1200" b="1" i="1" strike="noStrike" spc="-1" dirty="0" err="1">
                          <a:solidFill>
                            <a:srgbClr val="548DD4"/>
                          </a:solidFill>
                          <a:uFill>
                            <a:solidFill>
                              <a:srgbClr val="FFFFFF"/>
                            </a:solidFill>
                          </a:uFill>
                          <a:latin typeface="Arial"/>
                          <a:ea typeface="Times New Roman"/>
                        </a:rPr>
                        <a:t>Pergamon,Macedon</a:t>
                      </a:r>
                      <a:r>
                        <a:rPr lang="en-US" sz="1200" b="1" i="1" strike="noStrike" spc="-1" dirty="0">
                          <a:solidFill>
                            <a:srgbClr val="548DD4"/>
                          </a:solidFill>
                          <a:uFill>
                            <a:solidFill>
                              <a:srgbClr val="FFFFFF"/>
                            </a:solidFill>
                          </a:uFill>
                          <a:latin typeface="Arial"/>
                          <a:ea typeface="Times New Roman"/>
                        </a:rPr>
                        <a:t>.)</a:t>
                      </a:r>
                      <a:r>
                        <a:rPr lang="en-US" sz="1200" strike="noStrike" spc="-1" dirty="0">
                          <a:solidFill>
                            <a:srgbClr val="000000"/>
                          </a:solidFill>
                          <a:uFill>
                            <a:solidFill>
                              <a:srgbClr val="FFFFFF"/>
                            </a:solidFill>
                          </a:uFill>
                          <a:latin typeface="Arial"/>
                          <a:ea typeface="Times New Roman"/>
                        </a:rPr>
                        <a:t> and not to his </a:t>
                      </a:r>
                      <a:r>
                        <a:rPr lang="en-US" sz="1200" u="sng" strike="noStrike" spc="-1" dirty="0">
                          <a:solidFill>
                            <a:schemeClr val="tx1"/>
                          </a:solidFill>
                          <a:uFill>
                            <a:solidFill>
                              <a:srgbClr val="FFFFFF"/>
                            </a:solidFill>
                          </a:uFill>
                          <a:latin typeface="Arial"/>
                          <a:ea typeface="Times New Roman"/>
                          <a:hlinkClick r:id="rId34">
                            <a:extLst>
                              <a:ext uri="{A12FA001-AC4F-418D-AE19-62706E023703}">
                                <ahyp:hlinkClr xmlns:ahyp="http://schemas.microsoft.com/office/drawing/2018/hyperlinkcolor" val="tx"/>
                              </a:ext>
                            </a:extLst>
                          </a:hlinkClick>
                        </a:rPr>
                        <a:t>posterity,</a:t>
                      </a:r>
                      <a:r>
                        <a:rPr lang="en-US" sz="1200" b="1" i="1" strike="noStrike" spc="-1" dirty="0">
                          <a:solidFill>
                            <a:schemeClr val="tx1"/>
                          </a:solidFill>
                          <a:uFill>
                            <a:solidFill>
                              <a:srgbClr val="FFFFFF"/>
                            </a:solidFill>
                          </a:uFill>
                          <a:latin typeface="Arial"/>
                          <a:ea typeface="Times New Roman"/>
                        </a:rPr>
                        <a:t>(</a:t>
                      </a:r>
                      <a:r>
                        <a:rPr lang="en-US" sz="1200" b="1" i="1" strike="noStrike" spc="-1" dirty="0">
                          <a:solidFill>
                            <a:srgbClr val="548DD4"/>
                          </a:solidFill>
                          <a:uFill>
                            <a:solidFill>
                              <a:srgbClr val="FFFFFF"/>
                            </a:solidFill>
                          </a:uFill>
                          <a:latin typeface="Arial"/>
                          <a:ea typeface="Times New Roman"/>
                        </a:rPr>
                        <a:t>none of his children or family ruled) </a:t>
                      </a:r>
                      <a:r>
                        <a:rPr lang="en-US" sz="1200" strike="noStrike" spc="-1" dirty="0">
                          <a:solidFill>
                            <a:schemeClr val="tx1"/>
                          </a:solidFill>
                          <a:uFill>
                            <a:solidFill>
                              <a:srgbClr val="FFFFFF"/>
                            </a:solidFill>
                          </a:uFill>
                          <a:latin typeface="Arial"/>
                          <a:ea typeface="Times New Roman"/>
                        </a:rPr>
                        <a:t>nor according to his </a:t>
                      </a:r>
                      <a:r>
                        <a:rPr lang="en-US" sz="1200" u="sng" strike="noStrike" spc="-1" dirty="0">
                          <a:solidFill>
                            <a:schemeClr val="tx1"/>
                          </a:solidFill>
                          <a:uFill>
                            <a:solidFill>
                              <a:srgbClr val="FFFFFF"/>
                            </a:solidFill>
                          </a:uFill>
                          <a:latin typeface="Arial"/>
                          <a:ea typeface="Times New Roman"/>
                          <a:hlinkClick r:id="rId35">
                            <a:extLst>
                              <a:ext uri="{A12FA001-AC4F-418D-AE19-62706E023703}">
                                <ahyp:hlinkClr xmlns:ahyp="http://schemas.microsoft.com/office/drawing/2018/hyperlinkcolor" val="tx"/>
                              </a:ext>
                            </a:extLst>
                          </a:hlinkClick>
                        </a:rPr>
                        <a:t>dominion</a:t>
                      </a:r>
                      <a:r>
                        <a:rPr lang="en-US" sz="1200" strike="noStrike" spc="-1" dirty="0">
                          <a:solidFill>
                            <a:schemeClr val="tx1"/>
                          </a:solidFill>
                          <a:uFill>
                            <a:solidFill>
                              <a:srgbClr val="FFFFFF"/>
                            </a:solidFill>
                          </a:uFill>
                          <a:latin typeface="Arial"/>
                          <a:ea typeface="Times New Roman"/>
                        </a:rPr>
                        <a:t> which he </a:t>
                      </a:r>
                      <a:r>
                        <a:rPr lang="en-US" sz="1200" u="sng" strike="noStrike" spc="-1" dirty="0">
                          <a:solidFill>
                            <a:schemeClr val="tx1"/>
                          </a:solidFill>
                          <a:uFill>
                            <a:solidFill>
                              <a:srgbClr val="FFFFFF"/>
                            </a:solidFill>
                          </a:uFill>
                          <a:latin typeface="Arial"/>
                          <a:ea typeface="Times New Roman"/>
                          <a:hlinkClick r:id="rId24">
                            <a:extLst>
                              <a:ext uri="{A12FA001-AC4F-418D-AE19-62706E023703}">
                                <ahyp:hlinkClr xmlns:ahyp="http://schemas.microsoft.com/office/drawing/2018/hyperlinkcolor" val="tx"/>
                              </a:ext>
                            </a:extLst>
                          </a:hlinkClick>
                        </a:rPr>
                        <a:t>ruled</a:t>
                      </a:r>
                      <a:r>
                        <a:rPr lang="en-US" sz="1200" strike="noStrike" spc="-1" dirty="0">
                          <a:solidFill>
                            <a:schemeClr val="tx1"/>
                          </a:solidFill>
                          <a:uFill>
                            <a:solidFill>
                              <a:srgbClr val="FFFFFF"/>
                            </a:solidFill>
                          </a:uFill>
                          <a:latin typeface="Arial"/>
                          <a:ea typeface="Times New Roman"/>
                        </a:rPr>
                        <a:t>: for his </a:t>
                      </a:r>
                      <a:r>
                        <a:rPr lang="en-US" sz="1200" u="sng" strike="noStrike" spc="-1" dirty="0">
                          <a:solidFill>
                            <a:schemeClr val="tx1"/>
                          </a:solidFill>
                          <a:uFill>
                            <a:solidFill>
                              <a:srgbClr val="FFFFFF"/>
                            </a:solidFill>
                          </a:uFill>
                          <a:latin typeface="Arial"/>
                          <a:ea typeface="Times New Roman"/>
                          <a:hlinkClick r:id="rId21">
                            <a:extLst>
                              <a:ext uri="{A12FA001-AC4F-418D-AE19-62706E023703}">
                                <ahyp:hlinkClr xmlns:ahyp="http://schemas.microsoft.com/office/drawing/2018/hyperlinkcolor" val="tx"/>
                              </a:ext>
                            </a:extLst>
                          </a:hlinkClick>
                        </a:rPr>
                        <a:t>kingdom</a:t>
                      </a:r>
                      <a:r>
                        <a:rPr lang="en-US" sz="1200" strike="noStrike" spc="-1" dirty="0">
                          <a:solidFill>
                            <a:schemeClr val="tx1"/>
                          </a:solidFill>
                          <a:uFill>
                            <a:solidFill>
                              <a:srgbClr val="FFFFFF"/>
                            </a:solidFill>
                          </a:uFill>
                          <a:latin typeface="Arial"/>
                          <a:ea typeface="Times New Roman"/>
                        </a:rPr>
                        <a:t> shall be plucked </a:t>
                      </a:r>
                      <a:r>
                        <a:rPr lang="en-US" sz="1200" u="sng" strike="noStrike" spc="-1" dirty="0">
                          <a:solidFill>
                            <a:schemeClr val="tx1"/>
                          </a:solidFill>
                          <a:uFill>
                            <a:solidFill>
                              <a:srgbClr val="FFFFFF"/>
                            </a:solidFill>
                          </a:uFill>
                          <a:latin typeface="Arial"/>
                          <a:ea typeface="Times New Roman"/>
                          <a:hlinkClick r:id="rId36">
                            <a:extLst>
                              <a:ext uri="{A12FA001-AC4F-418D-AE19-62706E023703}">
                                <ahyp:hlinkClr xmlns:ahyp="http://schemas.microsoft.com/office/drawing/2018/hyperlinkcolor" val="tx"/>
                              </a:ext>
                            </a:extLst>
                          </a:hlinkClick>
                        </a:rPr>
                        <a:t>up</a:t>
                      </a:r>
                      <a:r>
                        <a:rPr lang="en-US" sz="1200" strike="noStrike" spc="-1" dirty="0">
                          <a:solidFill>
                            <a:schemeClr val="tx1"/>
                          </a:solidFill>
                          <a:uFill>
                            <a:solidFill>
                              <a:srgbClr val="FFFFFF"/>
                            </a:solidFill>
                          </a:uFill>
                          <a:latin typeface="Arial"/>
                          <a:ea typeface="Times New Roman"/>
                        </a:rPr>
                        <a:t>, even for </a:t>
                      </a:r>
                      <a:r>
                        <a:rPr lang="en-US" sz="1200" u="sng" strike="noStrike" spc="-1" dirty="0">
                          <a:solidFill>
                            <a:schemeClr val="tx1"/>
                          </a:solidFill>
                          <a:uFill>
                            <a:solidFill>
                              <a:srgbClr val="FFFFFF"/>
                            </a:solidFill>
                          </a:uFill>
                          <a:latin typeface="Arial"/>
                          <a:ea typeface="Times New Roman"/>
                          <a:hlinkClick r:id="rId37">
                            <a:extLst>
                              <a:ext uri="{A12FA001-AC4F-418D-AE19-62706E023703}">
                                <ahyp:hlinkClr xmlns:ahyp="http://schemas.microsoft.com/office/drawing/2018/hyperlinkcolor" val="tx"/>
                              </a:ext>
                            </a:extLst>
                          </a:hlinkClick>
                        </a:rPr>
                        <a:t>others</a:t>
                      </a:r>
                      <a:r>
                        <a:rPr lang="en-US" sz="1200" strike="noStrike" spc="-1" dirty="0">
                          <a:solidFill>
                            <a:schemeClr val="tx1"/>
                          </a:solidFill>
                          <a:uFill>
                            <a:solidFill>
                              <a:srgbClr val="FFFFFF"/>
                            </a:solidFill>
                          </a:uFill>
                          <a:latin typeface="Arial"/>
                          <a:ea typeface="Times New Roman"/>
                        </a:rPr>
                        <a:t> beside those. </a:t>
                      </a:r>
                      <a:endParaRPr sz="1200" dirty="0">
                        <a:solidFill>
                          <a:schemeClr val="tx1"/>
                        </a:solidFill>
                      </a:endParaRPr>
                    </a:p>
                  </a:txBody>
                  <a:tcPr marL="4320" marR="432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r h="437400">
                <a:tc>
                  <a:txBody>
                    <a:bodyPr/>
                    <a:lstStyle/>
                    <a:p>
                      <a:pPr algn="just">
                        <a:lnSpc>
                          <a:spcPct val="115000"/>
                        </a:lnSpc>
                      </a:pPr>
                      <a:r>
                        <a:rPr lang="en-US" sz="1200" b="1" strike="noStrike" spc="-1" dirty="0">
                          <a:solidFill>
                            <a:srgbClr val="000000"/>
                          </a:solidFill>
                          <a:uFill>
                            <a:solidFill>
                              <a:srgbClr val="FFFFFF"/>
                            </a:solidFill>
                          </a:uFill>
                          <a:latin typeface="Arial"/>
                          <a:ea typeface="Times New Roman"/>
                        </a:rPr>
                        <a:t>11:5</a:t>
                      </a:r>
                      <a:r>
                        <a:rPr lang="en-US" sz="1200" strike="noStrike" spc="-1" dirty="0">
                          <a:solidFill>
                            <a:srgbClr val="000000"/>
                          </a:solidFill>
                          <a:uFill>
                            <a:solidFill>
                              <a:srgbClr val="FFFFFF"/>
                            </a:solidFill>
                          </a:uFill>
                          <a:latin typeface="Arial"/>
                          <a:ea typeface="Times New Roman"/>
                        </a:rPr>
                        <a:t>  </a:t>
                      </a:r>
                      <a:r>
                        <a:rPr lang="en-US" sz="1200" strike="noStrike" spc="-1" dirty="0">
                          <a:solidFill>
                            <a:schemeClr val="tx1"/>
                          </a:solidFill>
                          <a:uFill>
                            <a:solidFill>
                              <a:srgbClr val="FFFFFF"/>
                            </a:solidFill>
                          </a:uFill>
                          <a:latin typeface="Arial"/>
                          <a:ea typeface="Times New Roman"/>
                        </a:rPr>
                        <a:t>And the </a:t>
                      </a:r>
                      <a:r>
                        <a:rPr lang="en-US" sz="1200" u="sng" strike="noStrike" spc="-1" dirty="0">
                          <a:solidFill>
                            <a:schemeClr val="tx1"/>
                          </a:solidFill>
                          <a:uFill>
                            <a:solidFill>
                              <a:srgbClr val="FFFFFF"/>
                            </a:solidFill>
                          </a:uFill>
                          <a:latin typeface="Arial"/>
                          <a:ea typeface="Times New Roman"/>
                          <a:hlinkClick r:id="rId13">
                            <a:extLst>
                              <a:ext uri="{A12FA001-AC4F-418D-AE19-62706E023703}">
                                <ahyp:hlinkClr xmlns:ahyp="http://schemas.microsoft.com/office/drawing/2018/hyperlinkcolor" val="tx"/>
                              </a:ext>
                            </a:extLst>
                          </a:hlinkClick>
                        </a:rPr>
                        <a:t>king</a:t>
                      </a:r>
                      <a:r>
                        <a:rPr lang="en-US" sz="1200" strike="noStrike" spc="-1" dirty="0">
                          <a:solidFill>
                            <a:schemeClr val="tx1"/>
                          </a:solidFill>
                          <a:uFill>
                            <a:solidFill>
                              <a:srgbClr val="FFFFFF"/>
                            </a:solidFill>
                          </a:uFill>
                          <a:latin typeface="Arial"/>
                          <a:ea typeface="Times New Roman"/>
                        </a:rPr>
                        <a:t> of the </a:t>
                      </a:r>
                      <a:r>
                        <a:rPr lang="en-US" sz="1200" u="sng" strike="noStrike" spc="-1" dirty="0">
                          <a:solidFill>
                            <a:schemeClr val="tx1"/>
                          </a:solidFill>
                          <a:uFill>
                            <a:solidFill>
                              <a:srgbClr val="FFFFFF"/>
                            </a:solidFill>
                          </a:uFill>
                          <a:latin typeface="Arial"/>
                          <a:ea typeface="Times New Roman"/>
                          <a:hlinkClick r:id="rId38">
                            <a:extLst>
                              <a:ext uri="{A12FA001-AC4F-418D-AE19-62706E023703}">
                                <ahyp:hlinkClr xmlns:ahyp="http://schemas.microsoft.com/office/drawing/2018/hyperlinkcolor" val="tx"/>
                              </a:ext>
                            </a:extLst>
                          </a:hlinkClick>
                        </a:rPr>
                        <a:t>south</a:t>
                      </a:r>
                      <a:r>
                        <a:rPr lang="en-US" sz="1200" strike="noStrike" spc="-1" dirty="0">
                          <a:solidFill>
                            <a:schemeClr val="tx1"/>
                          </a:solidFill>
                          <a:uFill>
                            <a:solidFill>
                              <a:srgbClr val="FFFFFF"/>
                            </a:solidFill>
                          </a:uFill>
                          <a:latin typeface="Arial"/>
                          <a:ea typeface="Times New Roman"/>
                        </a:rPr>
                        <a:t> </a:t>
                      </a:r>
                      <a:r>
                        <a:rPr lang="en-US" sz="1200" b="1" i="1" strike="noStrike" spc="-1" dirty="0">
                          <a:solidFill>
                            <a:srgbClr val="548DD4"/>
                          </a:solidFill>
                          <a:uFill>
                            <a:solidFill>
                              <a:srgbClr val="FFFFFF"/>
                            </a:solidFill>
                          </a:uFill>
                          <a:latin typeface="Arial"/>
                          <a:ea typeface="Times New Roman"/>
                        </a:rPr>
                        <a:t>(Ptolemaic kingdom of south)</a:t>
                      </a:r>
                      <a:r>
                        <a:rPr lang="en-US" sz="1200" strike="noStrike" spc="-1" dirty="0">
                          <a:solidFill>
                            <a:schemeClr val="tx1"/>
                          </a:solidFill>
                          <a:uFill>
                            <a:solidFill>
                              <a:srgbClr val="FFFFFF"/>
                            </a:solidFill>
                          </a:uFill>
                          <a:latin typeface="Arial"/>
                          <a:ea typeface="Times New Roman"/>
                        </a:rPr>
                        <a:t>shall be </a:t>
                      </a:r>
                      <a:r>
                        <a:rPr lang="en-US" sz="1200" u="sng" strike="noStrike" spc="-1" dirty="0">
                          <a:solidFill>
                            <a:schemeClr val="tx1"/>
                          </a:solidFill>
                          <a:uFill>
                            <a:solidFill>
                              <a:srgbClr val="FFFFFF"/>
                            </a:solidFill>
                          </a:uFill>
                          <a:latin typeface="Arial"/>
                          <a:ea typeface="Times New Roman"/>
                          <a:hlinkClick r:id="rId7">
                            <a:extLst>
                              <a:ext uri="{A12FA001-AC4F-418D-AE19-62706E023703}">
                                <ahyp:hlinkClr xmlns:ahyp="http://schemas.microsoft.com/office/drawing/2018/hyperlinkcolor" val="tx"/>
                              </a:ext>
                            </a:extLst>
                          </a:hlinkClick>
                        </a:rPr>
                        <a:t>strong</a:t>
                      </a:r>
                      <a:r>
                        <a:rPr lang="en-US" sz="1200" strike="noStrike" spc="-1" dirty="0">
                          <a:solidFill>
                            <a:schemeClr val="tx1"/>
                          </a:solidFill>
                          <a:uFill>
                            <a:solidFill>
                              <a:srgbClr val="FFFFFF"/>
                            </a:solidFill>
                          </a:uFill>
                          <a:latin typeface="Arial"/>
                          <a:ea typeface="Times New Roman"/>
                        </a:rPr>
                        <a:t>, and one of his </a:t>
                      </a:r>
                      <a:r>
                        <a:rPr lang="en-US" sz="1200" u="sng" strike="noStrike" spc="-1" dirty="0">
                          <a:solidFill>
                            <a:schemeClr val="tx1"/>
                          </a:solidFill>
                          <a:uFill>
                            <a:solidFill>
                              <a:srgbClr val="FFFFFF"/>
                            </a:solidFill>
                          </a:uFill>
                          <a:latin typeface="Arial"/>
                          <a:ea typeface="Times New Roman"/>
                          <a:hlinkClick r:id="rId39">
                            <a:extLst>
                              <a:ext uri="{A12FA001-AC4F-418D-AE19-62706E023703}">
                                <ahyp:hlinkClr xmlns:ahyp="http://schemas.microsoft.com/office/drawing/2018/hyperlinkcolor" val="tx"/>
                              </a:ext>
                            </a:extLst>
                          </a:hlinkClick>
                        </a:rPr>
                        <a:t>princes;</a:t>
                      </a:r>
                      <a:r>
                        <a:rPr lang="en-US" sz="1200" strike="noStrike" spc="-1" dirty="0">
                          <a:solidFill>
                            <a:schemeClr val="tx1"/>
                          </a:solidFill>
                          <a:uFill>
                            <a:solidFill>
                              <a:srgbClr val="FFFFFF"/>
                            </a:solidFill>
                          </a:uFill>
                          <a:latin typeface="Arial"/>
                          <a:ea typeface="Times New Roman"/>
                        </a:rPr>
                        <a:t> and he shall be </a:t>
                      </a:r>
                      <a:r>
                        <a:rPr lang="en-US" sz="1200" u="sng" strike="noStrike" spc="-1" dirty="0">
                          <a:solidFill>
                            <a:schemeClr val="tx1"/>
                          </a:solidFill>
                          <a:uFill>
                            <a:solidFill>
                              <a:srgbClr val="FFFFFF"/>
                            </a:solidFill>
                          </a:uFill>
                          <a:latin typeface="Arial"/>
                          <a:ea typeface="Times New Roman"/>
                          <a:hlinkClick r:id="rId7">
                            <a:extLst>
                              <a:ext uri="{A12FA001-AC4F-418D-AE19-62706E023703}">
                                <ahyp:hlinkClr xmlns:ahyp="http://schemas.microsoft.com/office/drawing/2018/hyperlinkcolor" val="tx"/>
                              </a:ext>
                            </a:extLst>
                          </a:hlinkClick>
                        </a:rPr>
                        <a:t>strong</a:t>
                      </a:r>
                      <a:r>
                        <a:rPr lang="en-US" sz="1200" strike="noStrike" spc="-1" dirty="0">
                          <a:solidFill>
                            <a:schemeClr val="tx1"/>
                          </a:solidFill>
                          <a:uFill>
                            <a:solidFill>
                              <a:srgbClr val="FFFFFF"/>
                            </a:solidFill>
                          </a:uFill>
                          <a:latin typeface="Arial"/>
                          <a:ea typeface="Times New Roman"/>
                        </a:rPr>
                        <a:t> above him, and have </a:t>
                      </a:r>
                      <a:r>
                        <a:rPr lang="en-US" sz="1200" u="sng" strike="noStrike" spc="-1" dirty="0">
                          <a:solidFill>
                            <a:schemeClr val="tx1"/>
                          </a:solidFill>
                          <a:uFill>
                            <a:solidFill>
                              <a:srgbClr val="FFFFFF"/>
                            </a:solidFill>
                          </a:uFill>
                          <a:latin typeface="Arial"/>
                          <a:ea typeface="Times New Roman"/>
                          <a:hlinkClick r:id="rId24">
                            <a:extLst>
                              <a:ext uri="{A12FA001-AC4F-418D-AE19-62706E023703}">
                                <ahyp:hlinkClr xmlns:ahyp="http://schemas.microsoft.com/office/drawing/2018/hyperlinkcolor" val="tx"/>
                              </a:ext>
                            </a:extLst>
                          </a:hlinkClick>
                        </a:rPr>
                        <a:t>dominion</a:t>
                      </a:r>
                      <a:r>
                        <a:rPr lang="en-US" sz="1200" strike="noStrike" spc="-1" dirty="0">
                          <a:solidFill>
                            <a:schemeClr val="tx1"/>
                          </a:solidFill>
                          <a:uFill>
                            <a:solidFill>
                              <a:srgbClr val="FFFFFF"/>
                            </a:solidFill>
                          </a:uFill>
                          <a:latin typeface="Arial"/>
                          <a:ea typeface="Times New Roman"/>
                        </a:rPr>
                        <a:t>; his </a:t>
                      </a:r>
                      <a:r>
                        <a:rPr lang="en-US" sz="1200" u="sng" strike="noStrike" spc="-1" dirty="0">
                          <a:solidFill>
                            <a:schemeClr val="tx1"/>
                          </a:solidFill>
                          <a:uFill>
                            <a:solidFill>
                              <a:srgbClr val="FFFFFF"/>
                            </a:solidFill>
                          </a:uFill>
                          <a:latin typeface="Arial"/>
                          <a:ea typeface="Times New Roman"/>
                          <a:hlinkClick r:id="rId40">
                            <a:extLst>
                              <a:ext uri="{A12FA001-AC4F-418D-AE19-62706E023703}">
                                <ahyp:hlinkClr xmlns:ahyp="http://schemas.microsoft.com/office/drawing/2018/hyperlinkcolor" val="tx"/>
                              </a:ext>
                            </a:extLst>
                          </a:hlinkClick>
                        </a:rPr>
                        <a:t>dominion</a:t>
                      </a:r>
                      <a:r>
                        <a:rPr lang="en-US" sz="1200" strike="noStrike" spc="-1" dirty="0">
                          <a:solidFill>
                            <a:schemeClr val="tx1"/>
                          </a:solidFill>
                          <a:uFill>
                            <a:solidFill>
                              <a:srgbClr val="FFFFFF"/>
                            </a:solidFill>
                          </a:uFill>
                          <a:latin typeface="Arial"/>
                          <a:ea typeface="Times New Roman"/>
                        </a:rPr>
                        <a:t> shall be a </a:t>
                      </a:r>
                      <a:r>
                        <a:rPr lang="en-US" sz="1200" u="sng" strike="noStrike" spc="-1" dirty="0">
                          <a:solidFill>
                            <a:schemeClr val="tx1"/>
                          </a:solidFill>
                          <a:uFill>
                            <a:solidFill>
                              <a:srgbClr val="FFFFFF"/>
                            </a:solidFill>
                          </a:uFill>
                          <a:latin typeface="Arial"/>
                          <a:ea typeface="Times New Roman"/>
                          <a:hlinkClick r:id="rId25">
                            <a:extLst>
                              <a:ext uri="{A12FA001-AC4F-418D-AE19-62706E023703}">
                                <ahyp:hlinkClr xmlns:ahyp="http://schemas.microsoft.com/office/drawing/2018/hyperlinkcolor" val="tx"/>
                              </a:ext>
                            </a:extLst>
                          </a:hlinkClick>
                        </a:rPr>
                        <a:t>great</a:t>
                      </a:r>
                      <a:r>
                        <a:rPr lang="en-US" sz="1200" strike="noStrike" spc="-1" dirty="0">
                          <a:solidFill>
                            <a:schemeClr val="tx1"/>
                          </a:solidFill>
                          <a:uFill>
                            <a:solidFill>
                              <a:srgbClr val="FFFFFF"/>
                            </a:solidFill>
                          </a:uFill>
                          <a:latin typeface="Arial"/>
                          <a:ea typeface="Times New Roman"/>
                        </a:rPr>
                        <a:t> </a:t>
                      </a:r>
                      <a:r>
                        <a:rPr lang="en-US" sz="1200" u="sng" strike="noStrike" spc="-1" dirty="0">
                          <a:solidFill>
                            <a:schemeClr val="tx1"/>
                          </a:solidFill>
                          <a:uFill>
                            <a:solidFill>
                              <a:srgbClr val="FFFFFF"/>
                            </a:solidFill>
                          </a:uFill>
                          <a:latin typeface="Arial"/>
                          <a:ea typeface="Times New Roman"/>
                          <a:hlinkClick r:id="rId26">
                            <a:extLst>
                              <a:ext uri="{A12FA001-AC4F-418D-AE19-62706E023703}">
                                <ahyp:hlinkClr xmlns:ahyp="http://schemas.microsoft.com/office/drawing/2018/hyperlinkcolor" val="tx"/>
                              </a:ext>
                            </a:extLst>
                          </a:hlinkClick>
                        </a:rPr>
                        <a:t>dominion.</a:t>
                      </a:r>
                      <a:r>
                        <a:rPr lang="en-US" sz="1200" strike="noStrike" spc="-1" dirty="0">
                          <a:solidFill>
                            <a:schemeClr val="tx1"/>
                          </a:solidFill>
                          <a:uFill>
                            <a:solidFill>
                              <a:srgbClr val="FFFFFF"/>
                            </a:solidFill>
                          </a:uFill>
                          <a:latin typeface="Arial"/>
                          <a:ea typeface="Times New Roman"/>
                        </a:rPr>
                        <a:t> </a:t>
                      </a:r>
                      <a:endParaRPr sz="1200" dirty="0">
                        <a:solidFill>
                          <a:schemeClr val="tx1"/>
                        </a:solidFill>
                      </a:endParaRPr>
                    </a:p>
                  </a:txBody>
                  <a:tcPr marL="4320" marR="432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5"/>
                  </a:ext>
                </a:extLst>
              </a:tr>
              <a:tr h="1240200">
                <a:tc>
                  <a:txBody>
                    <a:bodyPr/>
                    <a:lstStyle/>
                    <a:p>
                      <a:pPr algn="just">
                        <a:lnSpc>
                          <a:spcPct val="115000"/>
                        </a:lnSpc>
                      </a:pPr>
                      <a:r>
                        <a:rPr lang="en-US" sz="1200" b="1" strike="noStrike" spc="-1" dirty="0">
                          <a:solidFill>
                            <a:srgbClr val="000000"/>
                          </a:solidFill>
                          <a:uFill>
                            <a:solidFill>
                              <a:srgbClr val="FFFFFF"/>
                            </a:solidFill>
                          </a:uFill>
                          <a:latin typeface="Arial"/>
                          <a:ea typeface="Times New Roman"/>
                        </a:rPr>
                        <a:t>11:6</a:t>
                      </a:r>
                      <a:r>
                        <a:rPr lang="en-US" sz="1200" strike="noStrike" spc="-1" dirty="0">
                          <a:solidFill>
                            <a:srgbClr val="000000"/>
                          </a:solidFill>
                          <a:uFill>
                            <a:solidFill>
                              <a:srgbClr val="FFFFFF"/>
                            </a:solidFill>
                          </a:uFill>
                          <a:latin typeface="Arial"/>
                          <a:ea typeface="Times New Roman"/>
                        </a:rPr>
                        <a:t>  </a:t>
                      </a:r>
                      <a:r>
                        <a:rPr lang="en-US" sz="1200" strike="noStrike" spc="-1" dirty="0">
                          <a:solidFill>
                            <a:schemeClr val="tx1"/>
                          </a:solidFill>
                          <a:uFill>
                            <a:solidFill>
                              <a:srgbClr val="FFFFFF"/>
                            </a:solidFill>
                          </a:uFill>
                          <a:latin typeface="Arial"/>
                          <a:ea typeface="Times New Roman"/>
                        </a:rPr>
                        <a:t>And in the </a:t>
                      </a:r>
                      <a:r>
                        <a:rPr lang="en-US" sz="1200" u="sng" strike="noStrike" spc="-1" dirty="0">
                          <a:solidFill>
                            <a:schemeClr val="tx1"/>
                          </a:solidFill>
                          <a:uFill>
                            <a:solidFill>
                              <a:srgbClr val="FFFFFF"/>
                            </a:solidFill>
                          </a:uFill>
                          <a:latin typeface="Arial"/>
                          <a:ea typeface="Times New Roman"/>
                          <a:hlinkClick r:id="rId41">
                            <a:extLst>
                              <a:ext uri="{A12FA001-AC4F-418D-AE19-62706E023703}">
                                <ahyp:hlinkClr xmlns:ahyp="http://schemas.microsoft.com/office/drawing/2018/hyperlinkcolor" val="tx"/>
                              </a:ext>
                            </a:extLst>
                          </a:hlinkClick>
                        </a:rPr>
                        <a:t>end</a:t>
                      </a:r>
                      <a:r>
                        <a:rPr lang="en-US" sz="1200" strike="noStrike" spc="-1" dirty="0">
                          <a:solidFill>
                            <a:schemeClr val="tx1"/>
                          </a:solidFill>
                          <a:uFill>
                            <a:solidFill>
                              <a:srgbClr val="FFFFFF"/>
                            </a:solidFill>
                          </a:uFill>
                          <a:latin typeface="Arial"/>
                          <a:ea typeface="Times New Roman"/>
                        </a:rPr>
                        <a:t> of </a:t>
                      </a:r>
                      <a:r>
                        <a:rPr lang="en-US" sz="1200" u="sng" strike="noStrike" spc="-1" dirty="0">
                          <a:solidFill>
                            <a:schemeClr val="tx1"/>
                          </a:solidFill>
                          <a:uFill>
                            <a:solidFill>
                              <a:srgbClr val="FFFFFF"/>
                            </a:solidFill>
                          </a:uFill>
                          <a:latin typeface="Arial"/>
                          <a:ea typeface="Times New Roman"/>
                          <a:hlinkClick r:id="rId3">
                            <a:extLst>
                              <a:ext uri="{A12FA001-AC4F-418D-AE19-62706E023703}">
                                <ahyp:hlinkClr xmlns:ahyp="http://schemas.microsoft.com/office/drawing/2018/hyperlinkcolor" val="tx"/>
                              </a:ext>
                            </a:extLst>
                          </a:hlinkClick>
                        </a:rPr>
                        <a:t>years</a:t>
                      </a:r>
                      <a:r>
                        <a:rPr lang="en-US" sz="1200" strike="noStrike" spc="-1" dirty="0">
                          <a:solidFill>
                            <a:srgbClr val="000000"/>
                          </a:solidFill>
                          <a:uFill>
                            <a:solidFill>
                              <a:srgbClr val="FFFFFF"/>
                            </a:solidFill>
                          </a:uFill>
                          <a:latin typeface="Arial"/>
                          <a:ea typeface="Times New Roman"/>
                        </a:rPr>
                        <a:t> </a:t>
                      </a:r>
                      <a:r>
                        <a:rPr lang="en-US" sz="1200" b="1" i="1" strike="noStrike" spc="-1" dirty="0">
                          <a:solidFill>
                            <a:srgbClr val="548DD4"/>
                          </a:solidFill>
                          <a:uFill>
                            <a:solidFill>
                              <a:srgbClr val="FFFFFF"/>
                            </a:solidFill>
                          </a:uFill>
                          <a:latin typeface="Arial"/>
                          <a:ea typeface="Times New Roman"/>
                        </a:rPr>
                        <a:t>(of the Ptolemaic kingdom, NOT the end of the world </a:t>
                      </a:r>
                      <a:r>
                        <a:rPr lang="en-US" sz="1200" b="1" i="1" strike="noStrike" spc="-1" dirty="0" err="1">
                          <a:solidFill>
                            <a:srgbClr val="548DD4"/>
                          </a:solidFill>
                          <a:uFill>
                            <a:solidFill>
                              <a:srgbClr val="FFFFFF"/>
                            </a:solidFill>
                          </a:uFill>
                          <a:latin typeface="Arial"/>
                          <a:ea typeface="Times New Roman"/>
                        </a:rPr>
                        <a:t>endtime</a:t>
                      </a:r>
                      <a:r>
                        <a:rPr lang="en-US" sz="1200" b="1" i="1" strike="noStrike" spc="-1" dirty="0">
                          <a:solidFill>
                            <a:srgbClr val="548DD4"/>
                          </a:solidFill>
                          <a:uFill>
                            <a:solidFill>
                              <a:srgbClr val="FFFFFF"/>
                            </a:solidFill>
                          </a:uFill>
                          <a:latin typeface="Arial"/>
                          <a:ea typeface="Times New Roman"/>
                        </a:rPr>
                        <a:t>)</a:t>
                      </a:r>
                      <a:r>
                        <a:rPr lang="en-US" sz="1200" strike="noStrike" spc="-1" dirty="0">
                          <a:solidFill>
                            <a:srgbClr val="000000"/>
                          </a:solidFill>
                          <a:uFill>
                            <a:solidFill>
                              <a:srgbClr val="FFFFFF"/>
                            </a:solidFill>
                          </a:uFill>
                          <a:latin typeface="Arial"/>
                          <a:ea typeface="Times New Roman"/>
                        </a:rPr>
                        <a:t> </a:t>
                      </a:r>
                      <a:r>
                        <a:rPr lang="en-US" sz="1200" strike="noStrike" spc="-1" dirty="0">
                          <a:solidFill>
                            <a:schemeClr val="tx1"/>
                          </a:solidFill>
                          <a:uFill>
                            <a:solidFill>
                              <a:srgbClr val="FFFFFF"/>
                            </a:solidFill>
                          </a:uFill>
                          <a:latin typeface="Arial"/>
                          <a:ea typeface="Times New Roman"/>
                        </a:rPr>
                        <a:t>they shall join themselves </a:t>
                      </a:r>
                      <a:r>
                        <a:rPr lang="en-US" sz="1200" u="sng" strike="noStrike" spc="-1" dirty="0">
                          <a:solidFill>
                            <a:schemeClr val="tx1"/>
                          </a:solidFill>
                          <a:uFill>
                            <a:solidFill>
                              <a:srgbClr val="FFFFFF"/>
                            </a:solidFill>
                          </a:uFill>
                          <a:latin typeface="Arial"/>
                          <a:ea typeface="Times New Roman"/>
                          <a:hlinkClick r:id="rId42">
                            <a:extLst>
                              <a:ext uri="{A12FA001-AC4F-418D-AE19-62706E023703}">
                                <ahyp:hlinkClr xmlns:ahyp="http://schemas.microsoft.com/office/drawing/2018/hyperlinkcolor" val="tx"/>
                              </a:ext>
                            </a:extLst>
                          </a:hlinkClick>
                        </a:rPr>
                        <a:t>together</a:t>
                      </a:r>
                      <a:r>
                        <a:rPr lang="en-US" sz="1200" strike="noStrike" spc="-1" dirty="0">
                          <a:solidFill>
                            <a:schemeClr val="tx1"/>
                          </a:solidFill>
                          <a:uFill>
                            <a:solidFill>
                              <a:srgbClr val="FFFFFF"/>
                            </a:solidFill>
                          </a:uFill>
                          <a:latin typeface="Arial"/>
                          <a:ea typeface="Times New Roman"/>
                        </a:rPr>
                        <a:t>; for the </a:t>
                      </a:r>
                      <a:r>
                        <a:rPr lang="en-US" sz="1200" u="sng" strike="noStrike" spc="-1" dirty="0">
                          <a:solidFill>
                            <a:schemeClr val="tx1"/>
                          </a:solidFill>
                          <a:uFill>
                            <a:solidFill>
                              <a:srgbClr val="FFFFFF"/>
                            </a:solidFill>
                          </a:uFill>
                          <a:latin typeface="Arial"/>
                          <a:ea typeface="Times New Roman"/>
                          <a:hlinkClick r:id="rId13">
                            <a:extLst>
                              <a:ext uri="{A12FA001-AC4F-418D-AE19-62706E023703}">
                                <ahyp:hlinkClr xmlns:ahyp="http://schemas.microsoft.com/office/drawing/2018/hyperlinkcolor" val="tx"/>
                              </a:ext>
                            </a:extLst>
                          </a:hlinkClick>
                        </a:rPr>
                        <a:t>king's</a:t>
                      </a:r>
                      <a:r>
                        <a:rPr lang="en-US" sz="1200" strike="noStrike" spc="-1" dirty="0">
                          <a:solidFill>
                            <a:schemeClr val="tx1"/>
                          </a:solidFill>
                          <a:uFill>
                            <a:solidFill>
                              <a:srgbClr val="FFFFFF"/>
                            </a:solidFill>
                          </a:uFill>
                          <a:latin typeface="Arial"/>
                          <a:ea typeface="Times New Roman"/>
                        </a:rPr>
                        <a:t> </a:t>
                      </a:r>
                      <a:r>
                        <a:rPr lang="en-US" sz="1200" u="sng" strike="noStrike" spc="-1" dirty="0">
                          <a:solidFill>
                            <a:schemeClr val="tx1"/>
                          </a:solidFill>
                          <a:uFill>
                            <a:solidFill>
                              <a:srgbClr val="FFFFFF"/>
                            </a:solidFill>
                          </a:uFill>
                          <a:latin typeface="Arial"/>
                          <a:ea typeface="Times New Roman"/>
                          <a:hlinkClick r:id="rId43">
                            <a:extLst>
                              <a:ext uri="{A12FA001-AC4F-418D-AE19-62706E023703}">
                                <ahyp:hlinkClr xmlns:ahyp="http://schemas.microsoft.com/office/drawing/2018/hyperlinkcolor" val="tx"/>
                              </a:ext>
                            </a:extLst>
                          </a:hlinkClick>
                        </a:rPr>
                        <a:t>daughter</a:t>
                      </a:r>
                      <a:r>
                        <a:rPr lang="en-US" sz="1200" strike="noStrike" spc="-1" dirty="0">
                          <a:solidFill>
                            <a:schemeClr val="tx1"/>
                          </a:solidFill>
                          <a:uFill>
                            <a:solidFill>
                              <a:srgbClr val="FFFFFF"/>
                            </a:solidFill>
                          </a:uFill>
                          <a:latin typeface="Arial"/>
                          <a:ea typeface="Times New Roman"/>
                        </a:rPr>
                        <a:t> of the </a:t>
                      </a:r>
                      <a:r>
                        <a:rPr lang="en-US" sz="1200" u="sng" strike="noStrike" spc="-1" dirty="0">
                          <a:solidFill>
                            <a:schemeClr val="tx1"/>
                          </a:solidFill>
                          <a:uFill>
                            <a:solidFill>
                              <a:srgbClr val="FFFFFF"/>
                            </a:solidFill>
                          </a:uFill>
                          <a:latin typeface="Arial"/>
                          <a:ea typeface="Times New Roman"/>
                          <a:hlinkClick r:id="rId38">
                            <a:extLst>
                              <a:ext uri="{A12FA001-AC4F-418D-AE19-62706E023703}">
                                <ahyp:hlinkClr xmlns:ahyp="http://schemas.microsoft.com/office/drawing/2018/hyperlinkcolor" val="tx"/>
                              </a:ext>
                            </a:extLst>
                          </a:hlinkClick>
                        </a:rPr>
                        <a:t>south</a:t>
                      </a:r>
                      <a:r>
                        <a:rPr lang="en-US" sz="1200" strike="noStrike" spc="-1" dirty="0">
                          <a:solidFill>
                            <a:schemeClr val="tx1"/>
                          </a:solidFill>
                          <a:uFill>
                            <a:solidFill>
                              <a:srgbClr val="FFFFFF"/>
                            </a:solidFill>
                          </a:uFill>
                          <a:latin typeface="Arial"/>
                          <a:ea typeface="Times New Roman"/>
                        </a:rPr>
                        <a:t> shall </a:t>
                      </a:r>
                      <a:r>
                        <a:rPr lang="en-US" sz="1200" u="sng" strike="noStrike" spc="-1" dirty="0">
                          <a:solidFill>
                            <a:schemeClr val="tx1"/>
                          </a:solidFill>
                          <a:uFill>
                            <a:solidFill>
                              <a:srgbClr val="FFFFFF"/>
                            </a:solidFill>
                          </a:uFill>
                          <a:latin typeface="Arial"/>
                          <a:ea typeface="Times New Roman"/>
                          <a:hlinkClick r:id="rId44">
                            <a:extLst>
                              <a:ext uri="{A12FA001-AC4F-418D-AE19-62706E023703}">
                                <ahyp:hlinkClr xmlns:ahyp="http://schemas.microsoft.com/office/drawing/2018/hyperlinkcolor" val="tx"/>
                              </a:ext>
                            </a:extLst>
                          </a:hlinkClick>
                        </a:rPr>
                        <a:t>come</a:t>
                      </a:r>
                      <a:r>
                        <a:rPr lang="en-US" sz="1200" strike="noStrike" spc="-1" dirty="0">
                          <a:solidFill>
                            <a:schemeClr val="tx1"/>
                          </a:solidFill>
                          <a:uFill>
                            <a:solidFill>
                              <a:srgbClr val="FFFFFF"/>
                            </a:solidFill>
                          </a:uFill>
                          <a:latin typeface="Arial"/>
                          <a:ea typeface="Times New Roman"/>
                        </a:rPr>
                        <a:t> to the </a:t>
                      </a:r>
                      <a:r>
                        <a:rPr lang="en-US" sz="1200" u="sng" strike="noStrike" spc="-1" dirty="0">
                          <a:solidFill>
                            <a:schemeClr val="tx1"/>
                          </a:solidFill>
                          <a:uFill>
                            <a:solidFill>
                              <a:srgbClr val="FFFFFF"/>
                            </a:solidFill>
                          </a:uFill>
                          <a:latin typeface="Arial"/>
                          <a:ea typeface="Times New Roman"/>
                          <a:hlinkClick r:id="rId13">
                            <a:extLst>
                              <a:ext uri="{A12FA001-AC4F-418D-AE19-62706E023703}">
                                <ahyp:hlinkClr xmlns:ahyp="http://schemas.microsoft.com/office/drawing/2018/hyperlinkcolor" val="tx"/>
                              </a:ext>
                            </a:extLst>
                          </a:hlinkClick>
                        </a:rPr>
                        <a:t>king</a:t>
                      </a:r>
                      <a:r>
                        <a:rPr lang="en-US" sz="1200" strike="noStrike" spc="-1" dirty="0">
                          <a:solidFill>
                            <a:schemeClr val="tx1"/>
                          </a:solidFill>
                          <a:uFill>
                            <a:solidFill>
                              <a:srgbClr val="FFFFFF"/>
                            </a:solidFill>
                          </a:uFill>
                          <a:latin typeface="Arial"/>
                          <a:ea typeface="Times New Roman"/>
                        </a:rPr>
                        <a:t> of the </a:t>
                      </a:r>
                      <a:r>
                        <a:rPr lang="en-US" sz="1200" u="sng" strike="noStrike" spc="-1" dirty="0">
                          <a:solidFill>
                            <a:schemeClr val="tx1"/>
                          </a:solidFill>
                          <a:uFill>
                            <a:solidFill>
                              <a:srgbClr val="FFFFFF"/>
                            </a:solidFill>
                          </a:uFill>
                          <a:latin typeface="Arial"/>
                          <a:ea typeface="Times New Roman"/>
                          <a:hlinkClick r:id="rId45">
                            <a:extLst>
                              <a:ext uri="{A12FA001-AC4F-418D-AE19-62706E023703}">
                                <ahyp:hlinkClr xmlns:ahyp="http://schemas.microsoft.com/office/drawing/2018/hyperlinkcolor" val="tx"/>
                              </a:ext>
                            </a:extLst>
                          </a:hlinkClick>
                        </a:rPr>
                        <a:t>north</a:t>
                      </a:r>
                      <a:r>
                        <a:rPr lang="en-US" sz="1200" strike="noStrike" spc="-1" dirty="0">
                          <a:solidFill>
                            <a:schemeClr val="tx1"/>
                          </a:solidFill>
                          <a:uFill>
                            <a:solidFill>
                              <a:srgbClr val="FFFFFF"/>
                            </a:solidFill>
                          </a:uFill>
                          <a:latin typeface="Arial"/>
                          <a:ea typeface="Times New Roman"/>
                        </a:rPr>
                        <a:t> </a:t>
                      </a:r>
                      <a:r>
                        <a:rPr lang="en-US" sz="1200" b="1" i="1" strike="noStrike" spc="-1" dirty="0">
                          <a:solidFill>
                            <a:srgbClr val="548DD4"/>
                          </a:solidFill>
                          <a:uFill>
                            <a:solidFill>
                              <a:srgbClr val="FFFFFF"/>
                            </a:solidFill>
                          </a:uFill>
                          <a:latin typeface="Arial"/>
                          <a:ea typeface="Times New Roman"/>
                        </a:rPr>
                        <a:t>(Macedonian kingdom)</a:t>
                      </a:r>
                      <a:r>
                        <a:rPr lang="en-US" sz="1200" strike="noStrike" spc="-1" dirty="0">
                          <a:solidFill>
                            <a:srgbClr val="000000"/>
                          </a:solidFill>
                          <a:uFill>
                            <a:solidFill>
                              <a:srgbClr val="FFFFFF"/>
                            </a:solidFill>
                          </a:uFill>
                          <a:latin typeface="Arial"/>
                          <a:ea typeface="Times New Roman"/>
                        </a:rPr>
                        <a:t> </a:t>
                      </a:r>
                      <a:r>
                        <a:rPr lang="en-US" sz="1200" strike="noStrike" spc="-1" dirty="0">
                          <a:solidFill>
                            <a:schemeClr val="tx1"/>
                          </a:solidFill>
                          <a:uFill>
                            <a:solidFill>
                              <a:srgbClr val="FFFFFF"/>
                            </a:solidFill>
                          </a:uFill>
                          <a:latin typeface="Arial"/>
                          <a:ea typeface="Times New Roman"/>
                        </a:rPr>
                        <a:t>to </a:t>
                      </a:r>
                      <a:r>
                        <a:rPr lang="en-US" sz="1200" u="sng" strike="noStrike" spc="-1" dirty="0">
                          <a:solidFill>
                            <a:schemeClr val="tx1"/>
                          </a:solidFill>
                          <a:uFill>
                            <a:solidFill>
                              <a:srgbClr val="FFFFFF"/>
                            </a:solidFill>
                          </a:uFill>
                          <a:latin typeface="Arial"/>
                          <a:ea typeface="Times New Roman"/>
                          <a:hlinkClick r:id="rId27">
                            <a:extLst>
                              <a:ext uri="{A12FA001-AC4F-418D-AE19-62706E023703}">
                                <ahyp:hlinkClr xmlns:ahyp="http://schemas.microsoft.com/office/drawing/2018/hyperlinkcolor" val="tx"/>
                              </a:ext>
                            </a:extLst>
                          </a:hlinkClick>
                        </a:rPr>
                        <a:t>make</a:t>
                      </a:r>
                      <a:r>
                        <a:rPr lang="en-US" sz="1200" strike="noStrike" spc="-1" dirty="0">
                          <a:solidFill>
                            <a:schemeClr val="tx1"/>
                          </a:solidFill>
                          <a:uFill>
                            <a:solidFill>
                              <a:srgbClr val="FFFFFF"/>
                            </a:solidFill>
                          </a:uFill>
                          <a:latin typeface="Arial"/>
                          <a:ea typeface="Times New Roman"/>
                        </a:rPr>
                        <a:t> an </a:t>
                      </a:r>
                      <a:r>
                        <a:rPr lang="en-US" sz="1200" u="sng" strike="noStrike" spc="-1" dirty="0">
                          <a:solidFill>
                            <a:schemeClr val="tx1"/>
                          </a:solidFill>
                          <a:uFill>
                            <a:solidFill>
                              <a:srgbClr val="FFFFFF"/>
                            </a:solidFill>
                          </a:uFill>
                          <a:latin typeface="Arial"/>
                          <a:ea typeface="Times New Roman"/>
                          <a:hlinkClick r:id="rId46">
                            <a:extLst>
                              <a:ext uri="{A12FA001-AC4F-418D-AE19-62706E023703}">
                                <ahyp:hlinkClr xmlns:ahyp="http://schemas.microsoft.com/office/drawing/2018/hyperlinkcolor" val="tx"/>
                              </a:ext>
                            </a:extLst>
                          </a:hlinkClick>
                        </a:rPr>
                        <a:t>agreement:</a:t>
                      </a:r>
                      <a:r>
                        <a:rPr lang="en-US" sz="1200" strike="noStrike" spc="-1" dirty="0">
                          <a:solidFill>
                            <a:schemeClr val="tx1"/>
                          </a:solidFill>
                          <a:uFill>
                            <a:solidFill>
                              <a:srgbClr val="FFFFFF"/>
                            </a:solidFill>
                          </a:uFill>
                          <a:latin typeface="Arial"/>
                          <a:ea typeface="Times New Roman"/>
                        </a:rPr>
                        <a:t> but she shall not </a:t>
                      </a:r>
                      <a:r>
                        <a:rPr lang="en-US" sz="1200" u="sng" strike="noStrike" spc="-1" dirty="0">
                          <a:solidFill>
                            <a:schemeClr val="tx1"/>
                          </a:solidFill>
                          <a:uFill>
                            <a:solidFill>
                              <a:srgbClr val="FFFFFF"/>
                            </a:solidFill>
                          </a:uFill>
                          <a:latin typeface="Arial"/>
                          <a:ea typeface="Times New Roman"/>
                          <a:hlinkClick r:id="rId47">
                            <a:extLst>
                              <a:ext uri="{A12FA001-AC4F-418D-AE19-62706E023703}">
                                <ahyp:hlinkClr xmlns:ahyp="http://schemas.microsoft.com/office/drawing/2018/hyperlinkcolor" val="tx"/>
                              </a:ext>
                            </a:extLst>
                          </a:hlinkClick>
                        </a:rPr>
                        <a:t>retain</a:t>
                      </a:r>
                      <a:r>
                        <a:rPr lang="en-US" sz="1200" strike="noStrike" spc="-1" dirty="0">
                          <a:solidFill>
                            <a:schemeClr val="tx1"/>
                          </a:solidFill>
                          <a:uFill>
                            <a:solidFill>
                              <a:srgbClr val="FFFFFF"/>
                            </a:solidFill>
                          </a:uFill>
                          <a:latin typeface="Arial"/>
                          <a:ea typeface="Times New Roman"/>
                        </a:rPr>
                        <a:t> the </a:t>
                      </a:r>
                      <a:r>
                        <a:rPr lang="en-US" sz="1200" u="sng" strike="noStrike" spc="-1" dirty="0">
                          <a:solidFill>
                            <a:schemeClr val="tx1"/>
                          </a:solidFill>
                          <a:uFill>
                            <a:solidFill>
                              <a:srgbClr val="FFFFFF"/>
                            </a:solidFill>
                          </a:uFill>
                          <a:latin typeface="Arial"/>
                          <a:ea typeface="Times New Roman"/>
                          <a:hlinkClick r:id="rId48">
                            <a:extLst>
                              <a:ext uri="{A12FA001-AC4F-418D-AE19-62706E023703}">
                                <ahyp:hlinkClr xmlns:ahyp="http://schemas.microsoft.com/office/drawing/2018/hyperlinkcolor" val="tx"/>
                              </a:ext>
                            </a:extLst>
                          </a:hlinkClick>
                        </a:rPr>
                        <a:t>power</a:t>
                      </a:r>
                      <a:r>
                        <a:rPr lang="en-US" sz="1200" strike="noStrike" spc="-1" dirty="0">
                          <a:solidFill>
                            <a:schemeClr val="tx1"/>
                          </a:solidFill>
                          <a:uFill>
                            <a:solidFill>
                              <a:srgbClr val="FFFFFF"/>
                            </a:solidFill>
                          </a:uFill>
                          <a:latin typeface="Arial"/>
                          <a:ea typeface="Times New Roman"/>
                        </a:rPr>
                        <a:t> of the </a:t>
                      </a:r>
                      <a:r>
                        <a:rPr lang="en-US" sz="1200" u="sng" strike="noStrike" spc="-1" dirty="0">
                          <a:solidFill>
                            <a:schemeClr val="tx1"/>
                          </a:solidFill>
                          <a:uFill>
                            <a:solidFill>
                              <a:srgbClr val="FFFFFF"/>
                            </a:solidFill>
                          </a:uFill>
                          <a:latin typeface="Arial"/>
                          <a:ea typeface="Times New Roman"/>
                          <a:hlinkClick r:id="rId49">
                            <a:extLst>
                              <a:ext uri="{A12FA001-AC4F-418D-AE19-62706E023703}">
                                <ahyp:hlinkClr xmlns:ahyp="http://schemas.microsoft.com/office/drawing/2018/hyperlinkcolor" val="tx"/>
                              </a:ext>
                            </a:extLst>
                          </a:hlinkClick>
                        </a:rPr>
                        <a:t>arm;</a:t>
                      </a:r>
                      <a:r>
                        <a:rPr lang="en-US" sz="1200" strike="noStrike" spc="-1" dirty="0">
                          <a:solidFill>
                            <a:schemeClr val="tx1"/>
                          </a:solidFill>
                          <a:uFill>
                            <a:solidFill>
                              <a:srgbClr val="FFFFFF"/>
                            </a:solidFill>
                          </a:uFill>
                          <a:latin typeface="Arial"/>
                          <a:ea typeface="Times New Roman"/>
                        </a:rPr>
                        <a:t> neither shall he </a:t>
                      </a:r>
                      <a:r>
                        <a:rPr lang="en-US" sz="1200" u="sng" strike="noStrike" spc="-1" dirty="0">
                          <a:solidFill>
                            <a:schemeClr val="tx1"/>
                          </a:solidFill>
                          <a:uFill>
                            <a:solidFill>
                              <a:srgbClr val="FFFFFF"/>
                            </a:solidFill>
                          </a:uFill>
                          <a:latin typeface="Arial"/>
                          <a:ea typeface="Times New Roman"/>
                          <a:hlinkClick r:id="rId11">
                            <a:extLst>
                              <a:ext uri="{A12FA001-AC4F-418D-AE19-62706E023703}">
                                <ahyp:hlinkClr xmlns:ahyp="http://schemas.microsoft.com/office/drawing/2018/hyperlinkcolor" val="tx"/>
                              </a:ext>
                            </a:extLst>
                          </a:hlinkClick>
                        </a:rPr>
                        <a:t>stand</a:t>
                      </a:r>
                      <a:r>
                        <a:rPr lang="en-US" sz="1200" strike="noStrike" spc="-1" dirty="0">
                          <a:solidFill>
                            <a:schemeClr val="tx1"/>
                          </a:solidFill>
                          <a:uFill>
                            <a:solidFill>
                              <a:srgbClr val="FFFFFF"/>
                            </a:solidFill>
                          </a:uFill>
                          <a:latin typeface="Arial"/>
                          <a:ea typeface="Times New Roman"/>
                        </a:rPr>
                        <a:t>, nor his </a:t>
                      </a:r>
                      <a:r>
                        <a:rPr lang="en-US" sz="1200" u="sng" strike="noStrike" spc="-1" dirty="0">
                          <a:solidFill>
                            <a:schemeClr val="tx1"/>
                          </a:solidFill>
                          <a:uFill>
                            <a:solidFill>
                              <a:srgbClr val="FFFFFF"/>
                            </a:solidFill>
                          </a:uFill>
                          <a:latin typeface="Arial"/>
                          <a:ea typeface="Times New Roman"/>
                          <a:hlinkClick r:id="rId49">
                            <a:extLst>
                              <a:ext uri="{A12FA001-AC4F-418D-AE19-62706E023703}">
                                <ahyp:hlinkClr xmlns:ahyp="http://schemas.microsoft.com/office/drawing/2018/hyperlinkcolor" val="tx"/>
                              </a:ext>
                            </a:extLst>
                          </a:hlinkClick>
                        </a:rPr>
                        <a:t>arm:</a:t>
                      </a:r>
                      <a:r>
                        <a:rPr lang="en-US" sz="1200" strike="noStrike" spc="-1" dirty="0">
                          <a:solidFill>
                            <a:schemeClr val="tx1"/>
                          </a:solidFill>
                          <a:uFill>
                            <a:solidFill>
                              <a:srgbClr val="FFFFFF"/>
                            </a:solidFill>
                          </a:uFill>
                          <a:latin typeface="Arial"/>
                          <a:ea typeface="Times New Roman"/>
                        </a:rPr>
                        <a:t> but she shall be given </a:t>
                      </a:r>
                      <a:r>
                        <a:rPr lang="en-US" sz="1200" u="sng" strike="noStrike" spc="-1" dirty="0">
                          <a:solidFill>
                            <a:schemeClr val="tx1"/>
                          </a:solidFill>
                          <a:uFill>
                            <a:solidFill>
                              <a:srgbClr val="FFFFFF"/>
                            </a:solidFill>
                          </a:uFill>
                          <a:latin typeface="Arial"/>
                          <a:ea typeface="Times New Roman"/>
                          <a:hlinkClick r:id="rId50">
                            <a:extLst>
                              <a:ext uri="{A12FA001-AC4F-418D-AE19-62706E023703}">
                                <ahyp:hlinkClr xmlns:ahyp="http://schemas.microsoft.com/office/drawing/2018/hyperlinkcolor" val="tx"/>
                              </a:ext>
                            </a:extLst>
                          </a:hlinkClick>
                        </a:rPr>
                        <a:t>up</a:t>
                      </a:r>
                      <a:r>
                        <a:rPr lang="en-US" sz="1200" strike="noStrike" spc="-1" dirty="0">
                          <a:solidFill>
                            <a:schemeClr val="tx1"/>
                          </a:solidFill>
                          <a:uFill>
                            <a:solidFill>
                              <a:srgbClr val="FFFFFF"/>
                            </a:solidFill>
                          </a:uFill>
                          <a:latin typeface="Arial"/>
                          <a:ea typeface="Times New Roman"/>
                        </a:rPr>
                        <a:t>, and they that </a:t>
                      </a:r>
                      <a:r>
                        <a:rPr lang="en-US" sz="1200" u="sng" strike="noStrike" spc="-1" dirty="0">
                          <a:solidFill>
                            <a:schemeClr val="tx1"/>
                          </a:solidFill>
                          <a:uFill>
                            <a:solidFill>
                              <a:srgbClr val="FFFFFF"/>
                            </a:solidFill>
                          </a:uFill>
                          <a:latin typeface="Arial"/>
                          <a:ea typeface="Times New Roman"/>
                          <a:hlinkClick r:id="rId44">
                            <a:extLst>
                              <a:ext uri="{A12FA001-AC4F-418D-AE19-62706E023703}">
                                <ahyp:hlinkClr xmlns:ahyp="http://schemas.microsoft.com/office/drawing/2018/hyperlinkcolor" val="tx"/>
                              </a:ext>
                            </a:extLst>
                          </a:hlinkClick>
                        </a:rPr>
                        <a:t>brought</a:t>
                      </a:r>
                      <a:r>
                        <a:rPr lang="en-US" sz="1200" strike="noStrike" spc="-1" dirty="0">
                          <a:solidFill>
                            <a:schemeClr val="tx1"/>
                          </a:solidFill>
                          <a:uFill>
                            <a:solidFill>
                              <a:srgbClr val="FFFFFF"/>
                            </a:solidFill>
                          </a:uFill>
                          <a:latin typeface="Arial"/>
                          <a:ea typeface="Times New Roman"/>
                        </a:rPr>
                        <a:t> her, and he that </a:t>
                      </a:r>
                      <a:r>
                        <a:rPr lang="en-US" sz="1200" u="sng" strike="noStrike" spc="-1" dirty="0">
                          <a:solidFill>
                            <a:schemeClr val="tx1"/>
                          </a:solidFill>
                          <a:uFill>
                            <a:solidFill>
                              <a:srgbClr val="FFFFFF"/>
                            </a:solidFill>
                          </a:uFill>
                          <a:latin typeface="Arial"/>
                          <a:ea typeface="Times New Roman"/>
                          <a:hlinkClick r:id="rId51">
                            <a:extLst>
                              <a:ext uri="{A12FA001-AC4F-418D-AE19-62706E023703}">
                                <ahyp:hlinkClr xmlns:ahyp="http://schemas.microsoft.com/office/drawing/2018/hyperlinkcolor" val="tx"/>
                              </a:ext>
                            </a:extLst>
                          </a:hlinkClick>
                        </a:rPr>
                        <a:t>begat</a:t>
                      </a:r>
                      <a:r>
                        <a:rPr lang="en-US" sz="1200" strike="noStrike" spc="-1" dirty="0">
                          <a:solidFill>
                            <a:schemeClr val="tx1"/>
                          </a:solidFill>
                          <a:uFill>
                            <a:solidFill>
                              <a:srgbClr val="FFFFFF"/>
                            </a:solidFill>
                          </a:uFill>
                          <a:latin typeface="Arial"/>
                          <a:ea typeface="Times New Roman"/>
                        </a:rPr>
                        <a:t> her, and he that </a:t>
                      </a:r>
                      <a:r>
                        <a:rPr lang="en-US" sz="1200" u="sng" strike="noStrike" spc="-1" dirty="0">
                          <a:solidFill>
                            <a:schemeClr val="tx1"/>
                          </a:solidFill>
                          <a:uFill>
                            <a:solidFill>
                              <a:srgbClr val="FFFFFF"/>
                            </a:solidFill>
                          </a:uFill>
                          <a:latin typeface="Arial"/>
                          <a:ea typeface="Times New Roman"/>
                          <a:hlinkClick r:id="rId7">
                            <a:extLst>
                              <a:ext uri="{A12FA001-AC4F-418D-AE19-62706E023703}">
                                <ahyp:hlinkClr xmlns:ahyp="http://schemas.microsoft.com/office/drawing/2018/hyperlinkcolor" val="tx"/>
                              </a:ext>
                            </a:extLst>
                          </a:hlinkClick>
                        </a:rPr>
                        <a:t>strengthened</a:t>
                      </a:r>
                      <a:r>
                        <a:rPr lang="en-US" sz="1200" strike="noStrike" spc="-1" dirty="0">
                          <a:solidFill>
                            <a:schemeClr val="tx1"/>
                          </a:solidFill>
                          <a:uFill>
                            <a:solidFill>
                              <a:srgbClr val="FFFFFF"/>
                            </a:solidFill>
                          </a:uFill>
                          <a:latin typeface="Arial"/>
                          <a:ea typeface="Times New Roman"/>
                        </a:rPr>
                        <a:t> her in these </a:t>
                      </a:r>
                      <a:r>
                        <a:rPr lang="en-US" sz="1200" u="sng" strike="noStrike" spc="-1" dirty="0">
                          <a:solidFill>
                            <a:schemeClr val="tx1"/>
                          </a:solidFill>
                          <a:uFill>
                            <a:solidFill>
                              <a:srgbClr val="FFFFFF"/>
                            </a:solidFill>
                          </a:uFill>
                          <a:latin typeface="Arial"/>
                          <a:ea typeface="Times New Roman"/>
                          <a:hlinkClick r:id="rId52">
                            <a:extLst>
                              <a:ext uri="{A12FA001-AC4F-418D-AE19-62706E023703}">
                                <ahyp:hlinkClr xmlns:ahyp="http://schemas.microsoft.com/office/drawing/2018/hyperlinkcolor" val="tx"/>
                              </a:ext>
                            </a:extLst>
                          </a:hlinkClick>
                        </a:rPr>
                        <a:t>times</a:t>
                      </a:r>
                      <a:r>
                        <a:rPr lang="en-US" sz="1200" u="sng" strike="noStrike" spc="-1" dirty="0">
                          <a:solidFill>
                            <a:srgbClr val="0000FF"/>
                          </a:solidFill>
                          <a:uFill>
                            <a:solidFill>
                              <a:srgbClr val="FFFFFF"/>
                            </a:solidFill>
                          </a:uFill>
                          <a:latin typeface="Arial"/>
                          <a:ea typeface="Times New Roman"/>
                          <a:hlinkClick r:id="rId52">
                            <a:extLst>
                              <a:ext uri="{A12FA001-AC4F-418D-AE19-62706E023703}">
                                <ahyp:hlinkClr xmlns:ahyp="http://schemas.microsoft.com/office/drawing/2018/hyperlinkcolor" val="tx"/>
                              </a:ext>
                            </a:extLst>
                          </a:hlinkClick>
                        </a:rPr>
                        <a:t>.</a:t>
                      </a:r>
                      <a:r>
                        <a:rPr lang="en-US" sz="1200" strike="noStrike" spc="-1" dirty="0">
                          <a:solidFill>
                            <a:srgbClr val="000000"/>
                          </a:solidFill>
                          <a:uFill>
                            <a:solidFill>
                              <a:srgbClr val="FFFFFF"/>
                            </a:solidFill>
                          </a:uFill>
                          <a:latin typeface="Arial"/>
                          <a:ea typeface="Times New Roman"/>
                        </a:rPr>
                        <a:t> </a:t>
                      </a:r>
                      <a:r>
                        <a:rPr lang="en-US" sz="1200" b="1" i="1" strike="noStrike" spc="-1" dirty="0">
                          <a:solidFill>
                            <a:srgbClr val="548DD4"/>
                          </a:solidFill>
                          <a:uFill>
                            <a:solidFill>
                              <a:srgbClr val="FFFFFF"/>
                            </a:solidFill>
                          </a:uFill>
                          <a:latin typeface="Arial"/>
                          <a:ea typeface="Times New Roman"/>
                        </a:rPr>
                        <a:t>(Ptolemaic kingdom would eventually fall and be divided up among the Macedonian and Seleucid kingdoms)</a:t>
                      </a:r>
                      <a:endParaRPr sz="1200" dirty="0"/>
                    </a:p>
                  </a:txBody>
                  <a:tcPr marL="4320" marR="432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6"/>
                  </a:ext>
                </a:extLst>
              </a:tr>
              <a:tr h="438120">
                <a:tc>
                  <a:txBody>
                    <a:bodyPr/>
                    <a:lstStyle/>
                    <a:p>
                      <a:pPr algn="just">
                        <a:lnSpc>
                          <a:spcPct val="115000"/>
                        </a:lnSpc>
                      </a:pPr>
                      <a:r>
                        <a:rPr lang="en-US" sz="1200" b="1" strike="noStrike" spc="-1" dirty="0">
                          <a:solidFill>
                            <a:srgbClr val="000000"/>
                          </a:solidFill>
                          <a:uFill>
                            <a:solidFill>
                              <a:srgbClr val="FFFFFF"/>
                            </a:solidFill>
                          </a:uFill>
                          <a:latin typeface="Arial"/>
                          <a:ea typeface="Times New Roman"/>
                        </a:rPr>
                        <a:t>11:7</a:t>
                      </a:r>
                      <a:r>
                        <a:rPr lang="en-US" sz="1200" strike="noStrike" spc="-1" dirty="0">
                          <a:solidFill>
                            <a:srgbClr val="000000"/>
                          </a:solidFill>
                          <a:uFill>
                            <a:solidFill>
                              <a:srgbClr val="FFFFFF"/>
                            </a:solidFill>
                          </a:uFill>
                          <a:latin typeface="Arial"/>
                          <a:ea typeface="Times New Roman"/>
                        </a:rPr>
                        <a:t>  </a:t>
                      </a:r>
                      <a:r>
                        <a:rPr lang="en-US" sz="1200" strike="noStrike" spc="-1" dirty="0">
                          <a:solidFill>
                            <a:schemeClr val="tx1"/>
                          </a:solidFill>
                          <a:uFill>
                            <a:solidFill>
                              <a:srgbClr val="FFFFFF"/>
                            </a:solidFill>
                          </a:uFill>
                          <a:latin typeface="Arial"/>
                          <a:ea typeface="Times New Roman"/>
                        </a:rPr>
                        <a:t>But out of a </a:t>
                      </a:r>
                      <a:r>
                        <a:rPr lang="en-US" sz="1200" u="sng" strike="noStrike" spc="-1" dirty="0">
                          <a:solidFill>
                            <a:schemeClr val="tx1"/>
                          </a:solidFill>
                          <a:uFill>
                            <a:solidFill>
                              <a:srgbClr val="FFFFFF"/>
                            </a:solidFill>
                          </a:uFill>
                          <a:latin typeface="Arial"/>
                          <a:ea typeface="Times New Roman"/>
                          <a:hlinkClick r:id="rId53">
                            <a:extLst>
                              <a:ext uri="{A12FA001-AC4F-418D-AE19-62706E023703}">
                                <ahyp:hlinkClr xmlns:ahyp="http://schemas.microsoft.com/office/drawing/2018/hyperlinkcolor" val="tx"/>
                              </a:ext>
                            </a:extLst>
                          </a:hlinkClick>
                        </a:rPr>
                        <a:t>branch</a:t>
                      </a:r>
                      <a:r>
                        <a:rPr lang="en-US" sz="1200" strike="noStrike" spc="-1" dirty="0">
                          <a:solidFill>
                            <a:schemeClr val="tx1"/>
                          </a:solidFill>
                          <a:uFill>
                            <a:solidFill>
                              <a:srgbClr val="FFFFFF"/>
                            </a:solidFill>
                          </a:uFill>
                          <a:latin typeface="Arial"/>
                          <a:ea typeface="Times New Roman"/>
                        </a:rPr>
                        <a:t> of her </a:t>
                      </a:r>
                      <a:r>
                        <a:rPr lang="en-US" sz="1200" u="sng" strike="noStrike" spc="-1" dirty="0">
                          <a:solidFill>
                            <a:schemeClr val="tx1"/>
                          </a:solidFill>
                          <a:uFill>
                            <a:solidFill>
                              <a:srgbClr val="FFFFFF"/>
                            </a:solidFill>
                          </a:uFill>
                          <a:latin typeface="Arial"/>
                          <a:ea typeface="Times New Roman"/>
                          <a:hlinkClick r:id="rId54">
                            <a:extLst>
                              <a:ext uri="{A12FA001-AC4F-418D-AE19-62706E023703}">
                                <ahyp:hlinkClr xmlns:ahyp="http://schemas.microsoft.com/office/drawing/2018/hyperlinkcolor" val="tx"/>
                              </a:ext>
                            </a:extLst>
                          </a:hlinkClick>
                        </a:rPr>
                        <a:t>roots</a:t>
                      </a:r>
                      <a:r>
                        <a:rPr lang="en-US" sz="1200" strike="noStrike" spc="-1" dirty="0">
                          <a:solidFill>
                            <a:schemeClr val="tx1"/>
                          </a:solidFill>
                          <a:uFill>
                            <a:solidFill>
                              <a:srgbClr val="FFFFFF"/>
                            </a:solidFill>
                          </a:uFill>
                          <a:latin typeface="Arial"/>
                          <a:ea typeface="Times New Roman"/>
                        </a:rPr>
                        <a:t> shall one stand </a:t>
                      </a:r>
                      <a:r>
                        <a:rPr lang="en-US" sz="1200" u="sng" strike="noStrike" spc="-1" dirty="0">
                          <a:solidFill>
                            <a:schemeClr val="tx1"/>
                          </a:solidFill>
                          <a:uFill>
                            <a:solidFill>
                              <a:srgbClr val="FFFFFF"/>
                            </a:solidFill>
                          </a:uFill>
                          <a:latin typeface="Arial"/>
                          <a:ea typeface="Times New Roman"/>
                          <a:hlinkClick r:id="rId11">
                            <a:extLst>
                              <a:ext uri="{A12FA001-AC4F-418D-AE19-62706E023703}">
                                <ahyp:hlinkClr xmlns:ahyp="http://schemas.microsoft.com/office/drawing/2018/hyperlinkcolor" val="tx"/>
                              </a:ext>
                            </a:extLst>
                          </a:hlinkClick>
                        </a:rPr>
                        <a:t>up</a:t>
                      </a:r>
                      <a:r>
                        <a:rPr lang="en-US" sz="1200" strike="noStrike" spc="-1" dirty="0">
                          <a:solidFill>
                            <a:schemeClr val="tx1"/>
                          </a:solidFill>
                          <a:uFill>
                            <a:solidFill>
                              <a:srgbClr val="FFFFFF"/>
                            </a:solidFill>
                          </a:uFill>
                          <a:latin typeface="Arial"/>
                          <a:ea typeface="Times New Roman"/>
                        </a:rPr>
                        <a:t> in his </a:t>
                      </a:r>
                      <a:r>
                        <a:rPr lang="en-US" sz="1200" u="sng" strike="noStrike" spc="-1" dirty="0">
                          <a:solidFill>
                            <a:schemeClr val="tx1"/>
                          </a:solidFill>
                          <a:uFill>
                            <a:solidFill>
                              <a:srgbClr val="FFFFFF"/>
                            </a:solidFill>
                          </a:uFill>
                          <a:latin typeface="Arial"/>
                          <a:ea typeface="Times New Roman"/>
                          <a:hlinkClick r:id="rId55">
                            <a:extLst>
                              <a:ext uri="{A12FA001-AC4F-418D-AE19-62706E023703}">
                                <ahyp:hlinkClr xmlns:ahyp="http://schemas.microsoft.com/office/drawing/2018/hyperlinkcolor" val="tx"/>
                              </a:ext>
                            </a:extLst>
                          </a:hlinkClick>
                        </a:rPr>
                        <a:t>estate,</a:t>
                      </a:r>
                      <a:r>
                        <a:rPr lang="en-US" sz="1200" strike="noStrike" spc="-1" dirty="0">
                          <a:solidFill>
                            <a:schemeClr val="tx1"/>
                          </a:solidFill>
                          <a:uFill>
                            <a:solidFill>
                              <a:srgbClr val="FFFFFF"/>
                            </a:solidFill>
                          </a:uFill>
                          <a:latin typeface="Arial"/>
                          <a:ea typeface="Times New Roman"/>
                        </a:rPr>
                        <a:t> which shall </a:t>
                      </a:r>
                      <a:r>
                        <a:rPr lang="en-US" sz="1200" u="sng" strike="noStrike" spc="-1" dirty="0">
                          <a:solidFill>
                            <a:schemeClr val="tx1"/>
                          </a:solidFill>
                          <a:uFill>
                            <a:solidFill>
                              <a:srgbClr val="FFFFFF"/>
                            </a:solidFill>
                          </a:uFill>
                          <a:latin typeface="Arial"/>
                          <a:ea typeface="Times New Roman"/>
                          <a:hlinkClick r:id="rId44">
                            <a:extLst>
                              <a:ext uri="{A12FA001-AC4F-418D-AE19-62706E023703}">
                                <ahyp:hlinkClr xmlns:ahyp="http://schemas.microsoft.com/office/drawing/2018/hyperlinkcolor" val="tx"/>
                              </a:ext>
                            </a:extLst>
                          </a:hlinkClick>
                        </a:rPr>
                        <a:t>come</a:t>
                      </a:r>
                      <a:r>
                        <a:rPr lang="en-US" sz="1200" strike="noStrike" spc="-1" dirty="0">
                          <a:solidFill>
                            <a:schemeClr val="tx1"/>
                          </a:solidFill>
                          <a:uFill>
                            <a:solidFill>
                              <a:srgbClr val="FFFFFF"/>
                            </a:solidFill>
                          </a:uFill>
                          <a:latin typeface="Arial"/>
                          <a:ea typeface="Times New Roman"/>
                        </a:rPr>
                        <a:t> with an </a:t>
                      </a:r>
                      <a:r>
                        <a:rPr lang="en-US" sz="1200" u="sng" strike="noStrike" spc="-1" dirty="0">
                          <a:solidFill>
                            <a:schemeClr val="tx1"/>
                          </a:solidFill>
                          <a:uFill>
                            <a:solidFill>
                              <a:srgbClr val="FFFFFF"/>
                            </a:solidFill>
                          </a:uFill>
                          <a:latin typeface="Arial"/>
                          <a:ea typeface="Times New Roman"/>
                          <a:hlinkClick r:id="rId56">
                            <a:extLst>
                              <a:ext uri="{A12FA001-AC4F-418D-AE19-62706E023703}">
                                <ahyp:hlinkClr xmlns:ahyp="http://schemas.microsoft.com/office/drawing/2018/hyperlinkcolor" val="tx"/>
                              </a:ext>
                            </a:extLst>
                          </a:hlinkClick>
                        </a:rPr>
                        <a:t>army,</a:t>
                      </a:r>
                      <a:r>
                        <a:rPr lang="en-US" sz="1200" strike="noStrike" spc="-1" dirty="0">
                          <a:solidFill>
                            <a:schemeClr val="tx1"/>
                          </a:solidFill>
                          <a:uFill>
                            <a:solidFill>
                              <a:srgbClr val="FFFFFF"/>
                            </a:solidFill>
                          </a:uFill>
                          <a:latin typeface="Arial"/>
                          <a:ea typeface="Times New Roman"/>
                        </a:rPr>
                        <a:t> and shall </a:t>
                      </a:r>
                      <a:r>
                        <a:rPr lang="en-US" sz="1200" u="sng" strike="noStrike" spc="-1" dirty="0">
                          <a:solidFill>
                            <a:schemeClr val="tx1"/>
                          </a:solidFill>
                          <a:uFill>
                            <a:solidFill>
                              <a:srgbClr val="FFFFFF"/>
                            </a:solidFill>
                          </a:uFill>
                          <a:latin typeface="Arial"/>
                          <a:ea typeface="Times New Roman"/>
                          <a:hlinkClick r:id="rId44">
                            <a:extLst>
                              <a:ext uri="{A12FA001-AC4F-418D-AE19-62706E023703}">
                                <ahyp:hlinkClr xmlns:ahyp="http://schemas.microsoft.com/office/drawing/2018/hyperlinkcolor" val="tx"/>
                              </a:ext>
                            </a:extLst>
                          </a:hlinkClick>
                        </a:rPr>
                        <a:t>enter</a:t>
                      </a:r>
                      <a:r>
                        <a:rPr lang="en-US" sz="1200" strike="noStrike" spc="-1" dirty="0">
                          <a:solidFill>
                            <a:schemeClr val="tx1"/>
                          </a:solidFill>
                          <a:uFill>
                            <a:solidFill>
                              <a:srgbClr val="FFFFFF"/>
                            </a:solidFill>
                          </a:uFill>
                          <a:latin typeface="Arial"/>
                          <a:ea typeface="Times New Roman"/>
                        </a:rPr>
                        <a:t> into the </a:t>
                      </a:r>
                      <a:r>
                        <a:rPr lang="en-US" sz="1200" u="sng" strike="noStrike" spc="-1" dirty="0">
                          <a:solidFill>
                            <a:schemeClr val="tx1"/>
                          </a:solidFill>
                          <a:uFill>
                            <a:solidFill>
                              <a:srgbClr val="FFFFFF"/>
                            </a:solidFill>
                          </a:uFill>
                          <a:latin typeface="Arial"/>
                          <a:ea typeface="Times New Roman"/>
                          <a:hlinkClick r:id="rId8">
                            <a:extLst>
                              <a:ext uri="{A12FA001-AC4F-418D-AE19-62706E023703}">
                                <ahyp:hlinkClr xmlns:ahyp="http://schemas.microsoft.com/office/drawing/2018/hyperlinkcolor" val="tx"/>
                              </a:ext>
                            </a:extLst>
                          </a:hlinkClick>
                        </a:rPr>
                        <a:t>fortress</a:t>
                      </a:r>
                      <a:r>
                        <a:rPr lang="en-US" sz="1200" strike="noStrike" spc="-1" dirty="0">
                          <a:solidFill>
                            <a:schemeClr val="tx1"/>
                          </a:solidFill>
                          <a:uFill>
                            <a:solidFill>
                              <a:srgbClr val="FFFFFF"/>
                            </a:solidFill>
                          </a:uFill>
                          <a:latin typeface="Arial"/>
                          <a:ea typeface="Times New Roman"/>
                        </a:rPr>
                        <a:t> of the </a:t>
                      </a:r>
                      <a:r>
                        <a:rPr lang="en-US" sz="1200" u="sng" strike="noStrike" spc="-1" dirty="0">
                          <a:solidFill>
                            <a:schemeClr val="tx1"/>
                          </a:solidFill>
                          <a:uFill>
                            <a:solidFill>
                              <a:srgbClr val="FFFFFF"/>
                            </a:solidFill>
                          </a:uFill>
                          <a:latin typeface="Arial"/>
                          <a:ea typeface="Times New Roman"/>
                          <a:hlinkClick r:id="rId13">
                            <a:extLst>
                              <a:ext uri="{A12FA001-AC4F-418D-AE19-62706E023703}">
                                <ahyp:hlinkClr xmlns:ahyp="http://schemas.microsoft.com/office/drawing/2018/hyperlinkcolor" val="tx"/>
                              </a:ext>
                            </a:extLst>
                          </a:hlinkClick>
                        </a:rPr>
                        <a:t>king</a:t>
                      </a:r>
                      <a:r>
                        <a:rPr lang="en-US" sz="1200" strike="noStrike" spc="-1" dirty="0">
                          <a:solidFill>
                            <a:schemeClr val="tx1"/>
                          </a:solidFill>
                          <a:uFill>
                            <a:solidFill>
                              <a:srgbClr val="FFFFFF"/>
                            </a:solidFill>
                          </a:uFill>
                          <a:latin typeface="Arial"/>
                          <a:ea typeface="Times New Roman"/>
                        </a:rPr>
                        <a:t> of the </a:t>
                      </a:r>
                      <a:r>
                        <a:rPr lang="en-US" sz="1200" u="sng" strike="noStrike" spc="-1" dirty="0">
                          <a:solidFill>
                            <a:schemeClr val="tx1"/>
                          </a:solidFill>
                          <a:uFill>
                            <a:solidFill>
                              <a:srgbClr val="FFFFFF"/>
                            </a:solidFill>
                          </a:uFill>
                          <a:latin typeface="Arial"/>
                          <a:ea typeface="Times New Roman"/>
                          <a:hlinkClick r:id="rId45">
                            <a:extLst>
                              <a:ext uri="{A12FA001-AC4F-418D-AE19-62706E023703}">
                                <ahyp:hlinkClr xmlns:ahyp="http://schemas.microsoft.com/office/drawing/2018/hyperlinkcolor" val="tx"/>
                              </a:ext>
                            </a:extLst>
                          </a:hlinkClick>
                        </a:rPr>
                        <a:t>north,</a:t>
                      </a:r>
                      <a:r>
                        <a:rPr lang="en-US" sz="1200" strike="noStrike" spc="-1" dirty="0">
                          <a:solidFill>
                            <a:schemeClr val="tx1"/>
                          </a:solidFill>
                          <a:uFill>
                            <a:solidFill>
                              <a:srgbClr val="FFFFFF"/>
                            </a:solidFill>
                          </a:uFill>
                          <a:latin typeface="Arial"/>
                          <a:ea typeface="Times New Roman"/>
                        </a:rPr>
                        <a:t> and shall </a:t>
                      </a:r>
                      <a:r>
                        <a:rPr lang="en-US" sz="1200" u="sng" strike="noStrike" spc="-1" dirty="0">
                          <a:solidFill>
                            <a:schemeClr val="tx1"/>
                          </a:solidFill>
                          <a:uFill>
                            <a:solidFill>
                              <a:srgbClr val="FFFFFF"/>
                            </a:solidFill>
                          </a:uFill>
                          <a:latin typeface="Arial"/>
                          <a:ea typeface="Times New Roman"/>
                          <a:hlinkClick r:id="rId27">
                            <a:extLst>
                              <a:ext uri="{A12FA001-AC4F-418D-AE19-62706E023703}">
                                <ahyp:hlinkClr xmlns:ahyp="http://schemas.microsoft.com/office/drawing/2018/hyperlinkcolor" val="tx"/>
                              </a:ext>
                            </a:extLst>
                          </a:hlinkClick>
                        </a:rPr>
                        <a:t>deal</a:t>
                      </a:r>
                      <a:r>
                        <a:rPr lang="en-US" sz="1200" strike="noStrike" spc="-1" dirty="0">
                          <a:solidFill>
                            <a:schemeClr val="tx1"/>
                          </a:solidFill>
                          <a:uFill>
                            <a:solidFill>
                              <a:srgbClr val="FFFFFF"/>
                            </a:solidFill>
                          </a:uFill>
                          <a:latin typeface="Arial"/>
                          <a:ea typeface="Times New Roman"/>
                        </a:rPr>
                        <a:t> against them, and shall </a:t>
                      </a:r>
                      <a:r>
                        <a:rPr lang="en-US" sz="1200" u="sng" strike="noStrike" spc="-1" dirty="0">
                          <a:solidFill>
                            <a:schemeClr val="tx1"/>
                          </a:solidFill>
                          <a:uFill>
                            <a:solidFill>
                              <a:srgbClr val="FFFFFF"/>
                            </a:solidFill>
                          </a:uFill>
                          <a:latin typeface="Arial"/>
                          <a:ea typeface="Times New Roman"/>
                          <a:hlinkClick r:id="rId7">
                            <a:extLst>
                              <a:ext uri="{A12FA001-AC4F-418D-AE19-62706E023703}">
                                <ahyp:hlinkClr xmlns:ahyp="http://schemas.microsoft.com/office/drawing/2018/hyperlinkcolor" val="tx"/>
                              </a:ext>
                            </a:extLst>
                          </a:hlinkClick>
                        </a:rPr>
                        <a:t>prevail</a:t>
                      </a:r>
                      <a:r>
                        <a:rPr lang="en-US" sz="1200" strike="noStrike" spc="-1" dirty="0">
                          <a:solidFill>
                            <a:schemeClr val="tx1"/>
                          </a:solidFill>
                          <a:uFill>
                            <a:solidFill>
                              <a:srgbClr val="FFFFFF"/>
                            </a:solidFill>
                          </a:uFill>
                          <a:latin typeface="Arial"/>
                          <a:ea typeface="Times New Roman"/>
                        </a:rPr>
                        <a:t>: </a:t>
                      </a:r>
                      <a:endParaRPr sz="1200" dirty="0">
                        <a:solidFill>
                          <a:schemeClr val="tx1"/>
                        </a:solidFill>
                      </a:endParaRPr>
                    </a:p>
                  </a:txBody>
                  <a:tcPr marL="4320" marR="432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7"/>
                  </a:ext>
                </a:extLst>
              </a:tr>
            </a:tbl>
          </a:graphicData>
        </a:graphic>
      </p:graphicFrame>
      <p:sp>
        <p:nvSpPr>
          <p:cNvPr id="394" name="CustomShape 4"/>
          <p:cNvSpPr/>
          <p:nvPr/>
        </p:nvSpPr>
        <p:spPr>
          <a:xfrm>
            <a:off x="337956" y="980406"/>
            <a:ext cx="1949040" cy="395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gn="just">
              <a:lnSpc>
                <a:spcPct val="100000"/>
              </a:lnSpc>
            </a:pPr>
            <a:r>
              <a:rPr lang="en-US" sz="2000" b="1" strike="noStrike" spc="-1" dirty="0">
                <a:solidFill>
                  <a:srgbClr val="9C4700"/>
                </a:solidFill>
                <a:uFill>
                  <a:solidFill>
                    <a:srgbClr val="FFFFFF"/>
                  </a:solidFill>
                </a:uFill>
                <a:latin typeface="Calibri"/>
              </a:rPr>
              <a:t>CHAPTER 11</a:t>
            </a:r>
            <a:endParaRPr dirty="0"/>
          </a:p>
        </p:txBody>
      </p:sp>
      <p:sp>
        <p:nvSpPr>
          <p:cNvPr id="4" name="Rectangle 3">
            <a:extLst>
              <a:ext uri="{FF2B5EF4-FFF2-40B4-BE49-F238E27FC236}">
                <a16:creationId xmlns:a16="http://schemas.microsoft.com/office/drawing/2014/main" id="{F9EB9ED4-587C-4C90-A3AF-5ADF3432E370}"/>
              </a:ext>
            </a:extLst>
          </p:cNvPr>
          <p:cNvSpPr/>
          <p:nvPr/>
        </p:nvSpPr>
        <p:spPr>
          <a:xfrm>
            <a:off x="1331694" y="434459"/>
            <a:ext cx="6613990" cy="646331"/>
          </a:xfrm>
          <a:prstGeom prst="rect">
            <a:avLst/>
          </a:prstGeom>
        </p:spPr>
        <p:txBody>
          <a:bodyPr wrap="none">
            <a:spAutoFit/>
          </a:bodyPr>
          <a:lstStyle/>
          <a:p>
            <a:pPr algn="ctr"/>
            <a:r>
              <a:rPr lang="en-US"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THE SON OF GOD REVEALS TO DANIEL THE FUTURE OF </a:t>
            </a:r>
          </a:p>
          <a:p>
            <a:pPr algn="ctr"/>
            <a:r>
              <a:rPr lang="en-US"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THE GREEK EMPIRE AND BEYOND!</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396" name="TextShape 2"/>
          <p:cNvSpPr txBox="1"/>
          <p:nvPr/>
        </p:nvSpPr>
        <p:spPr>
          <a:xfrm>
            <a:off x="6553080" y="6356520"/>
            <a:ext cx="2133360" cy="364680"/>
          </a:xfrm>
          <a:prstGeom prst="rect">
            <a:avLst/>
          </a:prstGeom>
          <a:noFill/>
          <a:ln>
            <a:noFill/>
          </a:ln>
        </p:spPr>
        <p:txBody>
          <a:bodyPr anchor="ctr"/>
          <a:lstStyle/>
          <a:p>
            <a:pPr algn="r">
              <a:lnSpc>
                <a:spcPct val="100000"/>
              </a:lnSpc>
            </a:pPr>
            <a:fld id="{41798AF6-C8D2-4B3E-9F2C-715469E42AB5}" type="slidenum">
              <a:rPr lang="en-US" sz="1200" strike="noStrike" spc="-1">
                <a:solidFill>
                  <a:srgbClr val="8B8B8B"/>
                </a:solidFill>
                <a:uFill>
                  <a:solidFill>
                    <a:srgbClr val="FFFFFF"/>
                  </a:solidFill>
                </a:uFill>
                <a:latin typeface="Calibri"/>
              </a:rPr>
              <a:t>55</a:t>
            </a:fld>
            <a:endParaRPr/>
          </a:p>
        </p:txBody>
      </p:sp>
      <p:graphicFrame>
        <p:nvGraphicFramePr>
          <p:cNvPr id="397" name="Table 3"/>
          <p:cNvGraphicFramePr/>
          <p:nvPr>
            <p:extLst>
              <p:ext uri="{D42A27DB-BD31-4B8C-83A1-F6EECF244321}">
                <p14:modId xmlns:p14="http://schemas.microsoft.com/office/powerpoint/2010/main" val="4195549697"/>
              </p:ext>
            </p:extLst>
          </p:nvPr>
        </p:nvGraphicFramePr>
        <p:xfrm>
          <a:off x="334773" y="589009"/>
          <a:ext cx="8610480" cy="5715236"/>
        </p:xfrm>
        <a:graphic>
          <a:graphicData uri="http://schemas.openxmlformats.org/drawingml/2006/table">
            <a:tbl>
              <a:tblPr/>
              <a:tblGrid>
                <a:gridCol w="8610480">
                  <a:extLst>
                    <a:ext uri="{9D8B030D-6E8A-4147-A177-3AD203B41FA5}">
                      <a16:colId xmlns:a16="http://schemas.microsoft.com/office/drawing/2014/main" val="20000"/>
                    </a:ext>
                  </a:extLst>
                </a:gridCol>
              </a:tblGrid>
              <a:tr h="464451">
                <a:tc>
                  <a:txBody>
                    <a:bodyPr/>
                    <a:lstStyle/>
                    <a:p>
                      <a:pPr algn="just">
                        <a:lnSpc>
                          <a:spcPct val="115000"/>
                        </a:lnSpc>
                      </a:pPr>
                      <a:r>
                        <a:rPr lang="en-US" sz="1200" b="1" strike="noStrike" spc="-1" dirty="0">
                          <a:solidFill>
                            <a:srgbClr val="000000"/>
                          </a:solidFill>
                          <a:uFill>
                            <a:solidFill>
                              <a:srgbClr val="FFFFFF"/>
                            </a:solidFill>
                          </a:uFill>
                          <a:latin typeface="Arial"/>
                          <a:ea typeface="Times New Roman"/>
                        </a:rPr>
                        <a:t>11:8</a:t>
                      </a:r>
                      <a:r>
                        <a:rPr lang="en-US" sz="1200" strike="noStrike" spc="-1" dirty="0">
                          <a:solidFill>
                            <a:srgbClr val="000000"/>
                          </a:solidFill>
                          <a:uFill>
                            <a:solidFill>
                              <a:srgbClr val="FFFFFF"/>
                            </a:solidFill>
                          </a:uFill>
                          <a:latin typeface="Arial"/>
                          <a:ea typeface="Times New Roman"/>
                        </a:rPr>
                        <a:t>  </a:t>
                      </a:r>
                      <a:r>
                        <a:rPr lang="en-US" sz="1200" strike="noStrike" spc="-1" dirty="0">
                          <a:solidFill>
                            <a:schemeClr val="tx1"/>
                          </a:solidFill>
                          <a:uFill>
                            <a:solidFill>
                              <a:srgbClr val="FFFFFF"/>
                            </a:solidFill>
                          </a:uFill>
                          <a:latin typeface="Arial"/>
                          <a:ea typeface="Times New Roman"/>
                        </a:rPr>
                        <a:t>And shall also </a:t>
                      </a:r>
                      <a:r>
                        <a:rPr lang="en-US" sz="1200" u="sng" strike="noStrike" spc="-1" dirty="0">
                          <a:solidFill>
                            <a:schemeClr val="tx1"/>
                          </a:solidFill>
                          <a:uFill>
                            <a:solidFill>
                              <a:srgbClr val="FFFFFF"/>
                            </a:solidFill>
                          </a:uFill>
                          <a:latin typeface="Arial"/>
                          <a:ea typeface="Times New Roman"/>
                          <a:hlinkClick r:id="rId2">
                            <a:extLst>
                              <a:ext uri="{A12FA001-AC4F-418D-AE19-62706E023703}">
                                <ahyp:hlinkClr xmlns:ahyp="http://schemas.microsoft.com/office/drawing/2018/hyperlinkcolor" val="tx"/>
                              </a:ext>
                            </a:extLst>
                          </a:hlinkClick>
                        </a:rPr>
                        <a:t>carry</a:t>
                      </a:r>
                      <a:r>
                        <a:rPr lang="en-US" sz="1200" strike="noStrike" spc="-1" dirty="0">
                          <a:solidFill>
                            <a:schemeClr val="tx1"/>
                          </a:solidFill>
                          <a:uFill>
                            <a:solidFill>
                              <a:srgbClr val="FFFFFF"/>
                            </a:solidFill>
                          </a:uFill>
                          <a:latin typeface="Arial"/>
                          <a:ea typeface="Times New Roman"/>
                        </a:rPr>
                        <a:t> </a:t>
                      </a:r>
                      <a:r>
                        <a:rPr lang="en-US" sz="1200" u="sng" strike="noStrike" spc="-1" dirty="0">
                          <a:solidFill>
                            <a:schemeClr val="tx1"/>
                          </a:solidFill>
                          <a:uFill>
                            <a:solidFill>
                              <a:srgbClr val="FFFFFF"/>
                            </a:solidFill>
                          </a:uFill>
                          <a:latin typeface="Arial"/>
                          <a:ea typeface="Times New Roman"/>
                          <a:hlinkClick r:id="rId3">
                            <a:extLst>
                              <a:ext uri="{A12FA001-AC4F-418D-AE19-62706E023703}">
                                <ahyp:hlinkClr xmlns:ahyp="http://schemas.microsoft.com/office/drawing/2018/hyperlinkcolor" val="tx"/>
                              </a:ext>
                            </a:extLst>
                          </a:hlinkClick>
                        </a:rPr>
                        <a:t>captives</a:t>
                      </a:r>
                      <a:r>
                        <a:rPr lang="en-US" sz="1200" strike="noStrike" spc="-1" dirty="0">
                          <a:solidFill>
                            <a:schemeClr val="tx1"/>
                          </a:solidFill>
                          <a:uFill>
                            <a:solidFill>
                              <a:srgbClr val="FFFFFF"/>
                            </a:solidFill>
                          </a:uFill>
                          <a:latin typeface="Arial"/>
                          <a:ea typeface="Times New Roman"/>
                        </a:rPr>
                        <a:t> into </a:t>
                      </a:r>
                      <a:r>
                        <a:rPr lang="en-US" sz="1200" u="sng" strike="noStrike" spc="-1" dirty="0">
                          <a:solidFill>
                            <a:schemeClr val="tx1"/>
                          </a:solidFill>
                          <a:uFill>
                            <a:solidFill>
                              <a:srgbClr val="FFFFFF"/>
                            </a:solidFill>
                          </a:uFill>
                          <a:latin typeface="Arial"/>
                          <a:ea typeface="Times New Roman"/>
                          <a:hlinkClick r:id="rId4">
                            <a:extLst>
                              <a:ext uri="{A12FA001-AC4F-418D-AE19-62706E023703}">
                                <ahyp:hlinkClr xmlns:ahyp="http://schemas.microsoft.com/office/drawing/2018/hyperlinkcolor" val="tx"/>
                              </a:ext>
                            </a:extLst>
                          </a:hlinkClick>
                        </a:rPr>
                        <a:t>Egypt</a:t>
                      </a:r>
                      <a:r>
                        <a:rPr lang="en-US" sz="1200" strike="noStrike" spc="-1" dirty="0">
                          <a:solidFill>
                            <a:schemeClr val="tx1"/>
                          </a:solidFill>
                          <a:uFill>
                            <a:solidFill>
                              <a:srgbClr val="FFFFFF"/>
                            </a:solidFill>
                          </a:uFill>
                          <a:latin typeface="Arial"/>
                          <a:ea typeface="Times New Roman"/>
                        </a:rPr>
                        <a:t> their </a:t>
                      </a:r>
                      <a:r>
                        <a:rPr lang="en-US" sz="1200" u="sng" strike="noStrike" spc="-1" dirty="0">
                          <a:solidFill>
                            <a:schemeClr val="tx1"/>
                          </a:solidFill>
                          <a:uFill>
                            <a:solidFill>
                              <a:srgbClr val="FFFFFF"/>
                            </a:solidFill>
                          </a:uFill>
                          <a:latin typeface="Arial"/>
                          <a:ea typeface="Times New Roman"/>
                          <a:hlinkClick r:id="rId5">
                            <a:extLst>
                              <a:ext uri="{A12FA001-AC4F-418D-AE19-62706E023703}">
                                <ahyp:hlinkClr xmlns:ahyp="http://schemas.microsoft.com/office/drawing/2018/hyperlinkcolor" val="tx"/>
                              </a:ext>
                            </a:extLst>
                          </a:hlinkClick>
                        </a:rPr>
                        <a:t>gods,</a:t>
                      </a:r>
                      <a:r>
                        <a:rPr lang="en-US" sz="1200" strike="noStrike" spc="-1" dirty="0">
                          <a:solidFill>
                            <a:schemeClr val="tx1"/>
                          </a:solidFill>
                          <a:uFill>
                            <a:solidFill>
                              <a:srgbClr val="FFFFFF"/>
                            </a:solidFill>
                          </a:uFill>
                          <a:latin typeface="Arial"/>
                          <a:ea typeface="Times New Roman"/>
                        </a:rPr>
                        <a:t> with their </a:t>
                      </a:r>
                      <a:r>
                        <a:rPr lang="en-US" sz="1200" u="sng" strike="noStrike" spc="-1" dirty="0">
                          <a:solidFill>
                            <a:schemeClr val="tx1"/>
                          </a:solidFill>
                          <a:uFill>
                            <a:solidFill>
                              <a:srgbClr val="FFFFFF"/>
                            </a:solidFill>
                          </a:uFill>
                          <a:latin typeface="Arial"/>
                          <a:ea typeface="Times New Roman"/>
                          <a:hlinkClick r:id="rId6">
                            <a:extLst>
                              <a:ext uri="{A12FA001-AC4F-418D-AE19-62706E023703}">
                                <ahyp:hlinkClr xmlns:ahyp="http://schemas.microsoft.com/office/drawing/2018/hyperlinkcolor" val="tx"/>
                              </a:ext>
                            </a:extLst>
                          </a:hlinkClick>
                        </a:rPr>
                        <a:t>princes,</a:t>
                      </a:r>
                      <a:r>
                        <a:rPr lang="en-US" sz="1200" strike="noStrike" spc="-1" dirty="0">
                          <a:solidFill>
                            <a:schemeClr val="tx1"/>
                          </a:solidFill>
                          <a:uFill>
                            <a:solidFill>
                              <a:srgbClr val="FFFFFF"/>
                            </a:solidFill>
                          </a:uFill>
                          <a:latin typeface="Arial"/>
                          <a:ea typeface="Times New Roman"/>
                        </a:rPr>
                        <a:t> and with their </a:t>
                      </a:r>
                      <a:r>
                        <a:rPr lang="en-US" sz="1200" u="sng" strike="noStrike" spc="-1" dirty="0">
                          <a:solidFill>
                            <a:schemeClr val="tx1"/>
                          </a:solidFill>
                          <a:uFill>
                            <a:solidFill>
                              <a:srgbClr val="FFFFFF"/>
                            </a:solidFill>
                          </a:uFill>
                          <a:latin typeface="Arial"/>
                          <a:ea typeface="Times New Roman"/>
                          <a:hlinkClick r:id="rId7">
                            <a:extLst>
                              <a:ext uri="{A12FA001-AC4F-418D-AE19-62706E023703}">
                                <ahyp:hlinkClr xmlns:ahyp="http://schemas.microsoft.com/office/drawing/2018/hyperlinkcolor" val="tx"/>
                              </a:ext>
                            </a:extLst>
                          </a:hlinkClick>
                        </a:rPr>
                        <a:t>precious</a:t>
                      </a:r>
                      <a:r>
                        <a:rPr lang="en-US" sz="1200" strike="noStrike" spc="-1" dirty="0">
                          <a:solidFill>
                            <a:schemeClr val="tx1"/>
                          </a:solidFill>
                          <a:uFill>
                            <a:solidFill>
                              <a:srgbClr val="FFFFFF"/>
                            </a:solidFill>
                          </a:uFill>
                          <a:latin typeface="Arial"/>
                          <a:ea typeface="Times New Roman"/>
                        </a:rPr>
                        <a:t> </a:t>
                      </a:r>
                      <a:r>
                        <a:rPr lang="en-US" sz="1200" u="sng" strike="noStrike" spc="-1" dirty="0">
                          <a:solidFill>
                            <a:schemeClr val="tx1"/>
                          </a:solidFill>
                          <a:uFill>
                            <a:solidFill>
                              <a:srgbClr val="FFFFFF"/>
                            </a:solidFill>
                          </a:uFill>
                          <a:latin typeface="Arial"/>
                          <a:ea typeface="Times New Roman"/>
                          <a:hlinkClick r:id="rId8">
                            <a:extLst>
                              <a:ext uri="{A12FA001-AC4F-418D-AE19-62706E023703}">
                                <ahyp:hlinkClr xmlns:ahyp="http://schemas.microsoft.com/office/drawing/2018/hyperlinkcolor" val="tx"/>
                              </a:ext>
                            </a:extLst>
                          </a:hlinkClick>
                        </a:rPr>
                        <a:t>vessels</a:t>
                      </a:r>
                      <a:r>
                        <a:rPr lang="en-US" sz="1200" strike="noStrike" spc="-1" dirty="0">
                          <a:solidFill>
                            <a:schemeClr val="tx1"/>
                          </a:solidFill>
                          <a:uFill>
                            <a:solidFill>
                              <a:srgbClr val="FFFFFF"/>
                            </a:solidFill>
                          </a:uFill>
                          <a:latin typeface="Arial"/>
                          <a:ea typeface="Times New Roman"/>
                        </a:rPr>
                        <a:t> of </a:t>
                      </a:r>
                      <a:r>
                        <a:rPr lang="en-US" sz="1200" u="sng" strike="noStrike" spc="-1" dirty="0">
                          <a:solidFill>
                            <a:schemeClr val="tx1"/>
                          </a:solidFill>
                          <a:uFill>
                            <a:solidFill>
                              <a:srgbClr val="FFFFFF"/>
                            </a:solidFill>
                          </a:uFill>
                          <a:latin typeface="Arial"/>
                          <a:ea typeface="Times New Roman"/>
                          <a:hlinkClick r:id="rId9">
                            <a:extLst>
                              <a:ext uri="{A12FA001-AC4F-418D-AE19-62706E023703}">
                                <ahyp:hlinkClr xmlns:ahyp="http://schemas.microsoft.com/office/drawing/2018/hyperlinkcolor" val="tx"/>
                              </a:ext>
                            </a:extLst>
                          </a:hlinkClick>
                        </a:rPr>
                        <a:t>silver</a:t>
                      </a:r>
                      <a:r>
                        <a:rPr lang="en-US" sz="1200" strike="noStrike" spc="-1" dirty="0">
                          <a:solidFill>
                            <a:schemeClr val="tx1"/>
                          </a:solidFill>
                          <a:uFill>
                            <a:solidFill>
                              <a:srgbClr val="FFFFFF"/>
                            </a:solidFill>
                          </a:uFill>
                          <a:latin typeface="Arial"/>
                          <a:ea typeface="Times New Roman"/>
                        </a:rPr>
                        <a:t> and of </a:t>
                      </a:r>
                      <a:r>
                        <a:rPr lang="en-US" sz="1200" u="sng" strike="noStrike" spc="-1" dirty="0">
                          <a:solidFill>
                            <a:schemeClr val="tx1"/>
                          </a:solidFill>
                          <a:uFill>
                            <a:solidFill>
                              <a:srgbClr val="FFFFFF"/>
                            </a:solidFill>
                          </a:uFill>
                          <a:latin typeface="Arial"/>
                          <a:ea typeface="Times New Roman"/>
                          <a:hlinkClick r:id="rId10">
                            <a:extLst>
                              <a:ext uri="{A12FA001-AC4F-418D-AE19-62706E023703}">
                                <ahyp:hlinkClr xmlns:ahyp="http://schemas.microsoft.com/office/drawing/2018/hyperlinkcolor" val="tx"/>
                              </a:ext>
                            </a:extLst>
                          </a:hlinkClick>
                        </a:rPr>
                        <a:t>gold;</a:t>
                      </a:r>
                      <a:r>
                        <a:rPr lang="en-US" sz="1200" strike="noStrike" spc="-1" dirty="0">
                          <a:solidFill>
                            <a:schemeClr val="tx1"/>
                          </a:solidFill>
                          <a:uFill>
                            <a:solidFill>
                              <a:srgbClr val="FFFFFF"/>
                            </a:solidFill>
                          </a:uFill>
                          <a:latin typeface="Arial"/>
                          <a:ea typeface="Times New Roman"/>
                        </a:rPr>
                        <a:t> and he shall </a:t>
                      </a:r>
                      <a:r>
                        <a:rPr lang="en-US" sz="1200" u="sng" strike="noStrike" spc="-1" dirty="0">
                          <a:solidFill>
                            <a:schemeClr val="tx1"/>
                          </a:solidFill>
                          <a:uFill>
                            <a:solidFill>
                              <a:srgbClr val="FFFFFF"/>
                            </a:solidFill>
                          </a:uFill>
                          <a:latin typeface="Arial"/>
                          <a:ea typeface="Times New Roman"/>
                          <a:hlinkClick r:id="rId11">
                            <a:extLst>
                              <a:ext uri="{A12FA001-AC4F-418D-AE19-62706E023703}">
                                <ahyp:hlinkClr xmlns:ahyp="http://schemas.microsoft.com/office/drawing/2018/hyperlinkcolor" val="tx"/>
                              </a:ext>
                            </a:extLst>
                          </a:hlinkClick>
                        </a:rPr>
                        <a:t>continue</a:t>
                      </a:r>
                      <a:r>
                        <a:rPr lang="en-US" sz="1200" strike="noStrike" spc="-1" dirty="0">
                          <a:solidFill>
                            <a:schemeClr val="tx1"/>
                          </a:solidFill>
                          <a:uFill>
                            <a:solidFill>
                              <a:srgbClr val="FFFFFF"/>
                            </a:solidFill>
                          </a:uFill>
                          <a:latin typeface="Arial"/>
                          <a:ea typeface="Times New Roman"/>
                        </a:rPr>
                        <a:t> more </a:t>
                      </a:r>
                      <a:r>
                        <a:rPr lang="en-US" sz="1200" u="sng" strike="noStrike" spc="-1" dirty="0">
                          <a:solidFill>
                            <a:schemeClr val="tx1"/>
                          </a:solidFill>
                          <a:uFill>
                            <a:solidFill>
                              <a:srgbClr val="FFFFFF"/>
                            </a:solidFill>
                          </a:uFill>
                          <a:latin typeface="Arial"/>
                          <a:ea typeface="Times New Roman"/>
                          <a:hlinkClick r:id="rId12">
                            <a:extLst>
                              <a:ext uri="{A12FA001-AC4F-418D-AE19-62706E023703}">
                                <ahyp:hlinkClr xmlns:ahyp="http://schemas.microsoft.com/office/drawing/2018/hyperlinkcolor" val="tx"/>
                              </a:ext>
                            </a:extLst>
                          </a:hlinkClick>
                        </a:rPr>
                        <a:t>years</a:t>
                      </a:r>
                      <a:r>
                        <a:rPr lang="en-US" sz="1200" strike="noStrike" spc="-1" dirty="0">
                          <a:solidFill>
                            <a:schemeClr val="tx1"/>
                          </a:solidFill>
                          <a:uFill>
                            <a:solidFill>
                              <a:srgbClr val="FFFFFF"/>
                            </a:solidFill>
                          </a:uFill>
                          <a:latin typeface="Arial"/>
                          <a:ea typeface="Times New Roman"/>
                        </a:rPr>
                        <a:t> than the </a:t>
                      </a:r>
                      <a:r>
                        <a:rPr lang="en-US" sz="1200" u="sng" strike="noStrike" spc="-1" dirty="0">
                          <a:solidFill>
                            <a:schemeClr val="tx1"/>
                          </a:solidFill>
                          <a:uFill>
                            <a:solidFill>
                              <a:srgbClr val="FFFFFF"/>
                            </a:solidFill>
                          </a:uFill>
                          <a:latin typeface="Arial"/>
                          <a:ea typeface="Times New Roman"/>
                          <a:hlinkClick r:id="rId13">
                            <a:extLst>
                              <a:ext uri="{A12FA001-AC4F-418D-AE19-62706E023703}">
                                <ahyp:hlinkClr xmlns:ahyp="http://schemas.microsoft.com/office/drawing/2018/hyperlinkcolor" val="tx"/>
                              </a:ext>
                            </a:extLst>
                          </a:hlinkClick>
                        </a:rPr>
                        <a:t>king</a:t>
                      </a:r>
                      <a:r>
                        <a:rPr lang="en-US" sz="1200" strike="noStrike" spc="-1" dirty="0">
                          <a:solidFill>
                            <a:schemeClr val="tx1"/>
                          </a:solidFill>
                          <a:uFill>
                            <a:solidFill>
                              <a:srgbClr val="FFFFFF"/>
                            </a:solidFill>
                          </a:uFill>
                          <a:latin typeface="Arial"/>
                          <a:ea typeface="Times New Roman"/>
                        </a:rPr>
                        <a:t> of the </a:t>
                      </a:r>
                      <a:r>
                        <a:rPr lang="en-US" sz="1200" u="sng" strike="noStrike" spc="-1" dirty="0">
                          <a:solidFill>
                            <a:schemeClr val="tx1"/>
                          </a:solidFill>
                          <a:uFill>
                            <a:solidFill>
                              <a:srgbClr val="FFFFFF"/>
                            </a:solidFill>
                          </a:uFill>
                          <a:latin typeface="Arial"/>
                          <a:ea typeface="Times New Roman"/>
                          <a:hlinkClick r:id="rId14">
                            <a:extLst>
                              <a:ext uri="{A12FA001-AC4F-418D-AE19-62706E023703}">
                                <ahyp:hlinkClr xmlns:ahyp="http://schemas.microsoft.com/office/drawing/2018/hyperlinkcolor" val="tx"/>
                              </a:ext>
                            </a:extLst>
                          </a:hlinkClick>
                        </a:rPr>
                        <a:t>north.</a:t>
                      </a:r>
                      <a:r>
                        <a:rPr lang="en-US" sz="1200" strike="noStrike" spc="-1" dirty="0">
                          <a:solidFill>
                            <a:schemeClr val="tx1"/>
                          </a:solidFill>
                          <a:uFill>
                            <a:solidFill>
                              <a:srgbClr val="FFFFFF"/>
                            </a:solidFill>
                          </a:uFill>
                          <a:latin typeface="Arial"/>
                          <a:ea typeface="Times New Roman"/>
                        </a:rPr>
                        <a:t> </a:t>
                      </a:r>
                      <a:endParaRPr sz="1200" dirty="0">
                        <a:solidFill>
                          <a:schemeClr val="tx1"/>
                        </a:solidFill>
                      </a:endParaRPr>
                    </a:p>
                  </a:txBody>
                  <a:tcPr marL="3960" marR="396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r h="264487">
                <a:tc>
                  <a:txBody>
                    <a:bodyPr/>
                    <a:lstStyle/>
                    <a:p>
                      <a:pPr algn="just">
                        <a:lnSpc>
                          <a:spcPct val="115000"/>
                        </a:lnSpc>
                      </a:pPr>
                      <a:r>
                        <a:rPr lang="en-US" sz="1200" b="1" strike="noStrike" spc="-1" dirty="0">
                          <a:solidFill>
                            <a:srgbClr val="000000"/>
                          </a:solidFill>
                          <a:uFill>
                            <a:solidFill>
                              <a:srgbClr val="FFFFFF"/>
                            </a:solidFill>
                          </a:uFill>
                          <a:latin typeface="Arial"/>
                          <a:ea typeface="Times New Roman"/>
                        </a:rPr>
                        <a:t>11:9</a:t>
                      </a:r>
                      <a:r>
                        <a:rPr lang="en-US" sz="1200" strike="noStrike" spc="-1" dirty="0">
                          <a:solidFill>
                            <a:srgbClr val="000000"/>
                          </a:solidFill>
                          <a:uFill>
                            <a:solidFill>
                              <a:srgbClr val="FFFFFF"/>
                            </a:solidFill>
                          </a:uFill>
                          <a:latin typeface="Arial"/>
                          <a:ea typeface="Times New Roman"/>
                        </a:rPr>
                        <a:t>  </a:t>
                      </a:r>
                      <a:r>
                        <a:rPr lang="en-US" sz="1200" strike="noStrike" spc="-1" dirty="0">
                          <a:solidFill>
                            <a:schemeClr val="tx1"/>
                          </a:solidFill>
                          <a:uFill>
                            <a:solidFill>
                              <a:srgbClr val="FFFFFF"/>
                            </a:solidFill>
                          </a:uFill>
                          <a:latin typeface="Arial"/>
                          <a:ea typeface="Times New Roman"/>
                        </a:rPr>
                        <a:t>So the </a:t>
                      </a:r>
                      <a:r>
                        <a:rPr lang="en-US" sz="1200" u="sng" strike="noStrike" spc="-1" dirty="0">
                          <a:solidFill>
                            <a:schemeClr val="tx1"/>
                          </a:solidFill>
                          <a:uFill>
                            <a:solidFill>
                              <a:srgbClr val="FFFFFF"/>
                            </a:solidFill>
                          </a:uFill>
                          <a:latin typeface="Arial"/>
                          <a:ea typeface="Times New Roman"/>
                          <a:hlinkClick r:id="rId13">
                            <a:extLst>
                              <a:ext uri="{A12FA001-AC4F-418D-AE19-62706E023703}">
                                <ahyp:hlinkClr xmlns:ahyp="http://schemas.microsoft.com/office/drawing/2018/hyperlinkcolor" val="tx"/>
                              </a:ext>
                            </a:extLst>
                          </a:hlinkClick>
                        </a:rPr>
                        <a:t>king</a:t>
                      </a:r>
                      <a:r>
                        <a:rPr lang="en-US" sz="1200" strike="noStrike" spc="-1" dirty="0">
                          <a:solidFill>
                            <a:schemeClr val="tx1"/>
                          </a:solidFill>
                          <a:uFill>
                            <a:solidFill>
                              <a:srgbClr val="FFFFFF"/>
                            </a:solidFill>
                          </a:uFill>
                          <a:latin typeface="Arial"/>
                          <a:ea typeface="Times New Roman"/>
                        </a:rPr>
                        <a:t> of the </a:t>
                      </a:r>
                      <a:r>
                        <a:rPr lang="en-US" sz="1200" u="sng" strike="noStrike" spc="-1" dirty="0">
                          <a:solidFill>
                            <a:schemeClr val="tx1"/>
                          </a:solidFill>
                          <a:uFill>
                            <a:solidFill>
                              <a:srgbClr val="FFFFFF"/>
                            </a:solidFill>
                          </a:uFill>
                          <a:latin typeface="Arial"/>
                          <a:ea typeface="Times New Roman"/>
                          <a:hlinkClick r:id="rId15">
                            <a:extLst>
                              <a:ext uri="{A12FA001-AC4F-418D-AE19-62706E023703}">
                                <ahyp:hlinkClr xmlns:ahyp="http://schemas.microsoft.com/office/drawing/2018/hyperlinkcolor" val="tx"/>
                              </a:ext>
                            </a:extLst>
                          </a:hlinkClick>
                        </a:rPr>
                        <a:t>south</a:t>
                      </a:r>
                      <a:r>
                        <a:rPr lang="en-US" sz="1200" strike="noStrike" spc="-1" dirty="0">
                          <a:solidFill>
                            <a:schemeClr val="tx1"/>
                          </a:solidFill>
                          <a:uFill>
                            <a:solidFill>
                              <a:srgbClr val="FFFFFF"/>
                            </a:solidFill>
                          </a:uFill>
                          <a:latin typeface="Arial"/>
                          <a:ea typeface="Times New Roman"/>
                        </a:rPr>
                        <a:t> </a:t>
                      </a:r>
                      <a:r>
                        <a:rPr lang="en-US" sz="1200" b="1" i="1" strike="noStrike" spc="-1" dirty="0">
                          <a:solidFill>
                            <a:srgbClr val="548DD4"/>
                          </a:solidFill>
                          <a:uFill>
                            <a:solidFill>
                              <a:srgbClr val="FFFFFF"/>
                            </a:solidFill>
                          </a:uFill>
                          <a:latin typeface="Arial"/>
                          <a:ea typeface="Times New Roman"/>
                        </a:rPr>
                        <a:t>(Ptolemy)</a:t>
                      </a:r>
                      <a:r>
                        <a:rPr lang="en-US" sz="1200" strike="noStrike" spc="-1" dirty="0">
                          <a:solidFill>
                            <a:srgbClr val="000000"/>
                          </a:solidFill>
                          <a:uFill>
                            <a:solidFill>
                              <a:srgbClr val="FFFFFF"/>
                            </a:solidFill>
                          </a:uFill>
                          <a:latin typeface="Arial"/>
                          <a:ea typeface="Times New Roman"/>
                        </a:rPr>
                        <a:t> </a:t>
                      </a:r>
                      <a:r>
                        <a:rPr lang="en-US" sz="1200" strike="noStrike" spc="-1" dirty="0">
                          <a:solidFill>
                            <a:schemeClr val="tx1"/>
                          </a:solidFill>
                          <a:uFill>
                            <a:solidFill>
                              <a:srgbClr val="FFFFFF"/>
                            </a:solidFill>
                          </a:uFill>
                          <a:latin typeface="Arial"/>
                          <a:ea typeface="Times New Roman"/>
                        </a:rPr>
                        <a:t>shall </a:t>
                      </a:r>
                      <a:r>
                        <a:rPr lang="en-US" sz="1200" u="sng" strike="noStrike" spc="-1" dirty="0">
                          <a:solidFill>
                            <a:schemeClr val="tx1"/>
                          </a:solidFill>
                          <a:uFill>
                            <a:solidFill>
                              <a:srgbClr val="FFFFFF"/>
                            </a:solidFill>
                          </a:uFill>
                          <a:latin typeface="Arial"/>
                          <a:ea typeface="Times New Roman"/>
                          <a:hlinkClick r:id="rId2">
                            <a:extLst>
                              <a:ext uri="{A12FA001-AC4F-418D-AE19-62706E023703}">
                                <ahyp:hlinkClr xmlns:ahyp="http://schemas.microsoft.com/office/drawing/2018/hyperlinkcolor" val="tx"/>
                              </a:ext>
                            </a:extLst>
                          </a:hlinkClick>
                        </a:rPr>
                        <a:t>come</a:t>
                      </a:r>
                      <a:r>
                        <a:rPr lang="en-US" sz="1200" strike="noStrike" spc="-1" dirty="0">
                          <a:solidFill>
                            <a:schemeClr val="tx1"/>
                          </a:solidFill>
                          <a:uFill>
                            <a:solidFill>
                              <a:srgbClr val="FFFFFF"/>
                            </a:solidFill>
                          </a:uFill>
                          <a:latin typeface="Arial"/>
                          <a:ea typeface="Times New Roman"/>
                        </a:rPr>
                        <a:t> into his </a:t>
                      </a:r>
                      <a:r>
                        <a:rPr lang="en-US" sz="1200" u="sng" strike="noStrike" spc="-1" dirty="0">
                          <a:solidFill>
                            <a:schemeClr val="tx1"/>
                          </a:solidFill>
                          <a:uFill>
                            <a:solidFill>
                              <a:srgbClr val="FFFFFF"/>
                            </a:solidFill>
                          </a:uFill>
                          <a:latin typeface="Arial"/>
                          <a:ea typeface="Times New Roman"/>
                          <a:hlinkClick r:id="rId16">
                            <a:extLst>
                              <a:ext uri="{A12FA001-AC4F-418D-AE19-62706E023703}">
                                <ahyp:hlinkClr xmlns:ahyp="http://schemas.microsoft.com/office/drawing/2018/hyperlinkcolor" val="tx"/>
                              </a:ext>
                            </a:extLst>
                          </a:hlinkClick>
                        </a:rPr>
                        <a:t>kingdom,</a:t>
                      </a:r>
                      <a:r>
                        <a:rPr lang="en-US" sz="1200" strike="noStrike" spc="-1" dirty="0">
                          <a:solidFill>
                            <a:schemeClr val="tx1"/>
                          </a:solidFill>
                          <a:uFill>
                            <a:solidFill>
                              <a:srgbClr val="FFFFFF"/>
                            </a:solidFill>
                          </a:uFill>
                          <a:latin typeface="Arial"/>
                          <a:ea typeface="Times New Roman"/>
                        </a:rPr>
                        <a:t> and shall </a:t>
                      </a:r>
                      <a:r>
                        <a:rPr lang="en-US" sz="1200" u="sng" strike="noStrike" spc="-1" dirty="0">
                          <a:solidFill>
                            <a:schemeClr val="tx1"/>
                          </a:solidFill>
                          <a:uFill>
                            <a:solidFill>
                              <a:srgbClr val="FFFFFF"/>
                            </a:solidFill>
                          </a:uFill>
                          <a:latin typeface="Arial"/>
                          <a:ea typeface="Times New Roman"/>
                          <a:hlinkClick r:id="rId17">
                            <a:extLst>
                              <a:ext uri="{A12FA001-AC4F-418D-AE19-62706E023703}">
                                <ahyp:hlinkClr xmlns:ahyp="http://schemas.microsoft.com/office/drawing/2018/hyperlinkcolor" val="tx"/>
                              </a:ext>
                            </a:extLst>
                          </a:hlinkClick>
                        </a:rPr>
                        <a:t>return</a:t>
                      </a:r>
                      <a:r>
                        <a:rPr lang="en-US" sz="1200" strike="noStrike" spc="-1" dirty="0">
                          <a:solidFill>
                            <a:schemeClr val="tx1"/>
                          </a:solidFill>
                          <a:uFill>
                            <a:solidFill>
                              <a:srgbClr val="FFFFFF"/>
                            </a:solidFill>
                          </a:uFill>
                          <a:latin typeface="Arial"/>
                          <a:ea typeface="Times New Roman"/>
                        </a:rPr>
                        <a:t> into his own </a:t>
                      </a:r>
                      <a:r>
                        <a:rPr lang="en-US" sz="1200" u="sng" strike="noStrike" spc="-1" dirty="0">
                          <a:solidFill>
                            <a:schemeClr val="tx1"/>
                          </a:solidFill>
                          <a:uFill>
                            <a:solidFill>
                              <a:srgbClr val="FFFFFF"/>
                            </a:solidFill>
                          </a:uFill>
                          <a:latin typeface="Arial"/>
                          <a:ea typeface="Times New Roman"/>
                          <a:hlinkClick r:id="rId18">
                            <a:extLst>
                              <a:ext uri="{A12FA001-AC4F-418D-AE19-62706E023703}">
                                <ahyp:hlinkClr xmlns:ahyp="http://schemas.microsoft.com/office/drawing/2018/hyperlinkcolor" val="tx"/>
                              </a:ext>
                            </a:extLst>
                          </a:hlinkClick>
                        </a:rPr>
                        <a:t>land.</a:t>
                      </a:r>
                      <a:r>
                        <a:rPr lang="en-US" sz="1200" strike="noStrike" spc="-1" dirty="0">
                          <a:solidFill>
                            <a:schemeClr val="tx1"/>
                          </a:solidFill>
                          <a:uFill>
                            <a:solidFill>
                              <a:srgbClr val="FFFFFF"/>
                            </a:solidFill>
                          </a:uFill>
                          <a:latin typeface="Arial"/>
                          <a:ea typeface="Times New Roman"/>
                        </a:rPr>
                        <a:t> </a:t>
                      </a:r>
                      <a:endParaRPr sz="1200" dirty="0">
                        <a:solidFill>
                          <a:schemeClr val="tx1"/>
                        </a:solidFill>
                      </a:endParaRPr>
                    </a:p>
                  </a:txBody>
                  <a:tcPr marL="3960" marR="396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1"/>
                  </a:ext>
                </a:extLst>
              </a:tr>
              <a:tr h="664415">
                <a:tc>
                  <a:txBody>
                    <a:bodyPr/>
                    <a:lstStyle/>
                    <a:p>
                      <a:pPr algn="just">
                        <a:lnSpc>
                          <a:spcPct val="115000"/>
                        </a:lnSpc>
                      </a:pPr>
                      <a:r>
                        <a:rPr lang="en-US" sz="1200" b="1" strike="noStrike" spc="-1" dirty="0">
                          <a:solidFill>
                            <a:srgbClr val="000000"/>
                          </a:solidFill>
                          <a:uFill>
                            <a:solidFill>
                              <a:srgbClr val="FFFFFF"/>
                            </a:solidFill>
                          </a:uFill>
                          <a:latin typeface="Arial"/>
                          <a:ea typeface="Times New Roman"/>
                        </a:rPr>
                        <a:t>11:10</a:t>
                      </a:r>
                      <a:r>
                        <a:rPr lang="en-US" sz="1200" strike="noStrike" spc="-1" dirty="0">
                          <a:solidFill>
                            <a:srgbClr val="000000"/>
                          </a:solidFill>
                          <a:uFill>
                            <a:solidFill>
                              <a:srgbClr val="FFFFFF"/>
                            </a:solidFill>
                          </a:uFill>
                          <a:latin typeface="Arial"/>
                          <a:ea typeface="Times New Roman"/>
                        </a:rPr>
                        <a:t>  </a:t>
                      </a:r>
                      <a:r>
                        <a:rPr lang="en-US" sz="1200" strike="noStrike" spc="-1" dirty="0">
                          <a:solidFill>
                            <a:schemeClr val="tx1"/>
                          </a:solidFill>
                          <a:uFill>
                            <a:solidFill>
                              <a:srgbClr val="FFFFFF"/>
                            </a:solidFill>
                          </a:uFill>
                          <a:latin typeface="Arial"/>
                          <a:ea typeface="Times New Roman"/>
                        </a:rPr>
                        <a:t>But his </a:t>
                      </a:r>
                      <a:r>
                        <a:rPr lang="en-US" sz="1200" u="sng" strike="noStrike" spc="-1" dirty="0">
                          <a:solidFill>
                            <a:schemeClr val="tx1"/>
                          </a:solidFill>
                          <a:uFill>
                            <a:solidFill>
                              <a:srgbClr val="FFFFFF"/>
                            </a:solidFill>
                          </a:uFill>
                          <a:latin typeface="Arial"/>
                          <a:ea typeface="Times New Roman"/>
                          <a:hlinkClick r:id="rId19">
                            <a:extLst>
                              <a:ext uri="{A12FA001-AC4F-418D-AE19-62706E023703}">
                                <ahyp:hlinkClr xmlns:ahyp="http://schemas.microsoft.com/office/drawing/2018/hyperlinkcolor" val="tx"/>
                              </a:ext>
                            </a:extLst>
                          </a:hlinkClick>
                        </a:rPr>
                        <a:t>sons</a:t>
                      </a:r>
                      <a:r>
                        <a:rPr lang="en-US" sz="1200" strike="noStrike" spc="-1" dirty="0">
                          <a:solidFill>
                            <a:schemeClr val="tx1"/>
                          </a:solidFill>
                          <a:uFill>
                            <a:solidFill>
                              <a:srgbClr val="FFFFFF"/>
                            </a:solidFill>
                          </a:uFill>
                          <a:latin typeface="Arial"/>
                          <a:ea typeface="Times New Roman"/>
                        </a:rPr>
                        <a:t> shall be stirred </a:t>
                      </a:r>
                      <a:r>
                        <a:rPr lang="en-US" sz="1200" u="sng" strike="noStrike" spc="-1" dirty="0">
                          <a:solidFill>
                            <a:schemeClr val="tx1"/>
                          </a:solidFill>
                          <a:uFill>
                            <a:solidFill>
                              <a:srgbClr val="FFFFFF"/>
                            </a:solidFill>
                          </a:uFill>
                          <a:latin typeface="Arial"/>
                          <a:ea typeface="Times New Roman"/>
                          <a:hlinkClick r:id="rId20">
                            <a:extLst>
                              <a:ext uri="{A12FA001-AC4F-418D-AE19-62706E023703}">
                                <ahyp:hlinkClr xmlns:ahyp="http://schemas.microsoft.com/office/drawing/2018/hyperlinkcolor" val="tx"/>
                              </a:ext>
                            </a:extLst>
                          </a:hlinkClick>
                        </a:rPr>
                        <a:t>up</a:t>
                      </a:r>
                      <a:r>
                        <a:rPr lang="en-US" sz="1200" strike="noStrike" spc="-1" dirty="0">
                          <a:solidFill>
                            <a:schemeClr val="tx1"/>
                          </a:solidFill>
                          <a:uFill>
                            <a:solidFill>
                              <a:srgbClr val="FFFFFF"/>
                            </a:solidFill>
                          </a:uFill>
                          <a:latin typeface="Arial"/>
                          <a:ea typeface="Times New Roman"/>
                        </a:rPr>
                        <a:t>, and shall </a:t>
                      </a:r>
                      <a:r>
                        <a:rPr lang="en-US" sz="1200" u="sng" strike="noStrike" spc="-1" dirty="0">
                          <a:solidFill>
                            <a:schemeClr val="tx1"/>
                          </a:solidFill>
                          <a:uFill>
                            <a:solidFill>
                              <a:srgbClr val="FFFFFF"/>
                            </a:solidFill>
                          </a:uFill>
                          <a:latin typeface="Arial"/>
                          <a:ea typeface="Times New Roman"/>
                          <a:hlinkClick r:id="rId21">
                            <a:extLst>
                              <a:ext uri="{A12FA001-AC4F-418D-AE19-62706E023703}">
                                <ahyp:hlinkClr xmlns:ahyp="http://schemas.microsoft.com/office/drawing/2018/hyperlinkcolor" val="tx"/>
                              </a:ext>
                            </a:extLst>
                          </a:hlinkClick>
                        </a:rPr>
                        <a:t>assemble</a:t>
                      </a:r>
                      <a:r>
                        <a:rPr lang="en-US" sz="1200" strike="noStrike" spc="-1" dirty="0">
                          <a:solidFill>
                            <a:schemeClr val="tx1"/>
                          </a:solidFill>
                          <a:uFill>
                            <a:solidFill>
                              <a:srgbClr val="FFFFFF"/>
                            </a:solidFill>
                          </a:uFill>
                          <a:latin typeface="Arial"/>
                          <a:ea typeface="Times New Roman"/>
                        </a:rPr>
                        <a:t> a </a:t>
                      </a:r>
                      <a:r>
                        <a:rPr lang="en-US" sz="1200" u="sng" strike="noStrike" spc="-1" dirty="0">
                          <a:solidFill>
                            <a:schemeClr val="tx1"/>
                          </a:solidFill>
                          <a:uFill>
                            <a:solidFill>
                              <a:srgbClr val="FFFFFF"/>
                            </a:solidFill>
                          </a:uFill>
                          <a:latin typeface="Arial"/>
                          <a:ea typeface="Times New Roman"/>
                          <a:hlinkClick r:id="rId22">
                            <a:extLst>
                              <a:ext uri="{A12FA001-AC4F-418D-AE19-62706E023703}">
                                <ahyp:hlinkClr xmlns:ahyp="http://schemas.microsoft.com/office/drawing/2018/hyperlinkcolor" val="tx"/>
                              </a:ext>
                            </a:extLst>
                          </a:hlinkClick>
                        </a:rPr>
                        <a:t>multitude</a:t>
                      </a:r>
                      <a:r>
                        <a:rPr lang="en-US" sz="1200" strike="noStrike" spc="-1" dirty="0">
                          <a:solidFill>
                            <a:schemeClr val="tx1"/>
                          </a:solidFill>
                          <a:uFill>
                            <a:solidFill>
                              <a:srgbClr val="FFFFFF"/>
                            </a:solidFill>
                          </a:uFill>
                          <a:latin typeface="Arial"/>
                          <a:ea typeface="Times New Roman"/>
                        </a:rPr>
                        <a:t> of </a:t>
                      </a:r>
                      <a:r>
                        <a:rPr lang="en-US" sz="1200" u="sng" strike="noStrike" spc="-1" dirty="0">
                          <a:solidFill>
                            <a:schemeClr val="tx1"/>
                          </a:solidFill>
                          <a:uFill>
                            <a:solidFill>
                              <a:srgbClr val="FFFFFF"/>
                            </a:solidFill>
                          </a:uFill>
                          <a:latin typeface="Arial"/>
                          <a:ea typeface="Times New Roman"/>
                          <a:hlinkClick r:id="rId23">
                            <a:extLst>
                              <a:ext uri="{A12FA001-AC4F-418D-AE19-62706E023703}">
                                <ahyp:hlinkClr xmlns:ahyp="http://schemas.microsoft.com/office/drawing/2018/hyperlinkcolor" val="tx"/>
                              </a:ext>
                            </a:extLst>
                          </a:hlinkClick>
                        </a:rPr>
                        <a:t>great</a:t>
                      </a:r>
                      <a:r>
                        <a:rPr lang="en-US" sz="1200" strike="noStrike" spc="-1" dirty="0">
                          <a:solidFill>
                            <a:schemeClr val="tx1"/>
                          </a:solidFill>
                          <a:uFill>
                            <a:solidFill>
                              <a:srgbClr val="FFFFFF"/>
                            </a:solidFill>
                          </a:uFill>
                          <a:latin typeface="Arial"/>
                          <a:ea typeface="Times New Roman"/>
                        </a:rPr>
                        <a:t> </a:t>
                      </a:r>
                      <a:r>
                        <a:rPr lang="en-US" sz="1200" u="sng" strike="noStrike" spc="-1" dirty="0">
                          <a:solidFill>
                            <a:schemeClr val="tx1"/>
                          </a:solidFill>
                          <a:uFill>
                            <a:solidFill>
                              <a:srgbClr val="FFFFFF"/>
                            </a:solidFill>
                          </a:uFill>
                          <a:latin typeface="Arial"/>
                          <a:ea typeface="Times New Roman"/>
                          <a:hlinkClick r:id="rId24">
                            <a:extLst>
                              <a:ext uri="{A12FA001-AC4F-418D-AE19-62706E023703}">
                                <ahyp:hlinkClr xmlns:ahyp="http://schemas.microsoft.com/office/drawing/2018/hyperlinkcolor" val="tx"/>
                              </a:ext>
                            </a:extLst>
                          </a:hlinkClick>
                        </a:rPr>
                        <a:t>forces:</a:t>
                      </a:r>
                      <a:r>
                        <a:rPr lang="en-US" sz="1200" strike="noStrike" spc="-1" dirty="0">
                          <a:solidFill>
                            <a:schemeClr val="tx1"/>
                          </a:solidFill>
                          <a:uFill>
                            <a:solidFill>
                              <a:srgbClr val="FFFFFF"/>
                            </a:solidFill>
                          </a:uFill>
                          <a:latin typeface="Arial"/>
                          <a:ea typeface="Times New Roman"/>
                        </a:rPr>
                        <a:t> and one shall </a:t>
                      </a:r>
                      <a:r>
                        <a:rPr lang="en-US" sz="1200" u="sng" strike="noStrike" spc="-1" dirty="0">
                          <a:solidFill>
                            <a:schemeClr val="tx1"/>
                          </a:solidFill>
                          <a:uFill>
                            <a:solidFill>
                              <a:srgbClr val="FFFFFF"/>
                            </a:solidFill>
                          </a:uFill>
                          <a:latin typeface="Arial"/>
                          <a:ea typeface="Times New Roman"/>
                          <a:hlinkClick r:id="rId2">
                            <a:extLst>
                              <a:ext uri="{A12FA001-AC4F-418D-AE19-62706E023703}">
                                <ahyp:hlinkClr xmlns:ahyp="http://schemas.microsoft.com/office/drawing/2018/hyperlinkcolor" val="tx"/>
                              </a:ext>
                            </a:extLst>
                          </a:hlinkClick>
                        </a:rPr>
                        <a:t>certainly</a:t>
                      </a:r>
                      <a:r>
                        <a:rPr lang="en-US" sz="1200" strike="noStrike" spc="-1" dirty="0">
                          <a:solidFill>
                            <a:schemeClr val="tx1"/>
                          </a:solidFill>
                          <a:uFill>
                            <a:solidFill>
                              <a:srgbClr val="FFFFFF"/>
                            </a:solidFill>
                          </a:uFill>
                          <a:latin typeface="Arial"/>
                          <a:ea typeface="Times New Roman"/>
                        </a:rPr>
                        <a:t> </a:t>
                      </a:r>
                      <a:r>
                        <a:rPr lang="en-US" sz="1200" u="sng" strike="noStrike" spc="-1" dirty="0">
                          <a:solidFill>
                            <a:schemeClr val="tx1"/>
                          </a:solidFill>
                          <a:uFill>
                            <a:solidFill>
                              <a:srgbClr val="FFFFFF"/>
                            </a:solidFill>
                          </a:uFill>
                          <a:latin typeface="Arial"/>
                          <a:ea typeface="Times New Roman"/>
                          <a:hlinkClick r:id="rId2">
                            <a:extLst>
                              <a:ext uri="{A12FA001-AC4F-418D-AE19-62706E023703}">
                                <ahyp:hlinkClr xmlns:ahyp="http://schemas.microsoft.com/office/drawing/2018/hyperlinkcolor" val="tx"/>
                              </a:ext>
                            </a:extLst>
                          </a:hlinkClick>
                        </a:rPr>
                        <a:t>come</a:t>
                      </a:r>
                      <a:r>
                        <a:rPr lang="en-US" sz="1200" strike="noStrike" spc="-1" dirty="0">
                          <a:solidFill>
                            <a:schemeClr val="tx1"/>
                          </a:solidFill>
                          <a:uFill>
                            <a:solidFill>
                              <a:srgbClr val="FFFFFF"/>
                            </a:solidFill>
                          </a:uFill>
                          <a:latin typeface="Arial"/>
                          <a:ea typeface="Times New Roman"/>
                        </a:rPr>
                        <a:t>, and </a:t>
                      </a:r>
                      <a:r>
                        <a:rPr lang="en-US" sz="1200" u="sng" strike="noStrike" spc="-1" dirty="0">
                          <a:solidFill>
                            <a:schemeClr val="tx1"/>
                          </a:solidFill>
                          <a:uFill>
                            <a:solidFill>
                              <a:srgbClr val="FFFFFF"/>
                            </a:solidFill>
                          </a:uFill>
                          <a:latin typeface="Arial"/>
                          <a:ea typeface="Times New Roman"/>
                          <a:hlinkClick r:id="rId25">
                            <a:extLst>
                              <a:ext uri="{A12FA001-AC4F-418D-AE19-62706E023703}">
                                <ahyp:hlinkClr xmlns:ahyp="http://schemas.microsoft.com/office/drawing/2018/hyperlinkcolor" val="tx"/>
                              </a:ext>
                            </a:extLst>
                          </a:hlinkClick>
                        </a:rPr>
                        <a:t>overflow</a:t>
                      </a:r>
                      <a:r>
                        <a:rPr lang="en-US" sz="1200" strike="noStrike" spc="-1" dirty="0">
                          <a:solidFill>
                            <a:schemeClr val="tx1"/>
                          </a:solidFill>
                          <a:uFill>
                            <a:solidFill>
                              <a:srgbClr val="FFFFFF"/>
                            </a:solidFill>
                          </a:uFill>
                          <a:latin typeface="Arial"/>
                          <a:ea typeface="Times New Roman"/>
                        </a:rPr>
                        <a:t>, and pass </a:t>
                      </a:r>
                      <a:r>
                        <a:rPr lang="en-US" sz="1200" u="sng" strike="noStrike" spc="-1" dirty="0">
                          <a:solidFill>
                            <a:schemeClr val="tx1"/>
                          </a:solidFill>
                          <a:uFill>
                            <a:solidFill>
                              <a:srgbClr val="FFFFFF"/>
                            </a:solidFill>
                          </a:uFill>
                          <a:latin typeface="Arial"/>
                          <a:ea typeface="Times New Roman"/>
                          <a:hlinkClick r:id="rId26">
                            <a:extLst>
                              <a:ext uri="{A12FA001-AC4F-418D-AE19-62706E023703}">
                                <ahyp:hlinkClr xmlns:ahyp="http://schemas.microsoft.com/office/drawing/2018/hyperlinkcolor" val="tx"/>
                              </a:ext>
                            </a:extLst>
                          </a:hlinkClick>
                        </a:rPr>
                        <a:t>through</a:t>
                      </a:r>
                      <a:r>
                        <a:rPr lang="en-US" sz="1200" strike="noStrike" spc="-1" dirty="0">
                          <a:solidFill>
                            <a:schemeClr val="tx1"/>
                          </a:solidFill>
                          <a:uFill>
                            <a:solidFill>
                              <a:srgbClr val="FFFFFF"/>
                            </a:solidFill>
                          </a:uFill>
                          <a:latin typeface="Arial"/>
                          <a:ea typeface="Times New Roman"/>
                        </a:rPr>
                        <a:t>: then shall he </a:t>
                      </a:r>
                      <a:r>
                        <a:rPr lang="en-US" sz="1200" u="sng" strike="noStrike" spc="-1" dirty="0">
                          <a:solidFill>
                            <a:schemeClr val="tx1"/>
                          </a:solidFill>
                          <a:uFill>
                            <a:solidFill>
                              <a:srgbClr val="FFFFFF"/>
                            </a:solidFill>
                          </a:uFill>
                          <a:latin typeface="Arial"/>
                          <a:ea typeface="Times New Roman"/>
                          <a:hlinkClick r:id="rId17">
                            <a:extLst>
                              <a:ext uri="{A12FA001-AC4F-418D-AE19-62706E023703}">
                                <ahyp:hlinkClr xmlns:ahyp="http://schemas.microsoft.com/office/drawing/2018/hyperlinkcolor" val="tx"/>
                              </a:ext>
                            </a:extLst>
                          </a:hlinkClick>
                        </a:rPr>
                        <a:t>return</a:t>
                      </a:r>
                      <a:r>
                        <a:rPr lang="en-US" sz="1200" strike="noStrike" spc="-1" dirty="0">
                          <a:solidFill>
                            <a:schemeClr val="tx1"/>
                          </a:solidFill>
                          <a:uFill>
                            <a:solidFill>
                              <a:srgbClr val="FFFFFF"/>
                            </a:solidFill>
                          </a:uFill>
                          <a:latin typeface="Arial"/>
                          <a:ea typeface="Times New Roman"/>
                        </a:rPr>
                        <a:t>, and be stirred </a:t>
                      </a:r>
                      <a:r>
                        <a:rPr lang="en-US" sz="1200" u="sng" strike="noStrike" spc="-1" dirty="0">
                          <a:solidFill>
                            <a:schemeClr val="tx1"/>
                          </a:solidFill>
                          <a:uFill>
                            <a:solidFill>
                              <a:srgbClr val="FFFFFF"/>
                            </a:solidFill>
                          </a:uFill>
                          <a:latin typeface="Arial"/>
                          <a:ea typeface="Times New Roman"/>
                          <a:hlinkClick r:id="rId20">
                            <a:extLst>
                              <a:ext uri="{A12FA001-AC4F-418D-AE19-62706E023703}">
                                <ahyp:hlinkClr xmlns:ahyp="http://schemas.microsoft.com/office/drawing/2018/hyperlinkcolor" val="tx"/>
                              </a:ext>
                            </a:extLst>
                          </a:hlinkClick>
                        </a:rPr>
                        <a:t>up</a:t>
                      </a:r>
                      <a:r>
                        <a:rPr lang="en-US" sz="1200" strike="noStrike" spc="-1" dirty="0">
                          <a:solidFill>
                            <a:schemeClr val="tx1"/>
                          </a:solidFill>
                          <a:uFill>
                            <a:solidFill>
                              <a:srgbClr val="FFFFFF"/>
                            </a:solidFill>
                          </a:uFill>
                          <a:latin typeface="Arial"/>
                          <a:ea typeface="Times New Roman"/>
                        </a:rPr>
                        <a:t>, even to his </a:t>
                      </a:r>
                      <a:r>
                        <a:rPr lang="en-US" sz="1200" u="sng" strike="noStrike" spc="-1" dirty="0">
                          <a:solidFill>
                            <a:schemeClr val="tx1"/>
                          </a:solidFill>
                          <a:uFill>
                            <a:solidFill>
                              <a:srgbClr val="FFFFFF"/>
                            </a:solidFill>
                          </a:uFill>
                          <a:latin typeface="Arial"/>
                          <a:ea typeface="Times New Roman"/>
                          <a:hlinkClick r:id="rId27">
                            <a:extLst>
                              <a:ext uri="{A12FA001-AC4F-418D-AE19-62706E023703}">
                                <ahyp:hlinkClr xmlns:ahyp="http://schemas.microsoft.com/office/drawing/2018/hyperlinkcolor" val="tx"/>
                              </a:ext>
                            </a:extLst>
                          </a:hlinkClick>
                        </a:rPr>
                        <a:t>fortress</a:t>
                      </a:r>
                      <a:r>
                        <a:rPr lang="en-US" sz="1200" u="sng" strike="noStrike" spc="-1" dirty="0">
                          <a:solidFill>
                            <a:srgbClr val="0000FF"/>
                          </a:solidFill>
                          <a:uFill>
                            <a:solidFill>
                              <a:srgbClr val="FFFFFF"/>
                            </a:solidFill>
                          </a:uFill>
                          <a:latin typeface="Arial"/>
                          <a:ea typeface="Times New Roman"/>
                          <a:hlinkClick r:id="rId27">
                            <a:extLst>
                              <a:ext uri="{A12FA001-AC4F-418D-AE19-62706E023703}">
                                <ahyp:hlinkClr xmlns:ahyp="http://schemas.microsoft.com/office/drawing/2018/hyperlinkcolor" val="tx"/>
                              </a:ext>
                            </a:extLst>
                          </a:hlinkClick>
                        </a:rPr>
                        <a:t>.</a:t>
                      </a:r>
                      <a:r>
                        <a:rPr lang="en-US" sz="1200" strike="noStrike" spc="-1" dirty="0">
                          <a:solidFill>
                            <a:srgbClr val="000000"/>
                          </a:solidFill>
                          <a:uFill>
                            <a:solidFill>
                              <a:srgbClr val="FFFFFF"/>
                            </a:solidFill>
                          </a:uFill>
                          <a:latin typeface="Arial"/>
                          <a:ea typeface="Times New Roman"/>
                        </a:rPr>
                        <a:t> </a:t>
                      </a:r>
                      <a:r>
                        <a:rPr lang="en-US" sz="1200" b="1" i="1" strike="noStrike" spc="-1" dirty="0">
                          <a:solidFill>
                            <a:srgbClr val="548DD4"/>
                          </a:solidFill>
                          <a:uFill>
                            <a:solidFill>
                              <a:srgbClr val="FFFFFF"/>
                            </a:solidFill>
                          </a:uFill>
                          <a:latin typeface="Arial"/>
                          <a:ea typeface="Times New Roman"/>
                        </a:rPr>
                        <a:t>(Ptolemaic wars in history of Greece)</a:t>
                      </a:r>
                      <a:endParaRPr sz="1200" dirty="0"/>
                    </a:p>
                  </a:txBody>
                  <a:tcPr marL="3960" marR="396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529476">
                <a:tc>
                  <a:txBody>
                    <a:bodyPr/>
                    <a:lstStyle/>
                    <a:p>
                      <a:pPr algn="just">
                        <a:lnSpc>
                          <a:spcPct val="115000"/>
                        </a:lnSpc>
                      </a:pPr>
                      <a:r>
                        <a:rPr lang="en-US" sz="1200" b="1" strike="noStrike" spc="-1" dirty="0">
                          <a:solidFill>
                            <a:srgbClr val="000000"/>
                          </a:solidFill>
                          <a:uFill>
                            <a:solidFill>
                              <a:srgbClr val="FFFFFF"/>
                            </a:solidFill>
                          </a:uFill>
                          <a:latin typeface="Arial"/>
                          <a:ea typeface="Times New Roman"/>
                        </a:rPr>
                        <a:t>11:11</a:t>
                      </a:r>
                      <a:r>
                        <a:rPr lang="en-US" sz="1200" strike="noStrike" spc="-1" dirty="0">
                          <a:solidFill>
                            <a:srgbClr val="000000"/>
                          </a:solidFill>
                          <a:uFill>
                            <a:solidFill>
                              <a:srgbClr val="FFFFFF"/>
                            </a:solidFill>
                          </a:uFill>
                          <a:latin typeface="Arial"/>
                          <a:ea typeface="Times New Roman"/>
                        </a:rPr>
                        <a:t>  </a:t>
                      </a:r>
                      <a:r>
                        <a:rPr lang="en-US" sz="1200" strike="noStrike" spc="-1" dirty="0">
                          <a:solidFill>
                            <a:schemeClr val="tx1"/>
                          </a:solidFill>
                          <a:uFill>
                            <a:solidFill>
                              <a:srgbClr val="FFFFFF"/>
                            </a:solidFill>
                          </a:uFill>
                          <a:latin typeface="Arial"/>
                          <a:ea typeface="Times New Roman"/>
                        </a:rPr>
                        <a:t>And the </a:t>
                      </a:r>
                      <a:r>
                        <a:rPr lang="en-US" sz="1200" u="sng" strike="noStrike" spc="-1" dirty="0">
                          <a:solidFill>
                            <a:schemeClr val="tx1"/>
                          </a:solidFill>
                          <a:uFill>
                            <a:solidFill>
                              <a:srgbClr val="FFFFFF"/>
                            </a:solidFill>
                          </a:uFill>
                          <a:latin typeface="Arial"/>
                          <a:ea typeface="Times New Roman"/>
                          <a:hlinkClick r:id="rId13">
                            <a:extLst>
                              <a:ext uri="{A12FA001-AC4F-418D-AE19-62706E023703}">
                                <ahyp:hlinkClr xmlns:ahyp="http://schemas.microsoft.com/office/drawing/2018/hyperlinkcolor" val="tx"/>
                              </a:ext>
                            </a:extLst>
                          </a:hlinkClick>
                        </a:rPr>
                        <a:t>king</a:t>
                      </a:r>
                      <a:r>
                        <a:rPr lang="en-US" sz="1200" strike="noStrike" spc="-1" dirty="0">
                          <a:solidFill>
                            <a:schemeClr val="tx1"/>
                          </a:solidFill>
                          <a:uFill>
                            <a:solidFill>
                              <a:srgbClr val="FFFFFF"/>
                            </a:solidFill>
                          </a:uFill>
                          <a:latin typeface="Arial"/>
                          <a:ea typeface="Times New Roman"/>
                        </a:rPr>
                        <a:t> of the </a:t>
                      </a:r>
                      <a:r>
                        <a:rPr lang="en-US" sz="1200" u="sng" strike="noStrike" spc="-1" dirty="0">
                          <a:solidFill>
                            <a:schemeClr val="tx1"/>
                          </a:solidFill>
                          <a:uFill>
                            <a:solidFill>
                              <a:srgbClr val="FFFFFF"/>
                            </a:solidFill>
                          </a:uFill>
                          <a:latin typeface="Arial"/>
                          <a:ea typeface="Times New Roman"/>
                          <a:hlinkClick r:id="rId15">
                            <a:extLst>
                              <a:ext uri="{A12FA001-AC4F-418D-AE19-62706E023703}">
                                <ahyp:hlinkClr xmlns:ahyp="http://schemas.microsoft.com/office/drawing/2018/hyperlinkcolor" val="tx"/>
                              </a:ext>
                            </a:extLst>
                          </a:hlinkClick>
                        </a:rPr>
                        <a:t>south</a:t>
                      </a:r>
                      <a:r>
                        <a:rPr lang="en-US" sz="1200" strike="noStrike" spc="-1" dirty="0">
                          <a:solidFill>
                            <a:schemeClr val="tx1"/>
                          </a:solidFill>
                          <a:uFill>
                            <a:solidFill>
                              <a:srgbClr val="FFFFFF"/>
                            </a:solidFill>
                          </a:uFill>
                          <a:latin typeface="Arial"/>
                          <a:ea typeface="Times New Roman"/>
                        </a:rPr>
                        <a:t> shall be moved with </a:t>
                      </a:r>
                      <a:r>
                        <a:rPr lang="en-US" sz="1200" u="sng" strike="noStrike" spc="-1" dirty="0">
                          <a:solidFill>
                            <a:schemeClr val="tx1"/>
                          </a:solidFill>
                          <a:uFill>
                            <a:solidFill>
                              <a:srgbClr val="FFFFFF"/>
                            </a:solidFill>
                          </a:uFill>
                          <a:latin typeface="Arial"/>
                          <a:ea typeface="Times New Roman"/>
                          <a:hlinkClick r:id="rId28">
                            <a:extLst>
                              <a:ext uri="{A12FA001-AC4F-418D-AE19-62706E023703}">
                                <ahyp:hlinkClr xmlns:ahyp="http://schemas.microsoft.com/office/drawing/2018/hyperlinkcolor" val="tx"/>
                              </a:ext>
                            </a:extLst>
                          </a:hlinkClick>
                        </a:rPr>
                        <a:t>choler</a:t>
                      </a:r>
                      <a:r>
                        <a:rPr lang="en-US" sz="1200" strike="noStrike" spc="-1" dirty="0">
                          <a:solidFill>
                            <a:schemeClr val="tx1"/>
                          </a:solidFill>
                          <a:uFill>
                            <a:solidFill>
                              <a:srgbClr val="FFFFFF"/>
                            </a:solidFill>
                          </a:uFill>
                          <a:latin typeface="Arial"/>
                          <a:ea typeface="Times New Roman"/>
                        </a:rPr>
                        <a:t>, and shall come </a:t>
                      </a:r>
                      <a:r>
                        <a:rPr lang="en-US" sz="1200" u="sng" strike="noStrike" spc="-1" dirty="0">
                          <a:solidFill>
                            <a:schemeClr val="tx1"/>
                          </a:solidFill>
                          <a:uFill>
                            <a:solidFill>
                              <a:srgbClr val="FFFFFF"/>
                            </a:solidFill>
                          </a:uFill>
                          <a:latin typeface="Arial"/>
                          <a:ea typeface="Times New Roman"/>
                          <a:hlinkClick r:id="rId29">
                            <a:extLst>
                              <a:ext uri="{A12FA001-AC4F-418D-AE19-62706E023703}">
                                <ahyp:hlinkClr xmlns:ahyp="http://schemas.microsoft.com/office/drawing/2018/hyperlinkcolor" val="tx"/>
                              </a:ext>
                            </a:extLst>
                          </a:hlinkClick>
                        </a:rPr>
                        <a:t>forth</a:t>
                      </a:r>
                      <a:r>
                        <a:rPr lang="en-US" sz="1200" strike="noStrike" spc="-1" dirty="0">
                          <a:solidFill>
                            <a:schemeClr val="tx1"/>
                          </a:solidFill>
                          <a:uFill>
                            <a:solidFill>
                              <a:srgbClr val="FFFFFF"/>
                            </a:solidFill>
                          </a:uFill>
                          <a:latin typeface="Arial"/>
                          <a:ea typeface="Times New Roman"/>
                        </a:rPr>
                        <a:t> and </a:t>
                      </a:r>
                      <a:r>
                        <a:rPr lang="en-US" sz="1200" u="sng" strike="noStrike" spc="-1" dirty="0">
                          <a:solidFill>
                            <a:schemeClr val="tx1"/>
                          </a:solidFill>
                          <a:uFill>
                            <a:solidFill>
                              <a:srgbClr val="FFFFFF"/>
                            </a:solidFill>
                          </a:uFill>
                          <a:latin typeface="Arial"/>
                          <a:ea typeface="Times New Roman"/>
                          <a:hlinkClick r:id="rId30">
                            <a:extLst>
                              <a:ext uri="{A12FA001-AC4F-418D-AE19-62706E023703}">
                                <ahyp:hlinkClr xmlns:ahyp="http://schemas.microsoft.com/office/drawing/2018/hyperlinkcolor" val="tx"/>
                              </a:ext>
                            </a:extLst>
                          </a:hlinkClick>
                        </a:rPr>
                        <a:t>fight</a:t>
                      </a:r>
                      <a:r>
                        <a:rPr lang="en-US" sz="1200" strike="noStrike" spc="-1" dirty="0">
                          <a:solidFill>
                            <a:schemeClr val="tx1"/>
                          </a:solidFill>
                          <a:uFill>
                            <a:solidFill>
                              <a:srgbClr val="FFFFFF"/>
                            </a:solidFill>
                          </a:uFill>
                          <a:latin typeface="Arial"/>
                          <a:ea typeface="Times New Roman"/>
                        </a:rPr>
                        <a:t> with him, even with the </a:t>
                      </a:r>
                      <a:r>
                        <a:rPr lang="en-US" sz="1200" u="sng" strike="noStrike" spc="-1" dirty="0">
                          <a:solidFill>
                            <a:schemeClr val="tx1"/>
                          </a:solidFill>
                          <a:uFill>
                            <a:solidFill>
                              <a:srgbClr val="FFFFFF"/>
                            </a:solidFill>
                          </a:uFill>
                          <a:latin typeface="Arial"/>
                          <a:ea typeface="Times New Roman"/>
                          <a:hlinkClick r:id="rId13">
                            <a:extLst>
                              <a:ext uri="{A12FA001-AC4F-418D-AE19-62706E023703}">
                                <ahyp:hlinkClr xmlns:ahyp="http://schemas.microsoft.com/office/drawing/2018/hyperlinkcolor" val="tx"/>
                              </a:ext>
                            </a:extLst>
                          </a:hlinkClick>
                        </a:rPr>
                        <a:t>king</a:t>
                      </a:r>
                      <a:r>
                        <a:rPr lang="en-US" sz="1200" strike="noStrike" spc="-1" dirty="0">
                          <a:solidFill>
                            <a:schemeClr val="tx1"/>
                          </a:solidFill>
                          <a:uFill>
                            <a:solidFill>
                              <a:srgbClr val="FFFFFF"/>
                            </a:solidFill>
                          </a:uFill>
                          <a:latin typeface="Arial"/>
                          <a:ea typeface="Times New Roman"/>
                        </a:rPr>
                        <a:t> of the </a:t>
                      </a:r>
                      <a:r>
                        <a:rPr lang="en-US" sz="1200" u="sng" strike="noStrike" spc="-1" dirty="0">
                          <a:solidFill>
                            <a:schemeClr val="tx1"/>
                          </a:solidFill>
                          <a:uFill>
                            <a:solidFill>
                              <a:srgbClr val="FFFFFF"/>
                            </a:solidFill>
                          </a:uFill>
                          <a:latin typeface="Arial"/>
                          <a:ea typeface="Times New Roman"/>
                          <a:hlinkClick r:id="rId14">
                            <a:extLst>
                              <a:ext uri="{A12FA001-AC4F-418D-AE19-62706E023703}">
                                <ahyp:hlinkClr xmlns:ahyp="http://schemas.microsoft.com/office/drawing/2018/hyperlinkcolor" val="tx"/>
                              </a:ext>
                            </a:extLst>
                          </a:hlinkClick>
                        </a:rPr>
                        <a:t>north:</a:t>
                      </a:r>
                      <a:r>
                        <a:rPr lang="en-US" sz="1200" strike="noStrike" spc="-1" dirty="0">
                          <a:solidFill>
                            <a:schemeClr val="tx1"/>
                          </a:solidFill>
                          <a:uFill>
                            <a:solidFill>
                              <a:srgbClr val="FFFFFF"/>
                            </a:solidFill>
                          </a:uFill>
                          <a:latin typeface="Arial"/>
                          <a:ea typeface="Times New Roman"/>
                        </a:rPr>
                        <a:t> and he shall set </a:t>
                      </a:r>
                      <a:r>
                        <a:rPr lang="en-US" sz="1200" u="sng" strike="noStrike" spc="-1" dirty="0">
                          <a:solidFill>
                            <a:schemeClr val="tx1"/>
                          </a:solidFill>
                          <a:uFill>
                            <a:solidFill>
                              <a:srgbClr val="FFFFFF"/>
                            </a:solidFill>
                          </a:uFill>
                          <a:latin typeface="Arial"/>
                          <a:ea typeface="Times New Roman"/>
                          <a:hlinkClick r:id="rId11">
                            <a:extLst>
                              <a:ext uri="{A12FA001-AC4F-418D-AE19-62706E023703}">
                                <ahyp:hlinkClr xmlns:ahyp="http://schemas.microsoft.com/office/drawing/2018/hyperlinkcolor" val="tx"/>
                              </a:ext>
                            </a:extLst>
                          </a:hlinkClick>
                        </a:rPr>
                        <a:t>forth</a:t>
                      </a:r>
                      <a:r>
                        <a:rPr lang="en-US" sz="1200" strike="noStrike" spc="-1" dirty="0">
                          <a:solidFill>
                            <a:schemeClr val="tx1"/>
                          </a:solidFill>
                          <a:uFill>
                            <a:solidFill>
                              <a:srgbClr val="FFFFFF"/>
                            </a:solidFill>
                          </a:uFill>
                          <a:latin typeface="Arial"/>
                          <a:ea typeface="Times New Roman"/>
                        </a:rPr>
                        <a:t> a </a:t>
                      </a:r>
                      <a:r>
                        <a:rPr lang="en-US" sz="1200" u="sng" strike="noStrike" spc="-1" dirty="0">
                          <a:solidFill>
                            <a:schemeClr val="tx1"/>
                          </a:solidFill>
                          <a:uFill>
                            <a:solidFill>
                              <a:srgbClr val="FFFFFF"/>
                            </a:solidFill>
                          </a:uFill>
                          <a:latin typeface="Arial"/>
                          <a:ea typeface="Times New Roman"/>
                          <a:hlinkClick r:id="rId23">
                            <a:extLst>
                              <a:ext uri="{A12FA001-AC4F-418D-AE19-62706E023703}">
                                <ahyp:hlinkClr xmlns:ahyp="http://schemas.microsoft.com/office/drawing/2018/hyperlinkcolor" val="tx"/>
                              </a:ext>
                            </a:extLst>
                          </a:hlinkClick>
                        </a:rPr>
                        <a:t>great</a:t>
                      </a:r>
                      <a:r>
                        <a:rPr lang="en-US" sz="1200" strike="noStrike" spc="-1" dirty="0">
                          <a:solidFill>
                            <a:schemeClr val="tx1"/>
                          </a:solidFill>
                          <a:uFill>
                            <a:solidFill>
                              <a:srgbClr val="FFFFFF"/>
                            </a:solidFill>
                          </a:uFill>
                          <a:latin typeface="Arial"/>
                          <a:ea typeface="Times New Roman"/>
                        </a:rPr>
                        <a:t> </a:t>
                      </a:r>
                      <a:r>
                        <a:rPr lang="en-US" sz="1200" u="sng" strike="noStrike" spc="-1" dirty="0">
                          <a:solidFill>
                            <a:schemeClr val="tx1"/>
                          </a:solidFill>
                          <a:uFill>
                            <a:solidFill>
                              <a:srgbClr val="FFFFFF"/>
                            </a:solidFill>
                          </a:uFill>
                          <a:latin typeface="Arial"/>
                          <a:ea typeface="Times New Roman"/>
                          <a:hlinkClick r:id="rId22">
                            <a:extLst>
                              <a:ext uri="{A12FA001-AC4F-418D-AE19-62706E023703}">
                                <ahyp:hlinkClr xmlns:ahyp="http://schemas.microsoft.com/office/drawing/2018/hyperlinkcolor" val="tx"/>
                              </a:ext>
                            </a:extLst>
                          </a:hlinkClick>
                        </a:rPr>
                        <a:t>multitude;</a:t>
                      </a:r>
                      <a:r>
                        <a:rPr lang="en-US" sz="1200" strike="noStrike" spc="-1" dirty="0">
                          <a:solidFill>
                            <a:schemeClr val="tx1"/>
                          </a:solidFill>
                          <a:uFill>
                            <a:solidFill>
                              <a:srgbClr val="FFFFFF"/>
                            </a:solidFill>
                          </a:uFill>
                          <a:latin typeface="Arial"/>
                          <a:ea typeface="Times New Roman"/>
                        </a:rPr>
                        <a:t> but the </a:t>
                      </a:r>
                      <a:r>
                        <a:rPr lang="en-US" sz="1200" u="sng" strike="noStrike" spc="-1" dirty="0">
                          <a:solidFill>
                            <a:schemeClr val="tx1"/>
                          </a:solidFill>
                          <a:uFill>
                            <a:solidFill>
                              <a:srgbClr val="FFFFFF"/>
                            </a:solidFill>
                          </a:uFill>
                          <a:latin typeface="Arial"/>
                          <a:ea typeface="Times New Roman"/>
                          <a:hlinkClick r:id="rId22">
                            <a:extLst>
                              <a:ext uri="{A12FA001-AC4F-418D-AE19-62706E023703}">
                                <ahyp:hlinkClr xmlns:ahyp="http://schemas.microsoft.com/office/drawing/2018/hyperlinkcolor" val="tx"/>
                              </a:ext>
                            </a:extLst>
                          </a:hlinkClick>
                        </a:rPr>
                        <a:t>multitude</a:t>
                      </a:r>
                      <a:r>
                        <a:rPr lang="en-US" sz="1200" strike="noStrike" spc="-1" dirty="0">
                          <a:solidFill>
                            <a:schemeClr val="tx1"/>
                          </a:solidFill>
                          <a:uFill>
                            <a:solidFill>
                              <a:srgbClr val="FFFFFF"/>
                            </a:solidFill>
                          </a:uFill>
                          <a:latin typeface="Arial"/>
                          <a:ea typeface="Times New Roman"/>
                        </a:rPr>
                        <a:t> shall be </a:t>
                      </a:r>
                      <a:r>
                        <a:rPr lang="en-US" sz="1200" u="sng" strike="noStrike" spc="-1" dirty="0">
                          <a:solidFill>
                            <a:schemeClr val="tx1"/>
                          </a:solidFill>
                          <a:uFill>
                            <a:solidFill>
                              <a:srgbClr val="FFFFFF"/>
                            </a:solidFill>
                          </a:uFill>
                          <a:latin typeface="Arial"/>
                          <a:ea typeface="Times New Roman"/>
                          <a:hlinkClick r:id="rId31">
                            <a:extLst>
                              <a:ext uri="{A12FA001-AC4F-418D-AE19-62706E023703}">
                                <ahyp:hlinkClr xmlns:ahyp="http://schemas.microsoft.com/office/drawing/2018/hyperlinkcolor" val="tx"/>
                              </a:ext>
                            </a:extLst>
                          </a:hlinkClick>
                        </a:rPr>
                        <a:t>given</a:t>
                      </a:r>
                      <a:r>
                        <a:rPr lang="en-US" sz="1200" strike="noStrike" spc="-1" dirty="0">
                          <a:solidFill>
                            <a:schemeClr val="tx1"/>
                          </a:solidFill>
                          <a:uFill>
                            <a:solidFill>
                              <a:srgbClr val="FFFFFF"/>
                            </a:solidFill>
                          </a:uFill>
                          <a:latin typeface="Arial"/>
                          <a:ea typeface="Times New Roman"/>
                        </a:rPr>
                        <a:t> into his </a:t>
                      </a:r>
                      <a:r>
                        <a:rPr lang="en-US" sz="1200" u="sng" strike="noStrike" spc="-1" dirty="0">
                          <a:solidFill>
                            <a:schemeClr val="tx1"/>
                          </a:solidFill>
                          <a:uFill>
                            <a:solidFill>
                              <a:srgbClr val="FFFFFF"/>
                            </a:solidFill>
                          </a:uFill>
                          <a:latin typeface="Arial"/>
                          <a:ea typeface="Times New Roman"/>
                          <a:hlinkClick r:id="rId32">
                            <a:extLst>
                              <a:ext uri="{A12FA001-AC4F-418D-AE19-62706E023703}">
                                <ahyp:hlinkClr xmlns:ahyp="http://schemas.microsoft.com/office/drawing/2018/hyperlinkcolor" val="tx"/>
                              </a:ext>
                            </a:extLst>
                          </a:hlinkClick>
                        </a:rPr>
                        <a:t>hand.</a:t>
                      </a:r>
                      <a:r>
                        <a:rPr lang="en-US" sz="1200" strike="noStrike" spc="-1" dirty="0">
                          <a:solidFill>
                            <a:schemeClr val="tx1"/>
                          </a:solidFill>
                          <a:uFill>
                            <a:solidFill>
                              <a:srgbClr val="FFFFFF"/>
                            </a:solidFill>
                          </a:uFill>
                          <a:latin typeface="Arial"/>
                          <a:ea typeface="Times New Roman"/>
                        </a:rPr>
                        <a:t> </a:t>
                      </a:r>
                      <a:endParaRPr sz="1200" dirty="0">
                        <a:solidFill>
                          <a:schemeClr val="tx1"/>
                        </a:solidFill>
                      </a:endParaRPr>
                    </a:p>
                  </a:txBody>
                  <a:tcPr marL="3960" marR="396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476250">
                <a:tc>
                  <a:txBody>
                    <a:bodyPr/>
                    <a:lstStyle/>
                    <a:p>
                      <a:pPr algn="just">
                        <a:lnSpc>
                          <a:spcPct val="115000"/>
                        </a:lnSpc>
                      </a:pPr>
                      <a:r>
                        <a:rPr lang="en-US" sz="1200" b="1" strike="noStrike" spc="-1" dirty="0">
                          <a:solidFill>
                            <a:srgbClr val="000000"/>
                          </a:solidFill>
                          <a:uFill>
                            <a:solidFill>
                              <a:srgbClr val="FFFFFF"/>
                            </a:solidFill>
                          </a:uFill>
                          <a:latin typeface="Arial"/>
                          <a:ea typeface="Times New Roman"/>
                        </a:rPr>
                        <a:t>11:12</a:t>
                      </a:r>
                      <a:r>
                        <a:rPr lang="en-US" sz="1200" strike="noStrike" spc="-1" dirty="0">
                          <a:solidFill>
                            <a:srgbClr val="000000"/>
                          </a:solidFill>
                          <a:uFill>
                            <a:solidFill>
                              <a:srgbClr val="FFFFFF"/>
                            </a:solidFill>
                          </a:uFill>
                          <a:latin typeface="Arial"/>
                          <a:ea typeface="Times New Roman"/>
                        </a:rPr>
                        <a:t>  </a:t>
                      </a:r>
                      <a:r>
                        <a:rPr lang="en-US" sz="1200" strike="noStrike" spc="-1" dirty="0">
                          <a:solidFill>
                            <a:schemeClr val="tx1"/>
                          </a:solidFill>
                          <a:uFill>
                            <a:solidFill>
                              <a:srgbClr val="FFFFFF"/>
                            </a:solidFill>
                          </a:uFill>
                          <a:latin typeface="Arial"/>
                          <a:ea typeface="Times New Roman"/>
                        </a:rPr>
                        <a:t>And when he hath taken </a:t>
                      </a:r>
                      <a:r>
                        <a:rPr lang="en-US" sz="1200" u="sng" strike="noStrike" spc="-1" dirty="0">
                          <a:solidFill>
                            <a:schemeClr val="tx1"/>
                          </a:solidFill>
                          <a:uFill>
                            <a:solidFill>
                              <a:srgbClr val="FFFFFF"/>
                            </a:solidFill>
                          </a:uFill>
                          <a:latin typeface="Arial"/>
                          <a:ea typeface="Times New Roman"/>
                          <a:hlinkClick r:id="rId33">
                            <a:extLst>
                              <a:ext uri="{A12FA001-AC4F-418D-AE19-62706E023703}">
                                <ahyp:hlinkClr xmlns:ahyp="http://schemas.microsoft.com/office/drawing/2018/hyperlinkcolor" val="tx"/>
                              </a:ext>
                            </a:extLst>
                          </a:hlinkClick>
                        </a:rPr>
                        <a:t>away</a:t>
                      </a:r>
                      <a:r>
                        <a:rPr lang="en-US" sz="1200" strike="noStrike" spc="-1" dirty="0">
                          <a:solidFill>
                            <a:schemeClr val="tx1"/>
                          </a:solidFill>
                          <a:uFill>
                            <a:solidFill>
                              <a:srgbClr val="FFFFFF"/>
                            </a:solidFill>
                          </a:uFill>
                          <a:latin typeface="Arial"/>
                          <a:ea typeface="Times New Roman"/>
                        </a:rPr>
                        <a:t> the </a:t>
                      </a:r>
                      <a:r>
                        <a:rPr lang="en-US" sz="1200" u="sng" strike="noStrike" spc="-1" dirty="0">
                          <a:solidFill>
                            <a:schemeClr val="tx1"/>
                          </a:solidFill>
                          <a:uFill>
                            <a:solidFill>
                              <a:srgbClr val="FFFFFF"/>
                            </a:solidFill>
                          </a:uFill>
                          <a:latin typeface="Arial"/>
                          <a:ea typeface="Times New Roman"/>
                          <a:hlinkClick r:id="rId22">
                            <a:extLst>
                              <a:ext uri="{A12FA001-AC4F-418D-AE19-62706E023703}">
                                <ahyp:hlinkClr xmlns:ahyp="http://schemas.microsoft.com/office/drawing/2018/hyperlinkcolor" val="tx"/>
                              </a:ext>
                            </a:extLst>
                          </a:hlinkClick>
                        </a:rPr>
                        <a:t>multitude,</a:t>
                      </a:r>
                      <a:r>
                        <a:rPr lang="en-US" sz="1200" strike="noStrike" spc="-1" dirty="0">
                          <a:solidFill>
                            <a:schemeClr val="tx1"/>
                          </a:solidFill>
                          <a:uFill>
                            <a:solidFill>
                              <a:srgbClr val="FFFFFF"/>
                            </a:solidFill>
                          </a:uFill>
                          <a:latin typeface="Arial"/>
                          <a:ea typeface="Times New Roman"/>
                        </a:rPr>
                        <a:t> his </a:t>
                      </a:r>
                      <a:r>
                        <a:rPr lang="en-US" sz="1200" u="sng" strike="noStrike" spc="-1" dirty="0">
                          <a:solidFill>
                            <a:schemeClr val="tx1"/>
                          </a:solidFill>
                          <a:uFill>
                            <a:solidFill>
                              <a:srgbClr val="FFFFFF"/>
                            </a:solidFill>
                          </a:uFill>
                          <a:latin typeface="Arial"/>
                          <a:ea typeface="Times New Roman"/>
                          <a:hlinkClick r:id="rId34">
                            <a:extLst>
                              <a:ext uri="{A12FA001-AC4F-418D-AE19-62706E023703}">
                                <ahyp:hlinkClr xmlns:ahyp="http://schemas.microsoft.com/office/drawing/2018/hyperlinkcolor" val="tx"/>
                              </a:ext>
                            </a:extLst>
                          </a:hlinkClick>
                        </a:rPr>
                        <a:t>heart</a:t>
                      </a:r>
                      <a:r>
                        <a:rPr lang="en-US" sz="1200" strike="noStrike" spc="-1" dirty="0">
                          <a:solidFill>
                            <a:schemeClr val="tx1"/>
                          </a:solidFill>
                          <a:uFill>
                            <a:solidFill>
                              <a:srgbClr val="FFFFFF"/>
                            </a:solidFill>
                          </a:uFill>
                          <a:latin typeface="Arial"/>
                          <a:ea typeface="Times New Roman"/>
                        </a:rPr>
                        <a:t> shall be lifted </a:t>
                      </a:r>
                      <a:r>
                        <a:rPr lang="en-US" sz="1200" u="sng" strike="noStrike" spc="-1" dirty="0">
                          <a:solidFill>
                            <a:schemeClr val="tx1"/>
                          </a:solidFill>
                          <a:uFill>
                            <a:solidFill>
                              <a:srgbClr val="FFFFFF"/>
                            </a:solidFill>
                          </a:uFill>
                          <a:latin typeface="Arial"/>
                          <a:ea typeface="Times New Roman"/>
                          <a:hlinkClick r:id="rId35">
                            <a:extLst>
                              <a:ext uri="{A12FA001-AC4F-418D-AE19-62706E023703}">
                                <ahyp:hlinkClr xmlns:ahyp="http://schemas.microsoft.com/office/drawing/2018/hyperlinkcolor" val="tx"/>
                              </a:ext>
                            </a:extLst>
                          </a:hlinkClick>
                        </a:rPr>
                        <a:t>up</a:t>
                      </a:r>
                      <a:r>
                        <a:rPr lang="en-US" sz="1200" strike="noStrike" spc="-1" dirty="0">
                          <a:solidFill>
                            <a:schemeClr val="tx1"/>
                          </a:solidFill>
                          <a:uFill>
                            <a:solidFill>
                              <a:srgbClr val="FFFFFF"/>
                            </a:solidFill>
                          </a:uFill>
                          <a:latin typeface="Arial"/>
                          <a:ea typeface="Times New Roman"/>
                        </a:rPr>
                        <a:t>  ; and he shall cast </a:t>
                      </a:r>
                      <a:r>
                        <a:rPr lang="en-US" sz="1200" u="sng" strike="noStrike" spc="-1" dirty="0">
                          <a:solidFill>
                            <a:schemeClr val="tx1"/>
                          </a:solidFill>
                          <a:uFill>
                            <a:solidFill>
                              <a:srgbClr val="FFFFFF"/>
                            </a:solidFill>
                          </a:uFill>
                          <a:latin typeface="Arial"/>
                          <a:ea typeface="Times New Roman"/>
                          <a:hlinkClick r:id="rId36">
                            <a:extLst>
                              <a:ext uri="{A12FA001-AC4F-418D-AE19-62706E023703}">
                                <ahyp:hlinkClr xmlns:ahyp="http://schemas.microsoft.com/office/drawing/2018/hyperlinkcolor" val="tx"/>
                              </a:ext>
                            </a:extLst>
                          </a:hlinkClick>
                        </a:rPr>
                        <a:t>down</a:t>
                      </a:r>
                      <a:r>
                        <a:rPr lang="en-US" sz="1200" strike="noStrike" spc="-1" dirty="0">
                          <a:solidFill>
                            <a:schemeClr val="tx1"/>
                          </a:solidFill>
                          <a:uFill>
                            <a:solidFill>
                              <a:srgbClr val="FFFFFF"/>
                            </a:solidFill>
                          </a:uFill>
                          <a:latin typeface="Arial"/>
                          <a:ea typeface="Times New Roman"/>
                        </a:rPr>
                        <a:t> many ten </a:t>
                      </a:r>
                      <a:r>
                        <a:rPr lang="en-US" sz="1200" u="sng" strike="noStrike" spc="-1" dirty="0">
                          <a:solidFill>
                            <a:schemeClr val="tx1"/>
                          </a:solidFill>
                          <a:uFill>
                            <a:solidFill>
                              <a:srgbClr val="FFFFFF"/>
                            </a:solidFill>
                          </a:uFill>
                          <a:latin typeface="Arial"/>
                          <a:ea typeface="Times New Roman"/>
                          <a:hlinkClick r:id="rId37">
                            <a:extLst>
                              <a:ext uri="{A12FA001-AC4F-418D-AE19-62706E023703}">
                                <ahyp:hlinkClr xmlns:ahyp="http://schemas.microsoft.com/office/drawing/2018/hyperlinkcolor" val="tx"/>
                              </a:ext>
                            </a:extLst>
                          </a:hlinkClick>
                        </a:rPr>
                        <a:t>thousands:</a:t>
                      </a:r>
                      <a:r>
                        <a:rPr lang="en-US" sz="1200" strike="noStrike" spc="-1" dirty="0">
                          <a:solidFill>
                            <a:schemeClr val="tx1"/>
                          </a:solidFill>
                          <a:uFill>
                            <a:solidFill>
                              <a:srgbClr val="FFFFFF"/>
                            </a:solidFill>
                          </a:uFill>
                          <a:latin typeface="Arial"/>
                          <a:ea typeface="Times New Roman"/>
                        </a:rPr>
                        <a:t> but he shall not be </a:t>
                      </a:r>
                      <a:r>
                        <a:rPr lang="en-US" sz="1200" u="sng" strike="noStrike" spc="-1" dirty="0">
                          <a:solidFill>
                            <a:schemeClr val="tx1"/>
                          </a:solidFill>
                          <a:uFill>
                            <a:solidFill>
                              <a:srgbClr val="FFFFFF"/>
                            </a:solidFill>
                          </a:uFill>
                          <a:latin typeface="Arial"/>
                          <a:ea typeface="Times New Roman"/>
                          <a:hlinkClick r:id="rId38">
                            <a:extLst>
                              <a:ext uri="{A12FA001-AC4F-418D-AE19-62706E023703}">
                                <ahyp:hlinkClr xmlns:ahyp="http://schemas.microsoft.com/office/drawing/2018/hyperlinkcolor" val="tx"/>
                              </a:ext>
                            </a:extLst>
                          </a:hlinkClick>
                        </a:rPr>
                        <a:t>strengthened</a:t>
                      </a:r>
                      <a:r>
                        <a:rPr lang="en-US" sz="1200" strike="noStrike" spc="-1" dirty="0">
                          <a:solidFill>
                            <a:schemeClr val="tx1"/>
                          </a:solidFill>
                          <a:uFill>
                            <a:solidFill>
                              <a:srgbClr val="FFFFFF"/>
                            </a:solidFill>
                          </a:uFill>
                          <a:latin typeface="Arial"/>
                          <a:ea typeface="Times New Roman"/>
                        </a:rPr>
                        <a:t> by it. </a:t>
                      </a:r>
                      <a:endParaRPr sz="1200" dirty="0">
                        <a:solidFill>
                          <a:schemeClr val="tx1"/>
                        </a:solidFill>
                      </a:endParaRPr>
                    </a:p>
                  </a:txBody>
                  <a:tcPr marL="3960" marR="396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r h="464451">
                <a:tc>
                  <a:txBody>
                    <a:bodyPr/>
                    <a:lstStyle/>
                    <a:p>
                      <a:pPr algn="just">
                        <a:lnSpc>
                          <a:spcPct val="115000"/>
                        </a:lnSpc>
                      </a:pPr>
                      <a:r>
                        <a:rPr lang="en-US" sz="1200" b="1" strike="noStrike" spc="-1" dirty="0">
                          <a:solidFill>
                            <a:srgbClr val="000000"/>
                          </a:solidFill>
                          <a:uFill>
                            <a:solidFill>
                              <a:srgbClr val="FFFFFF"/>
                            </a:solidFill>
                          </a:uFill>
                          <a:latin typeface="Arial"/>
                          <a:ea typeface="Times New Roman"/>
                        </a:rPr>
                        <a:t>11:13</a:t>
                      </a:r>
                      <a:r>
                        <a:rPr lang="en-US" sz="1200" strike="noStrike" spc="-1" dirty="0">
                          <a:solidFill>
                            <a:schemeClr val="tx1"/>
                          </a:solidFill>
                          <a:uFill>
                            <a:solidFill>
                              <a:srgbClr val="FFFFFF"/>
                            </a:solidFill>
                          </a:uFill>
                          <a:latin typeface="Arial"/>
                          <a:ea typeface="Times New Roman"/>
                        </a:rPr>
                        <a:t>  For the </a:t>
                      </a:r>
                      <a:r>
                        <a:rPr lang="en-US" sz="1200" u="sng" strike="noStrike" spc="-1" dirty="0">
                          <a:solidFill>
                            <a:schemeClr val="tx1"/>
                          </a:solidFill>
                          <a:uFill>
                            <a:solidFill>
                              <a:srgbClr val="FFFFFF"/>
                            </a:solidFill>
                          </a:uFill>
                          <a:latin typeface="Arial"/>
                          <a:ea typeface="Times New Roman"/>
                          <a:hlinkClick r:id="rId13">
                            <a:extLst>
                              <a:ext uri="{A12FA001-AC4F-418D-AE19-62706E023703}">
                                <ahyp:hlinkClr xmlns:ahyp="http://schemas.microsoft.com/office/drawing/2018/hyperlinkcolor" val="tx"/>
                              </a:ext>
                            </a:extLst>
                          </a:hlinkClick>
                        </a:rPr>
                        <a:t>king</a:t>
                      </a:r>
                      <a:r>
                        <a:rPr lang="en-US" sz="1200" strike="noStrike" spc="-1" dirty="0">
                          <a:solidFill>
                            <a:schemeClr val="tx1"/>
                          </a:solidFill>
                          <a:uFill>
                            <a:solidFill>
                              <a:srgbClr val="FFFFFF"/>
                            </a:solidFill>
                          </a:uFill>
                          <a:latin typeface="Arial"/>
                          <a:ea typeface="Times New Roman"/>
                        </a:rPr>
                        <a:t> of the </a:t>
                      </a:r>
                      <a:r>
                        <a:rPr lang="en-US" sz="1200" u="sng" strike="noStrike" spc="-1" dirty="0">
                          <a:solidFill>
                            <a:schemeClr val="tx1"/>
                          </a:solidFill>
                          <a:uFill>
                            <a:solidFill>
                              <a:srgbClr val="FFFFFF"/>
                            </a:solidFill>
                          </a:uFill>
                          <a:latin typeface="Arial"/>
                          <a:ea typeface="Times New Roman"/>
                          <a:hlinkClick r:id="rId14">
                            <a:extLst>
                              <a:ext uri="{A12FA001-AC4F-418D-AE19-62706E023703}">
                                <ahyp:hlinkClr xmlns:ahyp="http://schemas.microsoft.com/office/drawing/2018/hyperlinkcolor" val="tx"/>
                              </a:ext>
                            </a:extLst>
                          </a:hlinkClick>
                        </a:rPr>
                        <a:t>north</a:t>
                      </a:r>
                      <a:r>
                        <a:rPr lang="en-US" sz="1200" strike="noStrike" spc="-1" dirty="0">
                          <a:solidFill>
                            <a:schemeClr val="tx1"/>
                          </a:solidFill>
                          <a:uFill>
                            <a:solidFill>
                              <a:srgbClr val="FFFFFF"/>
                            </a:solidFill>
                          </a:uFill>
                          <a:latin typeface="Arial"/>
                          <a:ea typeface="Times New Roman"/>
                        </a:rPr>
                        <a:t> shall </a:t>
                      </a:r>
                      <a:r>
                        <a:rPr lang="en-US" sz="1200" u="sng" strike="noStrike" spc="-1" dirty="0">
                          <a:solidFill>
                            <a:schemeClr val="tx1"/>
                          </a:solidFill>
                          <a:uFill>
                            <a:solidFill>
                              <a:srgbClr val="FFFFFF"/>
                            </a:solidFill>
                          </a:uFill>
                          <a:latin typeface="Arial"/>
                          <a:ea typeface="Times New Roman"/>
                          <a:hlinkClick r:id="rId17">
                            <a:extLst>
                              <a:ext uri="{A12FA001-AC4F-418D-AE19-62706E023703}">
                                <ahyp:hlinkClr xmlns:ahyp="http://schemas.microsoft.com/office/drawing/2018/hyperlinkcolor" val="tx"/>
                              </a:ext>
                            </a:extLst>
                          </a:hlinkClick>
                        </a:rPr>
                        <a:t>return</a:t>
                      </a:r>
                      <a:r>
                        <a:rPr lang="en-US" sz="1200" strike="noStrike" spc="-1" dirty="0">
                          <a:solidFill>
                            <a:schemeClr val="tx1"/>
                          </a:solidFill>
                          <a:uFill>
                            <a:solidFill>
                              <a:srgbClr val="FFFFFF"/>
                            </a:solidFill>
                          </a:uFill>
                          <a:latin typeface="Arial"/>
                          <a:ea typeface="Times New Roman"/>
                        </a:rPr>
                        <a:t>, and shall set </a:t>
                      </a:r>
                      <a:r>
                        <a:rPr lang="en-US" sz="1200" u="sng" strike="noStrike" spc="-1" dirty="0">
                          <a:solidFill>
                            <a:schemeClr val="tx1"/>
                          </a:solidFill>
                          <a:uFill>
                            <a:solidFill>
                              <a:srgbClr val="FFFFFF"/>
                            </a:solidFill>
                          </a:uFill>
                          <a:latin typeface="Arial"/>
                          <a:ea typeface="Times New Roman"/>
                          <a:hlinkClick r:id="rId11">
                            <a:extLst>
                              <a:ext uri="{A12FA001-AC4F-418D-AE19-62706E023703}">
                                <ahyp:hlinkClr xmlns:ahyp="http://schemas.microsoft.com/office/drawing/2018/hyperlinkcolor" val="tx"/>
                              </a:ext>
                            </a:extLst>
                          </a:hlinkClick>
                        </a:rPr>
                        <a:t>forth</a:t>
                      </a:r>
                      <a:r>
                        <a:rPr lang="en-US" sz="1200" strike="noStrike" spc="-1" dirty="0">
                          <a:solidFill>
                            <a:schemeClr val="tx1"/>
                          </a:solidFill>
                          <a:uFill>
                            <a:solidFill>
                              <a:srgbClr val="FFFFFF"/>
                            </a:solidFill>
                          </a:uFill>
                          <a:latin typeface="Arial"/>
                          <a:ea typeface="Times New Roman"/>
                        </a:rPr>
                        <a:t> a </a:t>
                      </a:r>
                      <a:r>
                        <a:rPr lang="en-US" sz="1200" u="sng" strike="noStrike" spc="-1" dirty="0">
                          <a:solidFill>
                            <a:schemeClr val="tx1"/>
                          </a:solidFill>
                          <a:uFill>
                            <a:solidFill>
                              <a:srgbClr val="FFFFFF"/>
                            </a:solidFill>
                          </a:uFill>
                          <a:latin typeface="Arial"/>
                          <a:ea typeface="Times New Roman"/>
                          <a:hlinkClick r:id="rId22">
                            <a:extLst>
                              <a:ext uri="{A12FA001-AC4F-418D-AE19-62706E023703}">
                                <ahyp:hlinkClr xmlns:ahyp="http://schemas.microsoft.com/office/drawing/2018/hyperlinkcolor" val="tx"/>
                              </a:ext>
                            </a:extLst>
                          </a:hlinkClick>
                        </a:rPr>
                        <a:t>multitude</a:t>
                      </a:r>
                      <a:r>
                        <a:rPr lang="en-US" sz="1200" strike="noStrike" spc="-1" dirty="0">
                          <a:solidFill>
                            <a:schemeClr val="tx1"/>
                          </a:solidFill>
                          <a:uFill>
                            <a:solidFill>
                              <a:srgbClr val="FFFFFF"/>
                            </a:solidFill>
                          </a:uFill>
                          <a:latin typeface="Arial"/>
                          <a:ea typeface="Times New Roman"/>
                        </a:rPr>
                        <a:t> </a:t>
                      </a:r>
                      <a:r>
                        <a:rPr lang="en-US" sz="1200" u="sng" strike="noStrike" spc="-1" dirty="0">
                          <a:solidFill>
                            <a:schemeClr val="tx1"/>
                          </a:solidFill>
                          <a:uFill>
                            <a:solidFill>
                              <a:srgbClr val="FFFFFF"/>
                            </a:solidFill>
                          </a:uFill>
                          <a:latin typeface="Arial"/>
                          <a:ea typeface="Times New Roman"/>
                          <a:hlinkClick r:id="rId23">
                            <a:extLst>
                              <a:ext uri="{A12FA001-AC4F-418D-AE19-62706E023703}">
                                <ahyp:hlinkClr xmlns:ahyp="http://schemas.microsoft.com/office/drawing/2018/hyperlinkcolor" val="tx"/>
                              </a:ext>
                            </a:extLst>
                          </a:hlinkClick>
                        </a:rPr>
                        <a:t>greater</a:t>
                      </a:r>
                      <a:r>
                        <a:rPr lang="en-US" sz="1200" strike="noStrike" spc="-1" dirty="0">
                          <a:solidFill>
                            <a:schemeClr val="tx1"/>
                          </a:solidFill>
                          <a:uFill>
                            <a:solidFill>
                              <a:srgbClr val="FFFFFF"/>
                            </a:solidFill>
                          </a:uFill>
                          <a:latin typeface="Arial"/>
                          <a:ea typeface="Times New Roman"/>
                        </a:rPr>
                        <a:t> than the </a:t>
                      </a:r>
                      <a:r>
                        <a:rPr lang="en-US" sz="1200" u="sng" strike="noStrike" spc="-1" dirty="0">
                          <a:solidFill>
                            <a:schemeClr val="tx1"/>
                          </a:solidFill>
                          <a:uFill>
                            <a:solidFill>
                              <a:srgbClr val="FFFFFF"/>
                            </a:solidFill>
                          </a:uFill>
                          <a:latin typeface="Arial"/>
                          <a:ea typeface="Times New Roman"/>
                          <a:hlinkClick r:id="rId39">
                            <a:extLst>
                              <a:ext uri="{A12FA001-AC4F-418D-AE19-62706E023703}">
                                <ahyp:hlinkClr xmlns:ahyp="http://schemas.microsoft.com/office/drawing/2018/hyperlinkcolor" val="tx"/>
                              </a:ext>
                            </a:extLst>
                          </a:hlinkClick>
                        </a:rPr>
                        <a:t>former,</a:t>
                      </a:r>
                      <a:r>
                        <a:rPr lang="en-US" sz="1200" strike="noStrike" spc="-1" dirty="0">
                          <a:solidFill>
                            <a:schemeClr val="tx1"/>
                          </a:solidFill>
                          <a:uFill>
                            <a:solidFill>
                              <a:srgbClr val="FFFFFF"/>
                            </a:solidFill>
                          </a:uFill>
                          <a:latin typeface="Arial"/>
                          <a:ea typeface="Times New Roman"/>
                        </a:rPr>
                        <a:t> and shall </a:t>
                      </a:r>
                      <a:r>
                        <a:rPr lang="en-US" sz="1200" u="sng" strike="noStrike" spc="-1" dirty="0">
                          <a:solidFill>
                            <a:schemeClr val="tx1"/>
                          </a:solidFill>
                          <a:uFill>
                            <a:solidFill>
                              <a:srgbClr val="FFFFFF"/>
                            </a:solidFill>
                          </a:uFill>
                          <a:latin typeface="Arial"/>
                          <a:ea typeface="Times New Roman"/>
                          <a:hlinkClick r:id="rId2">
                            <a:extLst>
                              <a:ext uri="{A12FA001-AC4F-418D-AE19-62706E023703}">
                                <ahyp:hlinkClr xmlns:ahyp="http://schemas.microsoft.com/office/drawing/2018/hyperlinkcolor" val="tx"/>
                              </a:ext>
                            </a:extLst>
                          </a:hlinkClick>
                        </a:rPr>
                        <a:t>certainly</a:t>
                      </a:r>
                      <a:r>
                        <a:rPr lang="en-US" sz="1200" strike="noStrike" spc="-1" dirty="0">
                          <a:solidFill>
                            <a:schemeClr val="tx1"/>
                          </a:solidFill>
                          <a:uFill>
                            <a:solidFill>
                              <a:srgbClr val="FFFFFF"/>
                            </a:solidFill>
                          </a:uFill>
                          <a:latin typeface="Arial"/>
                          <a:ea typeface="Times New Roman"/>
                        </a:rPr>
                        <a:t> </a:t>
                      </a:r>
                      <a:r>
                        <a:rPr lang="en-US" sz="1200" u="sng" strike="noStrike" spc="-1" dirty="0">
                          <a:solidFill>
                            <a:schemeClr val="tx1"/>
                          </a:solidFill>
                          <a:uFill>
                            <a:solidFill>
                              <a:srgbClr val="FFFFFF"/>
                            </a:solidFill>
                          </a:uFill>
                          <a:latin typeface="Arial"/>
                          <a:ea typeface="Times New Roman"/>
                          <a:hlinkClick r:id="rId2">
                            <a:extLst>
                              <a:ext uri="{A12FA001-AC4F-418D-AE19-62706E023703}">
                                <ahyp:hlinkClr xmlns:ahyp="http://schemas.microsoft.com/office/drawing/2018/hyperlinkcolor" val="tx"/>
                              </a:ext>
                            </a:extLst>
                          </a:hlinkClick>
                        </a:rPr>
                        <a:t>come</a:t>
                      </a:r>
                      <a:r>
                        <a:rPr lang="en-US" sz="1200" strike="noStrike" spc="-1" dirty="0">
                          <a:solidFill>
                            <a:schemeClr val="tx1"/>
                          </a:solidFill>
                          <a:uFill>
                            <a:solidFill>
                              <a:srgbClr val="FFFFFF"/>
                            </a:solidFill>
                          </a:uFill>
                          <a:latin typeface="Arial"/>
                          <a:ea typeface="Times New Roman"/>
                        </a:rPr>
                        <a:t> </a:t>
                      </a:r>
                      <a:r>
                        <a:rPr lang="en-US" sz="1200" u="sng" strike="noStrike" spc="-1" dirty="0">
                          <a:solidFill>
                            <a:schemeClr val="tx1"/>
                          </a:solidFill>
                          <a:uFill>
                            <a:solidFill>
                              <a:srgbClr val="FFFFFF"/>
                            </a:solidFill>
                          </a:uFill>
                          <a:latin typeface="Arial"/>
                          <a:ea typeface="Times New Roman"/>
                          <a:hlinkClick r:id="rId40">
                            <a:extLst>
                              <a:ext uri="{A12FA001-AC4F-418D-AE19-62706E023703}">
                                <ahyp:hlinkClr xmlns:ahyp="http://schemas.microsoft.com/office/drawing/2018/hyperlinkcolor" val="tx"/>
                              </a:ext>
                            </a:extLst>
                          </a:hlinkClick>
                        </a:rPr>
                        <a:t>after</a:t>
                      </a:r>
                      <a:r>
                        <a:rPr lang="en-US" sz="1200" strike="noStrike" spc="-1" dirty="0">
                          <a:solidFill>
                            <a:schemeClr val="tx1"/>
                          </a:solidFill>
                          <a:uFill>
                            <a:solidFill>
                              <a:srgbClr val="FFFFFF"/>
                            </a:solidFill>
                          </a:uFill>
                          <a:latin typeface="Arial"/>
                          <a:ea typeface="Times New Roman"/>
                        </a:rPr>
                        <a:t> </a:t>
                      </a:r>
                      <a:r>
                        <a:rPr lang="en-US" sz="1200" u="sng" strike="noStrike" spc="-1" dirty="0">
                          <a:solidFill>
                            <a:schemeClr val="tx1"/>
                          </a:solidFill>
                          <a:uFill>
                            <a:solidFill>
                              <a:srgbClr val="FFFFFF"/>
                            </a:solidFill>
                          </a:uFill>
                          <a:latin typeface="Arial"/>
                          <a:ea typeface="Times New Roman"/>
                          <a:hlinkClick r:id="rId41">
                            <a:extLst>
                              <a:ext uri="{A12FA001-AC4F-418D-AE19-62706E023703}">
                                <ahyp:hlinkClr xmlns:ahyp="http://schemas.microsoft.com/office/drawing/2018/hyperlinkcolor" val="tx"/>
                              </a:ext>
                            </a:extLst>
                          </a:hlinkClick>
                        </a:rPr>
                        <a:t>certain</a:t>
                      </a:r>
                      <a:r>
                        <a:rPr lang="en-US" sz="1200" strike="noStrike" spc="-1" dirty="0">
                          <a:solidFill>
                            <a:schemeClr val="tx1"/>
                          </a:solidFill>
                          <a:uFill>
                            <a:solidFill>
                              <a:srgbClr val="FFFFFF"/>
                            </a:solidFill>
                          </a:uFill>
                          <a:latin typeface="Arial"/>
                          <a:ea typeface="Times New Roman"/>
                        </a:rPr>
                        <a:t> </a:t>
                      </a:r>
                      <a:r>
                        <a:rPr lang="en-US" sz="1200" u="sng" strike="noStrike" spc="-1" dirty="0">
                          <a:solidFill>
                            <a:schemeClr val="tx1"/>
                          </a:solidFill>
                          <a:uFill>
                            <a:solidFill>
                              <a:srgbClr val="FFFFFF"/>
                            </a:solidFill>
                          </a:uFill>
                          <a:latin typeface="Arial"/>
                          <a:ea typeface="Times New Roman"/>
                          <a:hlinkClick r:id="rId12">
                            <a:extLst>
                              <a:ext uri="{A12FA001-AC4F-418D-AE19-62706E023703}">
                                <ahyp:hlinkClr xmlns:ahyp="http://schemas.microsoft.com/office/drawing/2018/hyperlinkcolor" val="tx"/>
                              </a:ext>
                            </a:extLst>
                          </a:hlinkClick>
                        </a:rPr>
                        <a:t>years</a:t>
                      </a:r>
                      <a:r>
                        <a:rPr lang="en-US" sz="1200" strike="noStrike" spc="-1" dirty="0">
                          <a:solidFill>
                            <a:schemeClr val="tx1"/>
                          </a:solidFill>
                          <a:uFill>
                            <a:solidFill>
                              <a:srgbClr val="FFFFFF"/>
                            </a:solidFill>
                          </a:uFill>
                          <a:latin typeface="Arial"/>
                          <a:ea typeface="Times New Roman"/>
                        </a:rPr>
                        <a:t> with a </a:t>
                      </a:r>
                      <a:r>
                        <a:rPr lang="en-US" sz="1200" u="sng" strike="noStrike" spc="-1" dirty="0">
                          <a:solidFill>
                            <a:schemeClr val="tx1"/>
                          </a:solidFill>
                          <a:uFill>
                            <a:solidFill>
                              <a:srgbClr val="FFFFFF"/>
                            </a:solidFill>
                          </a:uFill>
                          <a:latin typeface="Arial"/>
                          <a:ea typeface="Times New Roman"/>
                          <a:hlinkClick r:id="rId42">
                            <a:extLst>
                              <a:ext uri="{A12FA001-AC4F-418D-AE19-62706E023703}">
                                <ahyp:hlinkClr xmlns:ahyp="http://schemas.microsoft.com/office/drawing/2018/hyperlinkcolor" val="tx"/>
                              </a:ext>
                            </a:extLst>
                          </a:hlinkClick>
                        </a:rPr>
                        <a:t>great</a:t>
                      </a:r>
                      <a:r>
                        <a:rPr lang="en-US" sz="1200" strike="noStrike" spc="-1" dirty="0">
                          <a:solidFill>
                            <a:schemeClr val="tx1"/>
                          </a:solidFill>
                          <a:uFill>
                            <a:solidFill>
                              <a:srgbClr val="FFFFFF"/>
                            </a:solidFill>
                          </a:uFill>
                          <a:latin typeface="Arial"/>
                          <a:ea typeface="Times New Roman"/>
                        </a:rPr>
                        <a:t> </a:t>
                      </a:r>
                      <a:r>
                        <a:rPr lang="en-US" sz="1200" u="sng" strike="noStrike" spc="-1" dirty="0">
                          <a:solidFill>
                            <a:schemeClr val="tx1"/>
                          </a:solidFill>
                          <a:uFill>
                            <a:solidFill>
                              <a:srgbClr val="FFFFFF"/>
                            </a:solidFill>
                          </a:uFill>
                          <a:latin typeface="Arial"/>
                          <a:ea typeface="Times New Roman"/>
                          <a:hlinkClick r:id="rId24">
                            <a:extLst>
                              <a:ext uri="{A12FA001-AC4F-418D-AE19-62706E023703}">
                                <ahyp:hlinkClr xmlns:ahyp="http://schemas.microsoft.com/office/drawing/2018/hyperlinkcolor" val="tx"/>
                              </a:ext>
                            </a:extLst>
                          </a:hlinkClick>
                        </a:rPr>
                        <a:t>army</a:t>
                      </a:r>
                      <a:r>
                        <a:rPr lang="en-US" sz="1200" strike="noStrike" spc="-1" dirty="0">
                          <a:solidFill>
                            <a:schemeClr val="tx1"/>
                          </a:solidFill>
                          <a:uFill>
                            <a:solidFill>
                              <a:srgbClr val="FFFFFF"/>
                            </a:solidFill>
                          </a:uFill>
                          <a:latin typeface="Arial"/>
                          <a:ea typeface="Times New Roman"/>
                        </a:rPr>
                        <a:t> and with </a:t>
                      </a:r>
                      <a:r>
                        <a:rPr lang="en-US" sz="1200" u="sng" strike="noStrike" spc="-1" dirty="0">
                          <a:solidFill>
                            <a:schemeClr val="tx1"/>
                          </a:solidFill>
                          <a:uFill>
                            <a:solidFill>
                              <a:srgbClr val="FFFFFF"/>
                            </a:solidFill>
                          </a:uFill>
                          <a:latin typeface="Arial"/>
                          <a:ea typeface="Times New Roman"/>
                          <a:hlinkClick r:id="rId23">
                            <a:extLst>
                              <a:ext uri="{A12FA001-AC4F-418D-AE19-62706E023703}">
                                <ahyp:hlinkClr xmlns:ahyp="http://schemas.microsoft.com/office/drawing/2018/hyperlinkcolor" val="tx"/>
                              </a:ext>
                            </a:extLst>
                          </a:hlinkClick>
                        </a:rPr>
                        <a:t>much</a:t>
                      </a:r>
                      <a:r>
                        <a:rPr lang="en-US" sz="1200" strike="noStrike" spc="-1" dirty="0">
                          <a:solidFill>
                            <a:schemeClr val="tx1"/>
                          </a:solidFill>
                          <a:uFill>
                            <a:solidFill>
                              <a:srgbClr val="FFFFFF"/>
                            </a:solidFill>
                          </a:uFill>
                          <a:latin typeface="Arial"/>
                          <a:ea typeface="Times New Roman"/>
                        </a:rPr>
                        <a:t> </a:t>
                      </a:r>
                      <a:r>
                        <a:rPr lang="en-US" sz="1200" u="sng" strike="noStrike" spc="-1" dirty="0">
                          <a:solidFill>
                            <a:schemeClr val="tx1"/>
                          </a:solidFill>
                          <a:uFill>
                            <a:solidFill>
                              <a:srgbClr val="FFFFFF"/>
                            </a:solidFill>
                          </a:uFill>
                          <a:latin typeface="Arial"/>
                          <a:ea typeface="Times New Roman"/>
                          <a:hlinkClick r:id="rId43">
                            <a:extLst>
                              <a:ext uri="{A12FA001-AC4F-418D-AE19-62706E023703}">
                                <ahyp:hlinkClr xmlns:ahyp="http://schemas.microsoft.com/office/drawing/2018/hyperlinkcolor" val="tx"/>
                              </a:ext>
                            </a:extLst>
                          </a:hlinkClick>
                        </a:rPr>
                        <a:t>riches.</a:t>
                      </a:r>
                      <a:r>
                        <a:rPr lang="en-US" sz="1200" strike="noStrike" spc="-1" dirty="0">
                          <a:solidFill>
                            <a:schemeClr val="tx1"/>
                          </a:solidFill>
                          <a:uFill>
                            <a:solidFill>
                              <a:srgbClr val="FFFFFF"/>
                            </a:solidFill>
                          </a:uFill>
                          <a:latin typeface="Arial"/>
                          <a:ea typeface="Times New Roman"/>
                        </a:rPr>
                        <a:t> </a:t>
                      </a:r>
                      <a:endParaRPr sz="1200" dirty="0">
                        <a:solidFill>
                          <a:schemeClr val="tx1"/>
                        </a:solidFill>
                      </a:endParaRPr>
                    </a:p>
                  </a:txBody>
                  <a:tcPr marL="3960" marR="396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5"/>
                  </a:ext>
                </a:extLst>
              </a:tr>
              <a:tr h="1064344">
                <a:tc>
                  <a:txBody>
                    <a:bodyPr/>
                    <a:lstStyle/>
                    <a:p>
                      <a:pPr algn="just">
                        <a:lnSpc>
                          <a:spcPct val="115000"/>
                        </a:lnSpc>
                      </a:pPr>
                      <a:r>
                        <a:rPr lang="en-US" sz="1200" b="1" strike="noStrike" spc="-1" dirty="0">
                          <a:solidFill>
                            <a:srgbClr val="000000"/>
                          </a:solidFill>
                          <a:uFill>
                            <a:solidFill>
                              <a:srgbClr val="FFFFFF"/>
                            </a:solidFill>
                          </a:uFill>
                          <a:latin typeface="Arial"/>
                          <a:ea typeface="Times New Roman"/>
                        </a:rPr>
                        <a:t>11:14</a:t>
                      </a:r>
                      <a:r>
                        <a:rPr lang="en-US" sz="1200" strike="noStrike" spc="-1" dirty="0">
                          <a:solidFill>
                            <a:srgbClr val="000000"/>
                          </a:solidFill>
                          <a:uFill>
                            <a:solidFill>
                              <a:srgbClr val="FFFFFF"/>
                            </a:solidFill>
                          </a:uFill>
                          <a:latin typeface="Arial"/>
                          <a:ea typeface="Times New Roman"/>
                        </a:rPr>
                        <a:t>  </a:t>
                      </a:r>
                      <a:r>
                        <a:rPr lang="en-US" sz="1200" b="1" strike="noStrike" spc="-1" dirty="0">
                          <a:solidFill>
                            <a:schemeClr val="tx1"/>
                          </a:solidFill>
                          <a:uFill>
                            <a:solidFill>
                              <a:srgbClr val="FFFFFF"/>
                            </a:solidFill>
                          </a:uFill>
                          <a:latin typeface="Arial"/>
                          <a:ea typeface="Times New Roman"/>
                        </a:rPr>
                        <a:t>And in those </a:t>
                      </a:r>
                      <a:r>
                        <a:rPr lang="en-US" sz="1200" b="1" u="sng" strike="noStrike" spc="-1" dirty="0">
                          <a:solidFill>
                            <a:schemeClr val="tx1"/>
                          </a:solidFill>
                          <a:uFill>
                            <a:solidFill>
                              <a:srgbClr val="FFFFFF"/>
                            </a:solidFill>
                          </a:uFill>
                          <a:latin typeface="Arial"/>
                          <a:ea typeface="Times New Roman"/>
                          <a:hlinkClick r:id="rId41">
                            <a:extLst>
                              <a:ext uri="{A12FA001-AC4F-418D-AE19-62706E023703}">
                                <ahyp:hlinkClr xmlns:ahyp="http://schemas.microsoft.com/office/drawing/2018/hyperlinkcolor" val="tx"/>
                              </a:ext>
                            </a:extLst>
                          </a:hlinkClick>
                        </a:rPr>
                        <a:t>times</a:t>
                      </a:r>
                      <a:r>
                        <a:rPr lang="en-US" sz="1200" b="1" strike="noStrike" spc="-1" dirty="0">
                          <a:solidFill>
                            <a:schemeClr val="tx1"/>
                          </a:solidFill>
                          <a:uFill>
                            <a:solidFill>
                              <a:srgbClr val="FFFFFF"/>
                            </a:solidFill>
                          </a:uFill>
                          <a:latin typeface="Arial"/>
                          <a:ea typeface="Times New Roman"/>
                        </a:rPr>
                        <a:t> </a:t>
                      </a:r>
                      <a:r>
                        <a:rPr lang="en-US" sz="1200" strike="noStrike" spc="-1" dirty="0">
                          <a:solidFill>
                            <a:schemeClr val="tx1"/>
                          </a:solidFill>
                          <a:uFill>
                            <a:solidFill>
                              <a:srgbClr val="FFFFFF"/>
                            </a:solidFill>
                          </a:uFill>
                          <a:latin typeface="Arial"/>
                          <a:ea typeface="Times New Roman"/>
                        </a:rPr>
                        <a:t>there shall </a:t>
                      </a:r>
                      <a:r>
                        <a:rPr lang="en-US" sz="1200" u="sng" strike="noStrike" spc="-1" dirty="0">
                          <a:solidFill>
                            <a:schemeClr val="tx1"/>
                          </a:solidFill>
                          <a:uFill>
                            <a:solidFill>
                              <a:srgbClr val="FFFFFF"/>
                            </a:solidFill>
                          </a:uFill>
                          <a:latin typeface="Arial"/>
                          <a:ea typeface="Times New Roman"/>
                          <a:hlinkClick r:id="rId23">
                            <a:extLst>
                              <a:ext uri="{A12FA001-AC4F-418D-AE19-62706E023703}">
                                <ahyp:hlinkClr xmlns:ahyp="http://schemas.microsoft.com/office/drawing/2018/hyperlinkcolor" val="tx"/>
                              </a:ext>
                            </a:extLst>
                          </a:hlinkClick>
                        </a:rPr>
                        <a:t>many</a:t>
                      </a:r>
                      <a:r>
                        <a:rPr lang="en-US" sz="1200" strike="noStrike" spc="-1" dirty="0">
                          <a:solidFill>
                            <a:schemeClr val="tx1"/>
                          </a:solidFill>
                          <a:uFill>
                            <a:solidFill>
                              <a:srgbClr val="FFFFFF"/>
                            </a:solidFill>
                          </a:uFill>
                          <a:latin typeface="Arial"/>
                          <a:ea typeface="Times New Roman"/>
                        </a:rPr>
                        <a:t> stand </a:t>
                      </a:r>
                      <a:r>
                        <a:rPr lang="en-US" sz="1200" u="sng" strike="noStrike" spc="-1" dirty="0">
                          <a:solidFill>
                            <a:schemeClr val="tx1"/>
                          </a:solidFill>
                          <a:uFill>
                            <a:solidFill>
                              <a:srgbClr val="FFFFFF"/>
                            </a:solidFill>
                          </a:uFill>
                          <a:latin typeface="Arial"/>
                          <a:ea typeface="Times New Roman"/>
                          <a:hlinkClick r:id="rId11">
                            <a:extLst>
                              <a:ext uri="{A12FA001-AC4F-418D-AE19-62706E023703}">
                                <ahyp:hlinkClr xmlns:ahyp="http://schemas.microsoft.com/office/drawing/2018/hyperlinkcolor" val="tx"/>
                              </a:ext>
                            </a:extLst>
                          </a:hlinkClick>
                        </a:rPr>
                        <a:t>up</a:t>
                      </a:r>
                      <a:r>
                        <a:rPr lang="en-US" sz="1200" strike="noStrike" spc="-1" dirty="0">
                          <a:solidFill>
                            <a:schemeClr val="tx1"/>
                          </a:solidFill>
                          <a:uFill>
                            <a:solidFill>
                              <a:srgbClr val="FFFFFF"/>
                            </a:solidFill>
                          </a:uFill>
                          <a:latin typeface="Arial"/>
                          <a:ea typeface="Times New Roman"/>
                        </a:rPr>
                        <a:t> against the </a:t>
                      </a:r>
                      <a:r>
                        <a:rPr lang="en-US" sz="1200" u="sng" strike="noStrike" spc="-1" dirty="0">
                          <a:solidFill>
                            <a:schemeClr val="tx1"/>
                          </a:solidFill>
                          <a:uFill>
                            <a:solidFill>
                              <a:srgbClr val="FFFFFF"/>
                            </a:solidFill>
                          </a:uFill>
                          <a:latin typeface="Arial"/>
                          <a:ea typeface="Times New Roman"/>
                          <a:hlinkClick r:id="rId13">
                            <a:extLst>
                              <a:ext uri="{A12FA001-AC4F-418D-AE19-62706E023703}">
                                <ahyp:hlinkClr xmlns:ahyp="http://schemas.microsoft.com/office/drawing/2018/hyperlinkcolor" val="tx"/>
                              </a:ext>
                            </a:extLst>
                          </a:hlinkClick>
                        </a:rPr>
                        <a:t>king</a:t>
                      </a:r>
                      <a:r>
                        <a:rPr lang="en-US" sz="1200" strike="noStrike" spc="-1" dirty="0">
                          <a:solidFill>
                            <a:schemeClr val="tx1"/>
                          </a:solidFill>
                          <a:uFill>
                            <a:solidFill>
                              <a:srgbClr val="FFFFFF"/>
                            </a:solidFill>
                          </a:uFill>
                          <a:latin typeface="Arial"/>
                          <a:ea typeface="Times New Roman"/>
                        </a:rPr>
                        <a:t> of the </a:t>
                      </a:r>
                      <a:r>
                        <a:rPr lang="en-US" sz="1200" u="sng" strike="noStrike" spc="-1" dirty="0">
                          <a:solidFill>
                            <a:schemeClr val="tx1"/>
                          </a:solidFill>
                          <a:uFill>
                            <a:solidFill>
                              <a:srgbClr val="FFFFFF"/>
                            </a:solidFill>
                          </a:uFill>
                          <a:latin typeface="Arial"/>
                          <a:ea typeface="Times New Roman"/>
                          <a:hlinkClick r:id="rId15">
                            <a:extLst>
                              <a:ext uri="{A12FA001-AC4F-418D-AE19-62706E023703}">
                                <ahyp:hlinkClr xmlns:ahyp="http://schemas.microsoft.com/office/drawing/2018/hyperlinkcolor" val="tx"/>
                              </a:ext>
                            </a:extLst>
                          </a:hlinkClick>
                        </a:rPr>
                        <a:t>south:</a:t>
                      </a:r>
                      <a:r>
                        <a:rPr lang="en-US" sz="1200" strike="noStrike" spc="-1" dirty="0">
                          <a:solidFill>
                            <a:schemeClr val="tx1"/>
                          </a:solidFill>
                          <a:uFill>
                            <a:solidFill>
                              <a:srgbClr val="FFFFFF"/>
                            </a:solidFill>
                          </a:uFill>
                          <a:latin typeface="Arial"/>
                          <a:ea typeface="Times New Roman"/>
                        </a:rPr>
                        <a:t> </a:t>
                      </a:r>
                      <a:r>
                        <a:rPr lang="en-US" sz="1200" b="1" i="1" strike="noStrike" spc="-1" dirty="0">
                          <a:solidFill>
                            <a:srgbClr val="548DD4"/>
                          </a:solidFill>
                          <a:uFill>
                            <a:solidFill>
                              <a:srgbClr val="FFFFFF"/>
                            </a:solidFill>
                          </a:uFill>
                          <a:latin typeface="Arial"/>
                          <a:ea typeface="Times New Roman"/>
                        </a:rPr>
                        <a:t>(Phillip IV of Macedonian kingdom and Antiochus III the Great  of Seleucid kingdom join together against Ptolemaic kingdom. The Seleucid kingdom is who took over Israel and Jerusalem and stole their wealth and gold to further their vision of a greater Grecian empire)</a:t>
                      </a:r>
                      <a:r>
                        <a:rPr lang="en-US" sz="1200" strike="noStrike" spc="-1" dirty="0">
                          <a:solidFill>
                            <a:srgbClr val="000000"/>
                          </a:solidFill>
                          <a:uFill>
                            <a:solidFill>
                              <a:srgbClr val="FFFFFF"/>
                            </a:solidFill>
                          </a:uFill>
                          <a:latin typeface="Arial"/>
                          <a:ea typeface="Times New Roman"/>
                        </a:rPr>
                        <a:t>  </a:t>
                      </a:r>
                      <a:r>
                        <a:rPr lang="en-US" sz="1200" strike="noStrike" spc="-1" dirty="0">
                          <a:solidFill>
                            <a:schemeClr val="tx1"/>
                          </a:solidFill>
                          <a:uFill>
                            <a:solidFill>
                              <a:srgbClr val="FFFFFF"/>
                            </a:solidFill>
                          </a:uFill>
                          <a:latin typeface="Arial"/>
                          <a:ea typeface="Times New Roman"/>
                        </a:rPr>
                        <a:t>also the </a:t>
                      </a:r>
                      <a:r>
                        <a:rPr lang="en-US" sz="1200" u="sng" strike="noStrike" spc="-1" dirty="0">
                          <a:solidFill>
                            <a:schemeClr val="tx1"/>
                          </a:solidFill>
                          <a:uFill>
                            <a:solidFill>
                              <a:srgbClr val="FFFFFF"/>
                            </a:solidFill>
                          </a:uFill>
                          <a:latin typeface="Arial"/>
                          <a:ea typeface="Times New Roman"/>
                          <a:hlinkClick r:id="rId44">
                            <a:extLst>
                              <a:ext uri="{A12FA001-AC4F-418D-AE19-62706E023703}">
                                <ahyp:hlinkClr xmlns:ahyp="http://schemas.microsoft.com/office/drawing/2018/hyperlinkcolor" val="tx"/>
                              </a:ext>
                            </a:extLst>
                          </a:hlinkClick>
                        </a:rPr>
                        <a:t>robbers</a:t>
                      </a:r>
                      <a:r>
                        <a:rPr lang="en-US" sz="1200" strike="noStrike" spc="-1" dirty="0">
                          <a:solidFill>
                            <a:schemeClr val="tx1"/>
                          </a:solidFill>
                          <a:uFill>
                            <a:solidFill>
                              <a:srgbClr val="FFFFFF"/>
                            </a:solidFill>
                          </a:uFill>
                          <a:latin typeface="Arial"/>
                          <a:ea typeface="Times New Roman"/>
                        </a:rPr>
                        <a:t> </a:t>
                      </a:r>
                      <a:r>
                        <a:rPr lang="en-US" sz="1200" u="sng" strike="noStrike" spc="-1" dirty="0">
                          <a:solidFill>
                            <a:schemeClr val="tx1"/>
                          </a:solidFill>
                          <a:uFill>
                            <a:solidFill>
                              <a:srgbClr val="FFFFFF"/>
                            </a:solidFill>
                          </a:uFill>
                          <a:latin typeface="Arial"/>
                          <a:ea typeface="Times New Roman"/>
                          <a:hlinkClick r:id="rId19">
                            <a:extLst>
                              <a:ext uri="{A12FA001-AC4F-418D-AE19-62706E023703}">
                                <ahyp:hlinkClr xmlns:ahyp="http://schemas.microsoft.com/office/drawing/2018/hyperlinkcolor" val="tx"/>
                              </a:ext>
                            </a:extLst>
                          </a:hlinkClick>
                        </a:rPr>
                        <a:t>of</a:t>
                      </a:r>
                      <a:r>
                        <a:rPr lang="en-US" sz="1200" strike="noStrike" spc="-1" dirty="0">
                          <a:solidFill>
                            <a:schemeClr val="tx1"/>
                          </a:solidFill>
                          <a:uFill>
                            <a:solidFill>
                              <a:srgbClr val="FFFFFF"/>
                            </a:solidFill>
                          </a:uFill>
                          <a:latin typeface="Arial"/>
                          <a:ea typeface="Times New Roman"/>
                        </a:rPr>
                        <a:t> thy </a:t>
                      </a:r>
                      <a:r>
                        <a:rPr lang="en-US" sz="1200" u="sng" strike="noStrike" spc="-1" dirty="0">
                          <a:solidFill>
                            <a:schemeClr val="tx1"/>
                          </a:solidFill>
                          <a:uFill>
                            <a:solidFill>
                              <a:srgbClr val="FFFFFF"/>
                            </a:solidFill>
                          </a:uFill>
                          <a:latin typeface="Arial"/>
                          <a:ea typeface="Times New Roman"/>
                          <a:hlinkClick r:id="rId45">
                            <a:extLst>
                              <a:ext uri="{A12FA001-AC4F-418D-AE19-62706E023703}">
                                <ahyp:hlinkClr xmlns:ahyp="http://schemas.microsoft.com/office/drawing/2018/hyperlinkcolor" val="tx"/>
                              </a:ext>
                            </a:extLst>
                          </a:hlinkClick>
                        </a:rPr>
                        <a:t>people</a:t>
                      </a:r>
                      <a:r>
                        <a:rPr lang="en-US" sz="1200" strike="noStrike" spc="-1" dirty="0">
                          <a:solidFill>
                            <a:schemeClr val="tx1"/>
                          </a:solidFill>
                          <a:uFill>
                            <a:solidFill>
                              <a:srgbClr val="FFFFFF"/>
                            </a:solidFill>
                          </a:uFill>
                          <a:latin typeface="Arial"/>
                          <a:ea typeface="Times New Roman"/>
                        </a:rPr>
                        <a:t> shall </a:t>
                      </a:r>
                      <a:r>
                        <a:rPr lang="en-US" sz="1200" u="sng" strike="noStrike" spc="-1" dirty="0">
                          <a:solidFill>
                            <a:schemeClr val="tx1"/>
                          </a:solidFill>
                          <a:uFill>
                            <a:solidFill>
                              <a:srgbClr val="FFFFFF"/>
                            </a:solidFill>
                          </a:uFill>
                          <a:latin typeface="Arial"/>
                          <a:ea typeface="Times New Roman"/>
                          <a:hlinkClick r:id="rId33">
                            <a:extLst>
                              <a:ext uri="{A12FA001-AC4F-418D-AE19-62706E023703}">
                                <ahyp:hlinkClr xmlns:ahyp="http://schemas.microsoft.com/office/drawing/2018/hyperlinkcolor" val="tx"/>
                              </a:ext>
                            </a:extLst>
                          </a:hlinkClick>
                        </a:rPr>
                        <a:t>exalt</a:t>
                      </a:r>
                      <a:r>
                        <a:rPr lang="en-US" sz="1200" strike="noStrike" spc="-1" dirty="0">
                          <a:solidFill>
                            <a:schemeClr val="tx1"/>
                          </a:solidFill>
                          <a:uFill>
                            <a:solidFill>
                              <a:srgbClr val="FFFFFF"/>
                            </a:solidFill>
                          </a:uFill>
                          <a:latin typeface="Arial"/>
                          <a:ea typeface="Times New Roman"/>
                        </a:rPr>
                        <a:t> themselves to </a:t>
                      </a:r>
                      <a:r>
                        <a:rPr lang="en-US" sz="1200" u="sng" strike="noStrike" spc="-1" dirty="0">
                          <a:solidFill>
                            <a:schemeClr val="tx1"/>
                          </a:solidFill>
                          <a:uFill>
                            <a:solidFill>
                              <a:srgbClr val="FFFFFF"/>
                            </a:solidFill>
                          </a:uFill>
                          <a:latin typeface="Arial"/>
                          <a:ea typeface="Times New Roman"/>
                          <a:hlinkClick r:id="rId11">
                            <a:extLst>
                              <a:ext uri="{A12FA001-AC4F-418D-AE19-62706E023703}">
                                <ahyp:hlinkClr xmlns:ahyp="http://schemas.microsoft.com/office/drawing/2018/hyperlinkcolor" val="tx"/>
                              </a:ext>
                            </a:extLst>
                          </a:hlinkClick>
                        </a:rPr>
                        <a:t>establish</a:t>
                      </a:r>
                      <a:r>
                        <a:rPr lang="en-US" sz="1200" strike="noStrike" spc="-1" dirty="0">
                          <a:solidFill>
                            <a:schemeClr val="tx1"/>
                          </a:solidFill>
                          <a:uFill>
                            <a:solidFill>
                              <a:srgbClr val="FFFFFF"/>
                            </a:solidFill>
                          </a:uFill>
                          <a:latin typeface="Arial"/>
                          <a:ea typeface="Times New Roman"/>
                        </a:rPr>
                        <a:t> the </a:t>
                      </a:r>
                      <a:r>
                        <a:rPr lang="en-US" sz="1200" u="sng" strike="noStrike" spc="-1" dirty="0">
                          <a:solidFill>
                            <a:schemeClr val="tx1"/>
                          </a:solidFill>
                          <a:uFill>
                            <a:solidFill>
                              <a:srgbClr val="FFFFFF"/>
                            </a:solidFill>
                          </a:uFill>
                          <a:latin typeface="Arial"/>
                          <a:ea typeface="Times New Roman"/>
                          <a:hlinkClick r:id="rId46">
                            <a:extLst>
                              <a:ext uri="{A12FA001-AC4F-418D-AE19-62706E023703}">
                                <ahyp:hlinkClr xmlns:ahyp="http://schemas.microsoft.com/office/drawing/2018/hyperlinkcolor" val="tx"/>
                              </a:ext>
                            </a:extLst>
                          </a:hlinkClick>
                        </a:rPr>
                        <a:t>vision;</a:t>
                      </a:r>
                      <a:r>
                        <a:rPr lang="en-US" sz="1200" strike="noStrike" spc="-1" dirty="0">
                          <a:solidFill>
                            <a:schemeClr val="tx1"/>
                          </a:solidFill>
                          <a:uFill>
                            <a:solidFill>
                              <a:srgbClr val="FFFFFF"/>
                            </a:solidFill>
                          </a:uFill>
                          <a:latin typeface="Arial"/>
                          <a:ea typeface="Times New Roman"/>
                        </a:rPr>
                        <a:t> but they shall </a:t>
                      </a:r>
                      <a:r>
                        <a:rPr lang="en-US" sz="1200" u="sng" strike="noStrike" spc="-1" dirty="0">
                          <a:solidFill>
                            <a:schemeClr val="tx1"/>
                          </a:solidFill>
                          <a:uFill>
                            <a:solidFill>
                              <a:srgbClr val="FFFFFF"/>
                            </a:solidFill>
                          </a:uFill>
                          <a:latin typeface="Arial"/>
                          <a:ea typeface="Times New Roman"/>
                          <a:hlinkClick r:id="rId47">
                            <a:extLst>
                              <a:ext uri="{A12FA001-AC4F-418D-AE19-62706E023703}">
                                <ahyp:hlinkClr xmlns:ahyp="http://schemas.microsoft.com/office/drawing/2018/hyperlinkcolor" val="tx"/>
                              </a:ext>
                            </a:extLst>
                          </a:hlinkClick>
                        </a:rPr>
                        <a:t>fall</a:t>
                      </a:r>
                      <a:r>
                        <a:rPr lang="en-US" sz="1200" strike="noStrike" spc="-1" dirty="0">
                          <a:solidFill>
                            <a:schemeClr val="tx1"/>
                          </a:solidFill>
                          <a:uFill>
                            <a:solidFill>
                              <a:srgbClr val="FFFFFF"/>
                            </a:solidFill>
                          </a:uFill>
                          <a:latin typeface="Arial"/>
                          <a:ea typeface="Times New Roman"/>
                        </a:rPr>
                        <a:t>. </a:t>
                      </a:r>
                      <a:endParaRPr sz="1200" dirty="0">
                        <a:solidFill>
                          <a:schemeClr val="tx1"/>
                        </a:solidFill>
                      </a:endParaRPr>
                    </a:p>
                  </a:txBody>
                  <a:tcPr marL="3960" marR="396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6"/>
                  </a:ext>
                </a:extLst>
              </a:tr>
              <a:tr h="464451">
                <a:tc>
                  <a:txBody>
                    <a:bodyPr/>
                    <a:lstStyle/>
                    <a:p>
                      <a:pPr algn="just">
                        <a:lnSpc>
                          <a:spcPct val="115000"/>
                        </a:lnSpc>
                      </a:pPr>
                      <a:r>
                        <a:rPr lang="en-US" sz="1200" b="1" strike="noStrike" spc="-1" dirty="0">
                          <a:solidFill>
                            <a:srgbClr val="000000"/>
                          </a:solidFill>
                          <a:uFill>
                            <a:solidFill>
                              <a:srgbClr val="FFFFFF"/>
                            </a:solidFill>
                          </a:uFill>
                          <a:latin typeface="Arial"/>
                          <a:ea typeface="Times New Roman"/>
                        </a:rPr>
                        <a:t>11:15</a:t>
                      </a:r>
                      <a:r>
                        <a:rPr lang="en-US" sz="1200" strike="noStrike" spc="-1" dirty="0">
                          <a:solidFill>
                            <a:srgbClr val="000000"/>
                          </a:solidFill>
                          <a:uFill>
                            <a:solidFill>
                              <a:srgbClr val="FFFFFF"/>
                            </a:solidFill>
                          </a:uFill>
                          <a:latin typeface="Arial"/>
                          <a:ea typeface="Times New Roman"/>
                        </a:rPr>
                        <a:t>  </a:t>
                      </a:r>
                      <a:r>
                        <a:rPr lang="en-US" sz="1200" strike="noStrike" spc="-1" dirty="0">
                          <a:solidFill>
                            <a:schemeClr val="tx1"/>
                          </a:solidFill>
                          <a:uFill>
                            <a:solidFill>
                              <a:srgbClr val="FFFFFF"/>
                            </a:solidFill>
                          </a:uFill>
                          <a:latin typeface="Arial"/>
                          <a:ea typeface="Times New Roman"/>
                        </a:rPr>
                        <a:t>So the </a:t>
                      </a:r>
                      <a:r>
                        <a:rPr lang="en-US" sz="1200" u="sng" strike="noStrike" spc="-1" dirty="0">
                          <a:solidFill>
                            <a:schemeClr val="tx1"/>
                          </a:solidFill>
                          <a:uFill>
                            <a:solidFill>
                              <a:srgbClr val="FFFFFF"/>
                            </a:solidFill>
                          </a:uFill>
                          <a:latin typeface="Arial"/>
                          <a:ea typeface="Times New Roman"/>
                          <a:hlinkClick r:id="rId13">
                            <a:extLst>
                              <a:ext uri="{A12FA001-AC4F-418D-AE19-62706E023703}">
                                <ahyp:hlinkClr xmlns:ahyp="http://schemas.microsoft.com/office/drawing/2018/hyperlinkcolor" val="tx"/>
                              </a:ext>
                            </a:extLst>
                          </a:hlinkClick>
                        </a:rPr>
                        <a:t>king</a:t>
                      </a:r>
                      <a:r>
                        <a:rPr lang="en-US" sz="1200" strike="noStrike" spc="-1" dirty="0">
                          <a:solidFill>
                            <a:schemeClr val="tx1"/>
                          </a:solidFill>
                          <a:uFill>
                            <a:solidFill>
                              <a:srgbClr val="FFFFFF"/>
                            </a:solidFill>
                          </a:uFill>
                          <a:latin typeface="Arial"/>
                          <a:ea typeface="Times New Roman"/>
                        </a:rPr>
                        <a:t> of the </a:t>
                      </a:r>
                      <a:r>
                        <a:rPr lang="en-US" sz="1200" u="sng" strike="noStrike" spc="-1" dirty="0">
                          <a:solidFill>
                            <a:schemeClr val="tx1"/>
                          </a:solidFill>
                          <a:uFill>
                            <a:solidFill>
                              <a:srgbClr val="FFFFFF"/>
                            </a:solidFill>
                          </a:uFill>
                          <a:latin typeface="Arial"/>
                          <a:ea typeface="Times New Roman"/>
                          <a:hlinkClick r:id="rId14">
                            <a:extLst>
                              <a:ext uri="{A12FA001-AC4F-418D-AE19-62706E023703}">
                                <ahyp:hlinkClr xmlns:ahyp="http://schemas.microsoft.com/office/drawing/2018/hyperlinkcolor" val="tx"/>
                              </a:ext>
                            </a:extLst>
                          </a:hlinkClick>
                        </a:rPr>
                        <a:t>north</a:t>
                      </a:r>
                      <a:r>
                        <a:rPr lang="en-US" sz="1200" strike="noStrike" spc="-1" dirty="0">
                          <a:solidFill>
                            <a:schemeClr val="tx1"/>
                          </a:solidFill>
                          <a:uFill>
                            <a:solidFill>
                              <a:srgbClr val="FFFFFF"/>
                            </a:solidFill>
                          </a:uFill>
                          <a:latin typeface="Arial"/>
                          <a:ea typeface="Times New Roman"/>
                        </a:rPr>
                        <a:t> shall </a:t>
                      </a:r>
                      <a:r>
                        <a:rPr lang="en-US" sz="1200" u="sng" strike="noStrike" spc="-1" dirty="0">
                          <a:solidFill>
                            <a:schemeClr val="tx1"/>
                          </a:solidFill>
                          <a:uFill>
                            <a:solidFill>
                              <a:srgbClr val="FFFFFF"/>
                            </a:solidFill>
                          </a:uFill>
                          <a:latin typeface="Arial"/>
                          <a:ea typeface="Times New Roman"/>
                          <a:hlinkClick r:id="rId2">
                            <a:extLst>
                              <a:ext uri="{A12FA001-AC4F-418D-AE19-62706E023703}">
                                <ahyp:hlinkClr xmlns:ahyp="http://schemas.microsoft.com/office/drawing/2018/hyperlinkcolor" val="tx"/>
                              </a:ext>
                            </a:extLst>
                          </a:hlinkClick>
                        </a:rPr>
                        <a:t>come</a:t>
                      </a:r>
                      <a:r>
                        <a:rPr lang="en-US" sz="1200" strike="noStrike" spc="-1" dirty="0">
                          <a:solidFill>
                            <a:schemeClr val="tx1"/>
                          </a:solidFill>
                          <a:uFill>
                            <a:solidFill>
                              <a:srgbClr val="FFFFFF"/>
                            </a:solidFill>
                          </a:uFill>
                          <a:latin typeface="Arial"/>
                          <a:ea typeface="Times New Roman"/>
                        </a:rPr>
                        <a:t>, and cast </a:t>
                      </a:r>
                      <a:r>
                        <a:rPr lang="en-US" sz="1200" u="sng" strike="noStrike" spc="-1" dirty="0">
                          <a:solidFill>
                            <a:schemeClr val="tx1"/>
                          </a:solidFill>
                          <a:uFill>
                            <a:solidFill>
                              <a:srgbClr val="FFFFFF"/>
                            </a:solidFill>
                          </a:uFill>
                          <a:latin typeface="Arial"/>
                          <a:ea typeface="Times New Roman"/>
                          <a:hlinkClick r:id="rId48">
                            <a:extLst>
                              <a:ext uri="{A12FA001-AC4F-418D-AE19-62706E023703}">
                                <ahyp:hlinkClr xmlns:ahyp="http://schemas.microsoft.com/office/drawing/2018/hyperlinkcolor" val="tx"/>
                              </a:ext>
                            </a:extLst>
                          </a:hlinkClick>
                        </a:rPr>
                        <a:t>up</a:t>
                      </a:r>
                      <a:r>
                        <a:rPr lang="en-US" sz="1200" strike="noStrike" spc="-1" dirty="0">
                          <a:solidFill>
                            <a:schemeClr val="tx1"/>
                          </a:solidFill>
                          <a:uFill>
                            <a:solidFill>
                              <a:srgbClr val="FFFFFF"/>
                            </a:solidFill>
                          </a:uFill>
                          <a:latin typeface="Arial"/>
                          <a:ea typeface="Times New Roman"/>
                        </a:rPr>
                        <a:t> a </a:t>
                      </a:r>
                      <a:r>
                        <a:rPr lang="en-US" sz="1200" u="sng" strike="noStrike" spc="-1" dirty="0">
                          <a:solidFill>
                            <a:schemeClr val="tx1"/>
                          </a:solidFill>
                          <a:uFill>
                            <a:solidFill>
                              <a:srgbClr val="FFFFFF"/>
                            </a:solidFill>
                          </a:uFill>
                          <a:latin typeface="Arial"/>
                          <a:ea typeface="Times New Roman"/>
                          <a:hlinkClick r:id="rId49">
                            <a:extLst>
                              <a:ext uri="{A12FA001-AC4F-418D-AE19-62706E023703}">
                                <ahyp:hlinkClr xmlns:ahyp="http://schemas.microsoft.com/office/drawing/2018/hyperlinkcolor" val="tx"/>
                              </a:ext>
                            </a:extLst>
                          </a:hlinkClick>
                        </a:rPr>
                        <a:t>mount,</a:t>
                      </a:r>
                      <a:r>
                        <a:rPr lang="en-US" sz="1200" strike="noStrike" spc="-1" dirty="0">
                          <a:solidFill>
                            <a:schemeClr val="tx1"/>
                          </a:solidFill>
                          <a:uFill>
                            <a:solidFill>
                              <a:srgbClr val="FFFFFF"/>
                            </a:solidFill>
                          </a:uFill>
                          <a:latin typeface="Arial"/>
                          <a:ea typeface="Times New Roman"/>
                        </a:rPr>
                        <a:t> and </a:t>
                      </a:r>
                      <a:r>
                        <a:rPr lang="en-US" sz="1200" u="sng" strike="noStrike" spc="-1" dirty="0">
                          <a:solidFill>
                            <a:schemeClr val="tx1"/>
                          </a:solidFill>
                          <a:uFill>
                            <a:solidFill>
                              <a:srgbClr val="FFFFFF"/>
                            </a:solidFill>
                          </a:uFill>
                          <a:latin typeface="Arial"/>
                          <a:ea typeface="Times New Roman"/>
                          <a:hlinkClick r:id="rId50">
                            <a:extLst>
                              <a:ext uri="{A12FA001-AC4F-418D-AE19-62706E023703}">
                                <ahyp:hlinkClr xmlns:ahyp="http://schemas.microsoft.com/office/drawing/2018/hyperlinkcolor" val="tx"/>
                              </a:ext>
                            </a:extLst>
                          </a:hlinkClick>
                        </a:rPr>
                        <a:t>take</a:t>
                      </a:r>
                      <a:r>
                        <a:rPr lang="en-US" sz="1200" strike="noStrike" spc="-1" dirty="0">
                          <a:solidFill>
                            <a:schemeClr val="tx1"/>
                          </a:solidFill>
                          <a:uFill>
                            <a:solidFill>
                              <a:srgbClr val="FFFFFF"/>
                            </a:solidFill>
                          </a:uFill>
                          <a:latin typeface="Arial"/>
                          <a:ea typeface="Times New Roman"/>
                        </a:rPr>
                        <a:t> the most </a:t>
                      </a:r>
                      <a:r>
                        <a:rPr lang="en-US" sz="1200" u="sng" strike="noStrike" spc="-1" dirty="0">
                          <a:solidFill>
                            <a:schemeClr val="tx1"/>
                          </a:solidFill>
                          <a:uFill>
                            <a:solidFill>
                              <a:srgbClr val="FFFFFF"/>
                            </a:solidFill>
                          </a:uFill>
                          <a:latin typeface="Arial"/>
                          <a:ea typeface="Times New Roman"/>
                          <a:hlinkClick r:id="rId51">
                            <a:extLst>
                              <a:ext uri="{A12FA001-AC4F-418D-AE19-62706E023703}">
                                <ahyp:hlinkClr xmlns:ahyp="http://schemas.microsoft.com/office/drawing/2018/hyperlinkcolor" val="tx"/>
                              </a:ext>
                            </a:extLst>
                          </a:hlinkClick>
                        </a:rPr>
                        <a:t>fenced</a:t>
                      </a:r>
                      <a:r>
                        <a:rPr lang="en-US" sz="1200" strike="noStrike" spc="-1" dirty="0">
                          <a:solidFill>
                            <a:schemeClr val="tx1"/>
                          </a:solidFill>
                          <a:uFill>
                            <a:solidFill>
                              <a:srgbClr val="FFFFFF"/>
                            </a:solidFill>
                          </a:uFill>
                          <a:latin typeface="Arial"/>
                          <a:ea typeface="Times New Roman"/>
                        </a:rPr>
                        <a:t> </a:t>
                      </a:r>
                      <a:r>
                        <a:rPr lang="en-US" sz="1200" u="sng" strike="noStrike" spc="-1" dirty="0">
                          <a:solidFill>
                            <a:schemeClr val="tx1"/>
                          </a:solidFill>
                          <a:uFill>
                            <a:solidFill>
                              <a:srgbClr val="FFFFFF"/>
                            </a:solidFill>
                          </a:uFill>
                          <a:latin typeface="Arial"/>
                          <a:ea typeface="Times New Roman"/>
                          <a:hlinkClick r:id="rId52">
                            <a:extLst>
                              <a:ext uri="{A12FA001-AC4F-418D-AE19-62706E023703}">
                                <ahyp:hlinkClr xmlns:ahyp="http://schemas.microsoft.com/office/drawing/2018/hyperlinkcolor" val="tx"/>
                              </a:ext>
                            </a:extLst>
                          </a:hlinkClick>
                        </a:rPr>
                        <a:t>cities:</a:t>
                      </a:r>
                      <a:r>
                        <a:rPr lang="en-US" sz="1200" strike="noStrike" spc="-1" dirty="0">
                          <a:solidFill>
                            <a:schemeClr val="tx1"/>
                          </a:solidFill>
                          <a:uFill>
                            <a:solidFill>
                              <a:srgbClr val="FFFFFF"/>
                            </a:solidFill>
                          </a:uFill>
                          <a:latin typeface="Arial"/>
                          <a:ea typeface="Times New Roman"/>
                        </a:rPr>
                        <a:t> and the </a:t>
                      </a:r>
                      <a:r>
                        <a:rPr lang="en-US" sz="1200" u="sng" strike="noStrike" spc="-1" dirty="0">
                          <a:solidFill>
                            <a:schemeClr val="tx1"/>
                          </a:solidFill>
                          <a:uFill>
                            <a:solidFill>
                              <a:srgbClr val="FFFFFF"/>
                            </a:solidFill>
                          </a:uFill>
                          <a:latin typeface="Arial"/>
                          <a:ea typeface="Times New Roman"/>
                          <a:hlinkClick r:id="rId53">
                            <a:extLst>
                              <a:ext uri="{A12FA001-AC4F-418D-AE19-62706E023703}">
                                <ahyp:hlinkClr xmlns:ahyp="http://schemas.microsoft.com/office/drawing/2018/hyperlinkcolor" val="tx"/>
                              </a:ext>
                            </a:extLst>
                          </a:hlinkClick>
                        </a:rPr>
                        <a:t>arms</a:t>
                      </a:r>
                      <a:r>
                        <a:rPr lang="en-US" sz="1200" strike="noStrike" spc="-1" dirty="0">
                          <a:solidFill>
                            <a:schemeClr val="tx1"/>
                          </a:solidFill>
                          <a:uFill>
                            <a:solidFill>
                              <a:srgbClr val="FFFFFF"/>
                            </a:solidFill>
                          </a:uFill>
                          <a:latin typeface="Arial"/>
                          <a:ea typeface="Times New Roman"/>
                        </a:rPr>
                        <a:t> of the </a:t>
                      </a:r>
                      <a:r>
                        <a:rPr lang="en-US" sz="1200" u="sng" strike="noStrike" spc="-1" dirty="0">
                          <a:solidFill>
                            <a:schemeClr val="tx1"/>
                          </a:solidFill>
                          <a:uFill>
                            <a:solidFill>
                              <a:srgbClr val="FFFFFF"/>
                            </a:solidFill>
                          </a:uFill>
                          <a:latin typeface="Arial"/>
                          <a:ea typeface="Times New Roman"/>
                          <a:hlinkClick r:id="rId15">
                            <a:extLst>
                              <a:ext uri="{A12FA001-AC4F-418D-AE19-62706E023703}">
                                <ahyp:hlinkClr xmlns:ahyp="http://schemas.microsoft.com/office/drawing/2018/hyperlinkcolor" val="tx"/>
                              </a:ext>
                            </a:extLst>
                          </a:hlinkClick>
                        </a:rPr>
                        <a:t>south</a:t>
                      </a:r>
                      <a:r>
                        <a:rPr lang="en-US" sz="1200" strike="noStrike" spc="-1" dirty="0">
                          <a:solidFill>
                            <a:schemeClr val="tx1"/>
                          </a:solidFill>
                          <a:uFill>
                            <a:solidFill>
                              <a:srgbClr val="FFFFFF"/>
                            </a:solidFill>
                          </a:uFill>
                          <a:latin typeface="Arial"/>
                          <a:ea typeface="Times New Roman"/>
                        </a:rPr>
                        <a:t> shall not </a:t>
                      </a:r>
                      <a:r>
                        <a:rPr lang="en-US" sz="1200" u="sng" strike="noStrike" spc="-1" dirty="0">
                          <a:solidFill>
                            <a:schemeClr val="tx1"/>
                          </a:solidFill>
                          <a:uFill>
                            <a:solidFill>
                              <a:srgbClr val="FFFFFF"/>
                            </a:solidFill>
                          </a:uFill>
                          <a:latin typeface="Arial"/>
                          <a:ea typeface="Times New Roman"/>
                          <a:hlinkClick r:id="rId11">
                            <a:extLst>
                              <a:ext uri="{A12FA001-AC4F-418D-AE19-62706E023703}">
                                <ahyp:hlinkClr xmlns:ahyp="http://schemas.microsoft.com/office/drawing/2018/hyperlinkcolor" val="tx"/>
                              </a:ext>
                            </a:extLst>
                          </a:hlinkClick>
                        </a:rPr>
                        <a:t>withstand</a:t>
                      </a:r>
                      <a:r>
                        <a:rPr lang="en-US" sz="1200" strike="noStrike" spc="-1" dirty="0">
                          <a:solidFill>
                            <a:schemeClr val="tx1"/>
                          </a:solidFill>
                          <a:uFill>
                            <a:solidFill>
                              <a:srgbClr val="FFFFFF"/>
                            </a:solidFill>
                          </a:uFill>
                          <a:latin typeface="Arial"/>
                          <a:ea typeface="Times New Roman"/>
                        </a:rPr>
                        <a:t>, neither his </a:t>
                      </a:r>
                      <a:r>
                        <a:rPr lang="en-US" sz="1200" u="sng" strike="noStrike" spc="-1" dirty="0">
                          <a:solidFill>
                            <a:schemeClr val="tx1"/>
                          </a:solidFill>
                          <a:uFill>
                            <a:solidFill>
                              <a:srgbClr val="FFFFFF"/>
                            </a:solidFill>
                          </a:uFill>
                          <a:latin typeface="Arial"/>
                          <a:ea typeface="Times New Roman"/>
                          <a:hlinkClick r:id="rId54">
                            <a:extLst>
                              <a:ext uri="{A12FA001-AC4F-418D-AE19-62706E023703}">
                                <ahyp:hlinkClr xmlns:ahyp="http://schemas.microsoft.com/office/drawing/2018/hyperlinkcolor" val="tx"/>
                              </a:ext>
                            </a:extLst>
                          </a:hlinkClick>
                        </a:rPr>
                        <a:t>chosen</a:t>
                      </a:r>
                      <a:r>
                        <a:rPr lang="en-US" sz="1200" strike="noStrike" spc="-1" dirty="0">
                          <a:solidFill>
                            <a:schemeClr val="tx1"/>
                          </a:solidFill>
                          <a:uFill>
                            <a:solidFill>
                              <a:srgbClr val="FFFFFF"/>
                            </a:solidFill>
                          </a:uFill>
                          <a:latin typeface="Arial"/>
                          <a:ea typeface="Times New Roman"/>
                        </a:rPr>
                        <a:t> </a:t>
                      </a:r>
                      <a:r>
                        <a:rPr lang="en-US" sz="1200" u="sng" strike="noStrike" spc="-1" dirty="0">
                          <a:solidFill>
                            <a:schemeClr val="tx1"/>
                          </a:solidFill>
                          <a:uFill>
                            <a:solidFill>
                              <a:srgbClr val="FFFFFF"/>
                            </a:solidFill>
                          </a:uFill>
                          <a:latin typeface="Arial"/>
                          <a:ea typeface="Times New Roman"/>
                          <a:hlinkClick r:id="rId45">
                            <a:extLst>
                              <a:ext uri="{A12FA001-AC4F-418D-AE19-62706E023703}">
                                <ahyp:hlinkClr xmlns:ahyp="http://schemas.microsoft.com/office/drawing/2018/hyperlinkcolor" val="tx"/>
                              </a:ext>
                            </a:extLst>
                          </a:hlinkClick>
                        </a:rPr>
                        <a:t>people,</a:t>
                      </a:r>
                      <a:r>
                        <a:rPr lang="en-US" sz="1200" strike="noStrike" spc="-1" dirty="0">
                          <a:solidFill>
                            <a:schemeClr val="tx1"/>
                          </a:solidFill>
                          <a:uFill>
                            <a:solidFill>
                              <a:srgbClr val="FFFFFF"/>
                            </a:solidFill>
                          </a:uFill>
                          <a:latin typeface="Arial"/>
                          <a:ea typeface="Times New Roman"/>
                        </a:rPr>
                        <a:t> neither shall there be any </a:t>
                      </a:r>
                      <a:r>
                        <a:rPr lang="en-US" sz="1200" u="sng" strike="noStrike" spc="-1" dirty="0">
                          <a:solidFill>
                            <a:schemeClr val="tx1"/>
                          </a:solidFill>
                          <a:uFill>
                            <a:solidFill>
                              <a:srgbClr val="FFFFFF"/>
                            </a:solidFill>
                          </a:uFill>
                          <a:latin typeface="Arial"/>
                          <a:ea typeface="Times New Roman"/>
                          <a:hlinkClick r:id="rId55">
                            <a:extLst>
                              <a:ext uri="{A12FA001-AC4F-418D-AE19-62706E023703}">
                                <ahyp:hlinkClr xmlns:ahyp="http://schemas.microsoft.com/office/drawing/2018/hyperlinkcolor" val="tx"/>
                              </a:ext>
                            </a:extLst>
                          </a:hlinkClick>
                        </a:rPr>
                        <a:t>strength</a:t>
                      </a:r>
                      <a:r>
                        <a:rPr lang="en-US" sz="1200" strike="noStrike" spc="-1" dirty="0">
                          <a:solidFill>
                            <a:schemeClr val="tx1"/>
                          </a:solidFill>
                          <a:uFill>
                            <a:solidFill>
                              <a:srgbClr val="FFFFFF"/>
                            </a:solidFill>
                          </a:uFill>
                          <a:latin typeface="Arial"/>
                          <a:ea typeface="Times New Roman"/>
                        </a:rPr>
                        <a:t> to </a:t>
                      </a:r>
                      <a:r>
                        <a:rPr lang="en-US" sz="1200" u="sng" strike="noStrike" spc="-1" dirty="0">
                          <a:solidFill>
                            <a:schemeClr val="tx1"/>
                          </a:solidFill>
                          <a:uFill>
                            <a:solidFill>
                              <a:srgbClr val="FFFFFF"/>
                            </a:solidFill>
                          </a:uFill>
                          <a:latin typeface="Arial"/>
                          <a:ea typeface="Times New Roman"/>
                          <a:hlinkClick r:id="rId11">
                            <a:extLst>
                              <a:ext uri="{A12FA001-AC4F-418D-AE19-62706E023703}">
                                <ahyp:hlinkClr xmlns:ahyp="http://schemas.microsoft.com/office/drawing/2018/hyperlinkcolor" val="tx"/>
                              </a:ext>
                            </a:extLst>
                          </a:hlinkClick>
                        </a:rPr>
                        <a:t>withstand</a:t>
                      </a:r>
                      <a:r>
                        <a:rPr lang="en-US" sz="1200" strike="noStrike" spc="-1" dirty="0">
                          <a:solidFill>
                            <a:schemeClr val="tx1"/>
                          </a:solidFill>
                          <a:uFill>
                            <a:solidFill>
                              <a:srgbClr val="FFFFFF"/>
                            </a:solidFill>
                          </a:uFill>
                          <a:latin typeface="Arial"/>
                          <a:ea typeface="Times New Roman"/>
                        </a:rPr>
                        <a:t>. </a:t>
                      </a:r>
                      <a:endParaRPr sz="1200" dirty="0">
                        <a:solidFill>
                          <a:schemeClr val="tx1"/>
                        </a:solidFill>
                      </a:endParaRPr>
                    </a:p>
                  </a:txBody>
                  <a:tcPr marL="3960" marR="396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7"/>
                  </a:ext>
                </a:extLst>
              </a:tr>
              <a:tr h="664415">
                <a:tc>
                  <a:txBody>
                    <a:bodyPr/>
                    <a:lstStyle/>
                    <a:p>
                      <a:pPr algn="just">
                        <a:lnSpc>
                          <a:spcPct val="115000"/>
                        </a:lnSpc>
                      </a:pPr>
                      <a:r>
                        <a:rPr lang="en-US" sz="1200" b="1" strike="noStrike" spc="-1" dirty="0">
                          <a:solidFill>
                            <a:srgbClr val="000000"/>
                          </a:solidFill>
                          <a:uFill>
                            <a:solidFill>
                              <a:srgbClr val="FFFFFF"/>
                            </a:solidFill>
                          </a:uFill>
                          <a:latin typeface="Arial"/>
                          <a:ea typeface="Times New Roman"/>
                        </a:rPr>
                        <a:t>11:16</a:t>
                      </a:r>
                      <a:r>
                        <a:rPr lang="en-US" sz="1200" strike="noStrike" spc="-1" dirty="0">
                          <a:solidFill>
                            <a:srgbClr val="000000"/>
                          </a:solidFill>
                          <a:uFill>
                            <a:solidFill>
                              <a:srgbClr val="FFFFFF"/>
                            </a:solidFill>
                          </a:uFill>
                          <a:latin typeface="Arial"/>
                          <a:ea typeface="Times New Roman"/>
                        </a:rPr>
                        <a:t>  </a:t>
                      </a:r>
                      <a:r>
                        <a:rPr lang="en-US" sz="1200" strike="noStrike" spc="-1" dirty="0">
                          <a:solidFill>
                            <a:schemeClr val="tx1"/>
                          </a:solidFill>
                          <a:uFill>
                            <a:solidFill>
                              <a:srgbClr val="FFFFFF"/>
                            </a:solidFill>
                          </a:uFill>
                          <a:latin typeface="Arial"/>
                          <a:ea typeface="Times New Roman"/>
                        </a:rPr>
                        <a:t>But he that </a:t>
                      </a:r>
                      <a:r>
                        <a:rPr lang="en-US" sz="1200" u="sng" strike="noStrike" spc="-1" dirty="0">
                          <a:solidFill>
                            <a:schemeClr val="tx1"/>
                          </a:solidFill>
                          <a:uFill>
                            <a:solidFill>
                              <a:srgbClr val="FFFFFF"/>
                            </a:solidFill>
                          </a:uFill>
                          <a:latin typeface="Arial"/>
                          <a:ea typeface="Times New Roman"/>
                          <a:hlinkClick r:id="rId2">
                            <a:extLst>
                              <a:ext uri="{A12FA001-AC4F-418D-AE19-62706E023703}">
                                <ahyp:hlinkClr xmlns:ahyp="http://schemas.microsoft.com/office/drawing/2018/hyperlinkcolor" val="tx"/>
                              </a:ext>
                            </a:extLst>
                          </a:hlinkClick>
                        </a:rPr>
                        <a:t>cometh</a:t>
                      </a:r>
                      <a:r>
                        <a:rPr lang="en-US" sz="1200" strike="noStrike" spc="-1" dirty="0">
                          <a:solidFill>
                            <a:schemeClr val="tx1"/>
                          </a:solidFill>
                          <a:uFill>
                            <a:solidFill>
                              <a:srgbClr val="FFFFFF"/>
                            </a:solidFill>
                          </a:uFill>
                          <a:latin typeface="Arial"/>
                          <a:ea typeface="Times New Roman"/>
                        </a:rPr>
                        <a:t> against him</a:t>
                      </a:r>
                      <a:r>
                        <a:rPr lang="en-US" sz="1200" strike="noStrike" spc="-1" dirty="0">
                          <a:solidFill>
                            <a:srgbClr val="000000"/>
                          </a:solidFill>
                          <a:uFill>
                            <a:solidFill>
                              <a:srgbClr val="FFFFFF"/>
                            </a:solidFill>
                          </a:uFill>
                          <a:latin typeface="Arial"/>
                          <a:ea typeface="Times New Roman"/>
                        </a:rPr>
                        <a:t> </a:t>
                      </a:r>
                      <a:r>
                        <a:rPr lang="en-US" sz="1200" b="1" i="1" strike="noStrike" spc="-1" dirty="0">
                          <a:solidFill>
                            <a:srgbClr val="548DD4"/>
                          </a:solidFill>
                          <a:uFill>
                            <a:solidFill>
                              <a:srgbClr val="FFFFFF"/>
                            </a:solidFill>
                          </a:uFill>
                          <a:latin typeface="Arial"/>
                          <a:ea typeface="Times New Roman"/>
                        </a:rPr>
                        <a:t>(Antiochus III the Great of the Seleucid kingdom)</a:t>
                      </a:r>
                      <a:r>
                        <a:rPr lang="en-US" sz="1200" strike="noStrike" spc="-1" dirty="0">
                          <a:solidFill>
                            <a:srgbClr val="000000"/>
                          </a:solidFill>
                          <a:uFill>
                            <a:solidFill>
                              <a:srgbClr val="FFFFFF"/>
                            </a:solidFill>
                          </a:uFill>
                          <a:latin typeface="Arial"/>
                          <a:ea typeface="Times New Roman"/>
                        </a:rPr>
                        <a:t> </a:t>
                      </a:r>
                      <a:r>
                        <a:rPr lang="en-US" sz="1200" strike="noStrike" spc="-1" dirty="0">
                          <a:solidFill>
                            <a:schemeClr val="tx1"/>
                          </a:solidFill>
                          <a:uFill>
                            <a:solidFill>
                              <a:srgbClr val="FFFFFF"/>
                            </a:solidFill>
                          </a:uFill>
                          <a:latin typeface="Arial"/>
                          <a:ea typeface="Times New Roman"/>
                        </a:rPr>
                        <a:t>shall </a:t>
                      </a:r>
                      <a:r>
                        <a:rPr lang="en-US" sz="1200" u="sng" strike="noStrike" spc="-1" dirty="0">
                          <a:solidFill>
                            <a:schemeClr val="tx1"/>
                          </a:solidFill>
                          <a:uFill>
                            <a:solidFill>
                              <a:srgbClr val="FFFFFF"/>
                            </a:solidFill>
                          </a:uFill>
                          <a:latin typeface="Arial"/>
                          <a:ea typeface="Times New Roman"/>
                          <a:hlinkClick r:id="rId56">
                            <a:extLst>
                              <a:ext uri="{A12FA001-AC4F-418D-AE19-62706E023703}">
                                <ahyp:hlinkClr xmlns:ahyp="http://schemas.microsoft.com/office/drawing/2018/hyperlinkcolor" val="tx"/>
                              </a:ext>
                            </a:extLst>
                          </a:hlinkClick>
                        </a:rPr>
                        <a:t>do</a:t>
                      </a:r>
                      <a:r>
                        <a:rPr lang="en-US" sz="1200" strike="noStrike" spc="-1" dirty="0">
                          <a:solidFill>
                            <a:schemeClr val="tx1"/>
                          </a:solidFill>
                          <a:uFill>
                            <a:solidFill>
                              <a:srgbClr val="FFFFFF"/>
                            </a:solidFill>
                          </a:uFill>
                          <a:latin typeface="Arial"/>
                          <a:ea typeface="Times New Roman"/>
                        </a:rPr>
                        <a:t> according to his own </a:t>
                      </a:r>
                      <a:r>
                        <a:rPr lang="en-US" sz="1200" u="sng" strike="noStrike" spc="-1" dirty="0">
                          <a:solidFill>
                            <a:schemeClr val="tx1"/>
                          </a:solidFill>
                          <a:uFill>
                            <a:solidFill>
                              <a:srgbClr val="FFFFFF"/>
                            </a:solidFill>
                          </a:uFill>
                          <a:latin typeface="Arial"/>
                          <a:ea typeface="Times New Roman"/>
                          <a:hlinkClick r:id="rId57">
                            <a:extLst>
                              <a:ext uri="{A12FA001-AC4F-418D-AE19-62706E023703}">
                                <ahyp:hlinkClr xmlns:ahyp="http://schemas.microsoft.com/office/drawing/2018/hyperlinkcolor" val="tx"/>
                              </a:ext>
                            </a:extLst>
                          </a:hlinkClick>
                        </a:rPr>
                        <a:t>will,</a:t>
                      </a:r>
                      <a:r>
                        <a:rPr lang="en-US" sz="1200" strike="noStrike" spc="-1" dirty="0">
                          <a:solidFill>
                            <a:schemeClr val="tx1"/>
                          </a:solidFill>
                          <a:uFill>
                            <a:solidFill>
                              <a:srgbClr val="FFFFFF"/>
                            </a:solidFill>
                          </a:uFill>
                          <a:latin typeface="Arial"/>
                          <a:ea typeface="Times New Roman"/>
                        </a:rPr>
                        <a:t> and none shall </a:t>
                      </a:r>
                      <a:r>
                        <a:rPr lang="en-US" sz="1200" u="sng" strike="noStrike" spc="-1" dirty="0">
                          <a:solidFill>
                            <a:schemeClr val="tx1"/>
                          </a:solidFill>
                          <a:uFill>
                            <a:solidFill>
                              <a:srgbClr val="FFFFFF"/>
                            </a:solidFill>
                          </a:uFill>
                          <a:latin typeface="Arial"/>
                          <a:ea typeface="Times New Roman"/>
                          <a:hlinkClick r:id="rId11">
                            <a:extLst>
                              <a:ext uri="{A12FA001-AC4F-418D-AE19-62706E023703}">
                                <ahyp:hlinkClr xmlns:ahyp="http://schemas.microsoft.com/office/drawing/2018/hyperlinkcolor" val="tx"/>
                              </a:ext>
                            </a:extLst>
                          </a:hlinkClick>
                        </a:rPr>
                        <a:t>stand</a:t>
                      </a:r>
                      <a:r>
                        <a:rPr lang="en-US" sz="1200" strike="noStrike" spc="-1" dirty="0">
                          <a:solidFill>
                            <a:schemeClr val="tx1"/>
                          </a:solidFill>
                          <a:uFill>
                            <a:solidFill>
                              <a:srgbClr val="FFFFFF"/>
                            </a:solidFill>
                          </a:uFill>
                          <a:latin typeface="Arial"/>
                          <a:ea typeface="Times New Roman"/>
                        </a:rPr>
                        <a:t> </a:t>
                      </a:r>
                      <a:r>
                        <a:rPr lang="en-US" sz="1200" u="sng" strike="noStrike" spc="-1" dirty="0">
                          <a:solidFill>
                            <a:schemeClr val="tx1"/>
                          </a:solidFill>
                          <a:uFill>
                            <a:solidFill>
                              <a:srgbClr val="FFFFFF"/>
                            </a:solidFill>
                          </a:uFill>
                          <a:latin typeface="Arial"/>
                          <a:ea typeface="Times New Roman"/>
                          <a:hlinkClick r:id="rId58">
                            <a:extLst>
                              <a:ext uri="{A12FA001-AC4F-418D-AE19-62706E023703}">
                                <ahyp:hlinkClr xmlns:ahyp="http://schemas.microsoft.com/office/drawing/2018/hyperlinkcolor" val="tx"/>
                              </a:ext>
                            </a:extLst>
                          </a:hlinkClick>
                        </a:rPr>
                        <a:t>before</a:t>
                      </a:r>
                      <a:r>
                        <a:rPr lang="en-US" sz="1200" strike="noStrike" spc="-1" dirty="0">
                          <a:solidFill>
                            <a:schemeClr val="tx1"/>
                          </a:solidFill>
                          <a:uFill>
                            <a:solidFill>
                              <a:srgbClr val="FFFFFF"/>
                            </a:solidFill>
                          </a:uFill>
                          <a:latin typeface="Arial"/>
                          <a:ea typeface="Times New Roman"/>
                        </a:rPr>
                        <a:t> him: and he shall </a:t>
                      </a:r>
                      <a:r>
                        <a:rPr lang="en-US" sz="1200" u="sng" strike="noStrike" spc="-1" dirty="0">
                          <a:solidFill>
                            <a:schemeClr val="tx1"/>
                          </a:solidFill>
                          <a:uFill>
                            <a:solidFill>
                              <a:srgbClr val="FFFFFF"/>
                            </a:solidFill>
                          </a:uFill>
                          <a:latin typeface="Arial"/>
                          <a:ea typeface="Times New Roman"/>
                          <a:hlinkClick r:id="rId11">
                            <a:extLst>
                              <a:ext uri="{A12FA001-AC4F-418D-AE19-62706E023703}">
                                <ahyp:hlinkClr xmlns:ahyp="http://schemas.microsoft.com/office/drawing/2018/hyperlinkcolor" val="tx"/>
                              </a:ext>
                            </a:extLst>
                          </a:hlinkClick>
                        </a:rPr>
                        <a:t>stand</a:t>
                      </a:r>
                      <a:r>
                        <a:rPr lang="en-US" sz="1200" strike="noStrike" spc="-1" dirty="0">
                          <a:solidFill>
                            <a:schemeClr val="tx1"/>
                          </a:solidFill>
                          <a:uFill>
                            <a:solidFill>
                              <a:srgbClr val="FFFFFF"/>
                            </a:solidFill>
                          </a:uFill>
                          <a:latin typeface="Arial"/>
                          <a:ea typeface="Times New Roman"/>
                        </a:rPr>
                        <a:t> in the </a:t>
                      </a:r>
                      <a:r>
                        <a:rPr lang="en-US" sz="1200" u="sng" strike="noStrike" spc="-1" dirty="0">
                          <a:solidFill>
                            <a:schemeClr val="tx1"/>
                          </a:solidFill>
                          <a:uFill>
                            <a:solidFill>
                              <a:srgbClr val="FFFFFF"/>
                            </a:solidFill>
                          </a:uFill>
                          <a:latin typeface="Arial"/>
                          <a:ea typeface="Times New Roman"/>
                          <a:hlinkClick r:id="rId59">
                            <a:extLst>
                              <a:ext uri="{A12FA001-AC4F-418D-AE19-62706E023703}">
                                <ahyp:hlinkClr xmlns:ahyp="http://schemas.microsoft.com/office/drawing/2018/hyperlinkcolor" val="tx"/>
                              </a:ext>
                            </a:extLst>
                          </a:hlinkClick>
                        </a:rPr>
                        <a:t>glorious</a:t>
                      </a:r>
                      <a:r>
                        <a:rPr lang="en-US" sz="1200" strike="noStrike" spc="-1" dirty="0">
                          <a:solidFill>
                            <a:schemeClr val="tx1"/>
                          </a:solidFill>
                          <a:uFill>
                            <a:solidFill>
                              <a:srgbClr val="FFFFFF"/>
                            </a:solidFill>
                          </a:uFill>
                          <a:latin typeface="Arial"/>
                          <a:ea typeface="Times New Roman"/>
                        </a:rPr>
                        <a:t> </a:t>
                      </a:r>
                      <a:r>
                        <a:rPr lang="en-US" sz="1200" u="sng" strike="noStrike" spc="-1" dirty="0">
                          <a:solidFill>
                            <a:schemeClr val="tx1"/>
                          </a:solidFill>
                          <a:uFill>
                            <a:solidFill>
                              <a:srgbClr val="FFFFFF"/>
                            </a:solidFill>
                          </a:uFill>
                          <a:latin typeface="Arial"/>
                          <a:ea typeface="Times New Roman"/>
                          <a:hlinkClick r:id="rId60">
                            <a:extLst>
                              <a:ext uri="{A12FA001-AC4F-418D-AE19-62706E023703}">
                                <ahyp:hlinkClr xmlns:ahyp="http://schemas.microsoft.com/office/drawing/2018/hyperlinkcolor" val="tx"/>
                              </a:ext>
                            </a:extLst>
                          </a:hlinkClick>
                        </a:rPr>
                        <a:t>land,</a:t>
                      </a:r>
                      <a:r>
                        <a:rPr lang="en-US" sz="1200" strike="noStrike" spc="-1" dirty="0">
                          <a:solidFill>
                            <a:srgbClr val="000000"/>
                          </a:solidFill>
                          <a:uFill>
                            <a:solidFill>
                              <a:srgbClr val="FFFFFF"/>
                            </a:solidFill>
                          </a:uFill>
                          <a:latin typeface="Arial"/>
                          <a:ea typeface="Times New Roman"/>
                        </a:rPr>
                        <a:t> </a:t>
                      </a:r>
                      <a:r>
                        <a:rPr lang="en-US" sz="1200" b="1" i="1" strike="noStrike" spc="-1" dirty="0">
                          <a:solidFill>
                            <a:srgbClr val="558ED5"/>
                          </a:solidFill>
                          <a:uFill>
                            <a:solidFill>
                              <a:srgbClr val="FFFFFF"/>
                            </a:solidFill>
                          </a:uFill>
                          <a:latin typeface="Arial"/>
                          <a:ea typeface="Times New Roman"/>
                        </a:rPr>
                        <a:t>(Israel</a:t>
                      </a:r>
                      <a:r>
                        <a:rPr lang="en-US" sz="1200" strike="noStrike" spc="-1" dirty="0">
                          <a:solidFill>
                            <a:srgbClr val="000000"/>
                          </a:solidFill>
                          <a:uFill>
                            <a:solidFill>
                              <a:srgbClr val="FFFFFF"/>
                            </a:solidFill>
                          </a:uFill>
                          <a:latin typeface="Arial"/>
                          <a:ea typeface="Times New Roman"/>
                        </a:rPr>
                        <a:t>) </a:t>
                      </a:r>
                      <a:r>
                        <a:rPr lang="en-US" sz="1200" strike="noStrike" spc="-1" dirty="0">
                          <a:solidFill>
                            <a:schemeClr val="tx1"/>
                          </a:solidFill>
                          <a:uFill>
                            <a:solidFill>
                              <a:srgbClr val="FFFFFF"/>
                            </a:solidFill>
                          </a:uFill>
                          <a:latin typeface="Arial"/>
                          <a:ea typeface="Times New Roman"/>
                        </a:rPr>
                        <a:t>which by his </a:t>
                      </a:r>
                      <a:r>
                        <a:rPr lang="en-US" sz="1200" u="sng" strike="noStrike" spc="-1" dirty="0">
                          <a:solidFill>
                            <a:schemeClr val="tx1"/>
                          </a:solidFill>
                          <a:uFill>
                            <a:solidFill>
                              <a:srgbClr val="FFFFFF"/>
                            </a:solidFill>
                          </a:uFill>
                          <a:latin typeface="Arial"/>
                          <a:ea typeface="Times New Roman"/>
                          <a:hlinkClick r:id="rId32">
                            <a:extLst>
                              <a:ext uri="{A12FA001-AC4F-418D-AE19-62706E023703}">
                                <ahyp:hlinkClr xmlns:ahyp="http://schemas.microsoft.com/office/drawing/2018/hyperlinkcolor" val="tx"/>
                              </a:ext>
                            </a:extLst>
                          </a:hlinkClick>
                        </a:rPr>
                        <a:t>hand</a:t>
                      </a:r>
                      <a:r>
                        <a:rPr lang="en-US" sz="1200" strike="noStrike" spc="-1" dirty="0">
                          <a:solidFill>
                            <a:schemeClr val="tx1"/>
                          </a:solidFill>
                          <a:uFill>
                            <a:solidFill>
                              <a:srgbClr val="FFFFFF"/>
                            </a:solidFill>
                          </a:uFill>
                          <a:latin typeface="Arial"/>
                          <a:ea typeface="Times New Roman"/>
                        </a:rPr>
                        <a:t> shall be </a:t>
                      </a:r>
                      <a:r>
                        <a:rPr lang="en-US" sz="1200" u="sng" strike="noStrike" spc="-1" dirty="0">
                          <a:solidFill>
                            <a:schemeClr val="tx1"/>
                          </a:solidFill>
                          <a:uFill>
                            <a:solidFill>
                              <a:srgbClr val="FFFFFF"/>
                            </a:solidFill>
                          </a:uFill>
                          <a:latin typeface="Arial"/>
                          <a:ea typeface="Times New Roman"/>
                          <a:hlinkClick r:id="rId61">
                            <a:extLst>
                              <a:ext uri="{A12FA001-AC4F-418D-AE19-62706E023703}">
                                <ahyp:hlinkClr xmlns:ahyp="http://schemas.microsoft.com/office/drawing/2018/hyperlinkcolor" val="tx"/>
                              </a:ext>
                            </a:extLst>
                          </a:hlinkClick>
                        </a:rPr>
                        <a:t>consumed.</a:t>
                      </a:r>
                      <a:r>
                        <a:rPr lang="en-US" sz="1200" strike="noStrike" spc="-1" dirty="0">
                          <a:solidFill>
                            <a:schemeClr val="tx1"/>
                          </a:solidFill>
                          <a:uFill>
                            <a:solidFill>
                              <a:srgbClr val="FFFFFF"/>
                            </a:solidFill>
                          </a:uFill>
                          <a:latin typeface="Arial"/>
                          <a:ea typeface="Times New Roman"/>
                        </a:rPr>
                        <a:t> </a:t>
                      </a:r>
                      <a:endParaRPr sz="1200" dirty="0">
                        <a:solidFill>
                          <a:schemeClr val="tx1"/>
                        </a:solidFill>
                      </a:endParaRPr>
                    </a:p>
                  </a:txBody>
                  <a:tcPr marL="3960" marR="396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8"/>
                  </a:ext>
                </a:extLst>
              </a:tr>
              <a:tr h="531793">
                <a:tc>
                  <a:txBody>
                    <a:bodyPr/>
                    <a:lstStyle/>
                    <a:p>
                      <a:pPr algn="just">
                        <a:lnSpc>
                          <a:spcPct val="115000"/>
                        </a:lnSpc>
                      </a:pPr>
                      <a:r>
                        <a:rPr lang="en-US" sz="1200" b="1" strike="noStrike" spc="-1" dirty="0">
                          <a:solidFill>
                            <a:srgbClr val="000000"/>
                          </a:solidFill>
                          <a:uFill>
                            <a:solidFill>
                              <a:srgbClr val="FFFFFF"/>
                            </a:solidFill>
                          </a:uFill>
                          <a:latin typeface="Arial"/>
                          <a:ea typeface="Times New Roman"/>
                        </a:rPr>
                        <a:t>11:17</a:t>
                      </a:r>
                      <a:r>
                        <a:rPr lang="en-US" sz="1200" strike="noStrike" spc="-1" dirty="0">
                          <a:solidFill>
                            <a:srgbClr val="000000"/>
                          </a:solidFill>
                          <a:uFill>
                            <a:solidFill>
                              <a:srgbClr val="FFFFFF"/>
                            </a:solidFill>
                          </a:uFill>
                          <a:latin typeface="Arial"/>
                          <a:ea typeface="Times New Roman"/>
                        </a:rPr>
                        <a:t> </a:t>
                      </a:r>
                      <a:r>
                        <a:rPr lang="en-US" sz="1200" strike="noStrike" spc="-1" dirty="0">
                          <a:solidFill>
                            <a:schemeClr val="tx1"/>
                          </a:solidFill>
                          <a:uFill>
                            <a:solidFill>
                              <a:srgbClr val="FFFFFF"/>
                            </a:solidFill>
                          </a:uFill>
                          <a:latin typeface="Arial"/>
                          <a:ea typeface="Times New Roman"/>
                        </a:rPr>
                        <a:t> He shall also </a:t>
                      </a:r>
                      <a:r>
                        <a:rPr lang="en-US" sz="1200" u="sng" strike="noStrike" spc="-1" dirty="0">
                          <a:solidFill>
                            <a:schemeClr val="tx1"/>
                          </a:solidFill>
                          <a:uFill>
                            <a:solidFill>
                              <a:srgbClr val="FFFFFF"/>
                            </a:solidFill>
                          </a:uFill>
                          <a:latin typeface="Arial"/>
                          <a:ea typeface="Times New Roman"/>
                          <a:hlinkClick r:id="rId62">
                            <a:extLst>
                              <a:ext uri="{A12FA001-AC4F-418D-AE19-62706E023703}">
                                <ahyp:hlinkClr xmlns:ahyp="http://schemas.microsoft.com/office/drawing/2018/hyperlinkcolor" val="tx"/>
                              </a:ext>
                            </a:extLst>
                          </a:hlinkClick>
                        </a:rPr>
                        <a:t>set</a:t>
                      </a:r>
                      <a:r>
                        <a:rPr lang="en-US" sz="1200" strike="noStrike" spc="-1" dirty="0">
                          <a:solidFill>
                            <a:schemeClr val="tx1"/>
                          </a:solidFill>
                          <a:uFill>
                            <a:solidFill>
                              <a:srgbClr val="FFFFFF"/>
                            </a:solidFill>
                          </a:uFill>
                          <a:latin typeface="Arial"/>
                          <a:ea typeface="Times New Roman"/>
                        </a:rPr>
                        <a:t> his </a:t>
                      </a:r>
                      <a:r>
                        <a:rPr lang="en-US" sz="1200" u="sng" strike="noStrike" spc="-1" dirty="0">
                          <a:solidFill>
                            <a:schemeClr val="tx1"/>
                          </a:solidFill>
                          <a:uFill>
                            <a:solidFill>
                              <a:srgbClr val="FFFFFF"/>
                            </a:solidFill>
                          </a:uFill>
                          <a:latin typeface="Arial"/>
                          <a:ea typeface="Times New Roman"/>
                          <a:hlinkClick r:id="rId58">
                            <a:extLst>
                              <a:ext uri="{A12FA001-AC4F-418D-AE19-62706E023703}">
                                <ahyp:hlinkClr xmlns:ahyp="http://schemas.microsoft.com/office/drawing/2018/hyperlinkcolor" val="tx"/>
                              </a:ext>
                            </a:extLst>
                          </a:hlinkClick>
                        </a:rPr>
                        <a:t>face</a:t>
                      </a:r>
                      <a:r>
                        <a:rPr lang="en-US" sz="1200" strike="noStrike" spc="-1" dirty="0">
                          <a:solidFill>
                            <a:schemeClr val="tx1"/>
                          </a:solidFill>
                          <a:uFill>
                            <a:solidFill>
                              <a:srgbClr val="FFFFFF"/>
                            </a:solidFill>
                          </a:uFill>
                          <a:latin typeface="Arial"/>
                          <a:ea typeface="Times New Roman"/>
                        </a:rPr>
                        <a:t> to </a:t>
                      </a:r>
                      <a:r>
                        <a:rPr lang="en-US" sz="1200" u="sng" strike="noStrike" spc="-1" dirty="0">
                          <a:solidFill>
                            <a:schemeClr val="tx1"/>
                          </a:solidFill>
                          <a:uFill>
                            <a:solidFill>
                              <a:srgbClr val="FFFFFF"/>
                            </a:solidFill>
                          </a:uFill>
                          <a:latin typeface="Arial"/>
                          <a:ea typeface="Times New Roman"/>
                          <a:hlinkClick r:id="rId2">
                            <a:extLst>
                              <a:ext uri="{A12FA001-AC4F-418D-AE19-62706E023703}">
                                <ahyp:hlinkClr xmlns:ahyp="http://schemas.microsoft.com/office/drawing/2018/hyperlinkcolor" val="tx"/>
                              </a:ext>
                            </a:extLst>
                          </a:hlinkClick>
                        </a:rPr>
                        <a:t>enter</a:t>
                      </a:r>
                      <a:r>
                        <a:rPr lang="en-US" sz="1200" strike="noStrike" spc="-1" dirty="0">
                          <a:solidFill>
                            <a:schemeClr val="tx1"/>
                          </a:solidFill>
                          <a:uFill>
                            <a:solidFill>
                              <a:srgbClr val="FFFFFF"/>
                            </a:solidFill>
                          </a:uFill>
                          <a:latin typeface="Arial"/>
                          <a:ea typeface="Times New Roman"/>
                        </a:rPr>
                        <a:t> with the </a:t>
                      </a:r>
                      <a:r>
                        <a:rPr lang="en-US" sz="1200" u="sng" strike="noStrike" spc="-1" dirty="0">
                          <a:solidFill>
                            <a:schemeClr val="tx1"/>
                          </a:solidFill>
                          <a:uFill>
                            <a:solidFill>
                              <a:srgbClr val="FFFFFF"/>
                            </a:solidFill>
                          </a:uFill>
                          <a:latin typeface="Arial"/>
                          <a:ea typeface="Times New Roman"/>
                          <a:hlinkClick r:id="rId63">
                            <a:extLst>
                              <a:ext uri="{A12FA001-AC4F-418D-AE19-62706E023703}">
                                <ahyp:hlinkClr xmlns:ahyp="http://schemas.microsoft.com/office/drawing/2018/hyperlinkcolor" val="tx"/>
                              </a:ext>
                            </a:extLst>
                          </a:hlinkClick>
                        </a:rPr>
                        <a:t>strength</a:t>
                      </a:r>
                      <a:r>
                        <a:rPr lang="en-US" sz="1200" strike="noStrike" spc="-1" dirty="0">
                          <a:solidFill>
                            <a:schemeClr val="tx1"/>
                          </a:solidFill>
                          <a:uFill>
                            <a:solidFill>
                              <a:srgbClr val="FFFFFF"/>
                            </a:solidFill>
                          </a:uFill>
                          <a:latin typeface="Arial"/>
                          <a:ea typeface="Times New Roman"/>
                        </a:rPr>
                        <a:t> of his whole </a:t>
                      </a:r>
                      <a:r>
                        <a:rPr lang="en-US" sz="1200" u="sng" strike="noStrike" spc="-1" dirty="0">
                          <a:solidFill>
                            <a:schemeClr val="tx1"/>
                          </a:solidFill>
                          <a:uFill>
                            <a:solidFill>
                              <a:srgbClr val="FFFFFF"/>
                            </a:solidFill>
                          </a:uFill>
                          <a:latin typeface="Arial"/>
                          <a:ea typeface="Times New Roman"/>
                          <a:hlinkClick r:id="rId16">
                            <a:extLst>
                              <a:ext uri="{A12FA001-AC4F-418D-AE19-62706E023703}">
                                <ahyp:hlinkClr xmlns:ahyp="http://schemas.microsoft.com/office/drawing/2018/hyperlinkcolor" val="tx"/>
                              </a:ext>
                            </a:extLst>
                          </a:hlinkClick>
                        </a:rPr>
                        <a:t>kingdom,</a:t>
                      </a:r>
                      <a:r>
                        <a:rPr lang="en-US" sz="1200" strike="noStrike" spc="-1" dirty="0">
                          <a:solidFill>
                            <a:schemeClr val="tx1"/>
                          </a:solidFill>
                          <a:uFill>
                            <a:solidFill>
                              <a:srgbClr val="FFFFFF"/>
                            </a:solidFill>
                          </a:uFill>
                          <a:latin typeface="Arial"/>
                          <a:ea typeface="Times New Roman"/>
                        </a:rPr>
                        <a:t> and upright </a:t>
                      </a:r>
                      <a:r>
                        <a:rPr lang="en-US" sz="1200" u="sng" strike="noStrike" spc="-1" dirty="0">
                          <a:solidFill>
                            <a:schemeClr val="tx1"/>
                          </a:solidFill>
                          <a:uFill>
                            <a:solidFill>
                              <a:srgbClr val="FFFFFF"/>
                            </a:solidFill>
                          </a:uFill>
                          <a:latin typeface="Arial"/>
                          <a:ea typeface="Times New Roman"/>
                          <a:hlinkClick r:id="rId64">
                            <a:extLst>
                              <a:ext uri="{A12FA001-AC4F-418D-AE19-62706E023703}">
                                <ahyp:hlinkClr xmlns:ahyp="http://schemas.microsoft.com/office/drawing/2018/hyperlinkcolor" val="tx"/>
                              </a:ext>
                            </a:extLst>
                          </a:hlinkClick>
                        </a:rPr>
                        <a:t>ones</a:t>
                      </a:r>
                      <a:r>
                        <a:rPr lang="en-US" sz="1200" strike="noStrike" spc="-1" dirty="0">
                          <a:solidFill>
                            <a:schemeClr val="tx1"/>
                          </a:solidFill>
                          <a:uFill>
                            <a:solidFill>
                              <a:srgbClr val="FFFFFF"/>
                            </a:solidFill>
                          </a:uFill>
                          <a:latin typeface="Arial"/>
                          <a:ea typeface="Times New Roman"/>
                        </a:rPr>
                        <a:t> with him; thus shall he </a:t>
                      </a:r>
                      <a:r>
                        <a:rPr lang="en-US" sz="1200" u="sng" strike="noStrike" spc="-1" dirty="0">
                          <a:solidFill>
                            <a:schemeClr val="tx1"/>
                          </a:solidFill>
                          <a:uFill>
                            <a:solidFill>
                              <a:srgbClr val="FFFFFF"/>
                            </a:solidFill>
                          </a:uFill>
                          <a:latin typeface="Arial"/>
                          <a:ea typeface="Times New Roman"/>
                          <a:hlinkClick r:id="rId56">
                            <a:extLst>
                              <a:ext uri="{A12FA001-AC4F-418D-AE19-62706E023703}">
                                <ahyp:hlinkClr xmlns:ahyp="http://schemas.microsoft.com/office/drawing/2018/hyperlinkcolor" val="tx"/>
                              </a:ext>
                            </a:extLst>
                          </a:hlinkClick>
                        </a:rPr>
                        <a:t>do</a:t>
                      </a:r>
                      <a:r>
                        <a:rPr lang="en-US" sz="1200" strike="noStrike" spc="-1" dirty="0">
                          <a:solidFill>
                            <a:schemeClr val="tx1"/>
                          </a:solidFill>
                          <a:uFill>
                            <a:solidFill>
                              <a:srgbClr val="FFFFFF"/>
                            </a:solidFill>
                          </a:uFill>
                          <a:latin typeface="Arial"/>
                          <a:ea typeface="Times New Roman"/>
                        </a:rPr>
                        <a:t>: and he shall </a:t>
                      </a:r>
                      <a:r>
                        <a:rPr lang="en-US" sz="1200" u="sng" strike="noStrike" spc="-1" dirty="0">
                          <a:solidFill>
                            <a:schemeClr val="tx1"/>
                          </a:solidFill>
                          <a:uFill>
                            <a:solidFill>
                              <a:srgbClr val="FFFFFF"/>
                            </a:solidFill>
                          </a:uFill>
                          <a:latin typeface="Arial"/>
                          <a:ea typeface="Times New Roman"/>
                          <a:hlinkClick r:id="rId31">
                            <a:extLst>
                              <a:ext uri="{A12FA001-AC4F-418D-AE19-62706E023703}">
                                <ahyp:hlinkClr xmlns:ahyp="http://schemas.microsoft.com/office/drawing/2018/hyperlinkcolor" val="tx"/>
                              </a:ext>
                            </a:extLst>
                          </a:hlinkClick>
                        </a:rPr>
                        <a:t>give</a:t>
                      </a:r>
                      <a:r>
                        <a:rPr lang="en-US" sz="1200" strike="noStrike" spc="-1" dirty="0">
                          <a:solidFill>
                            <a:schemeClr val="tx1"/>
                          </a:solidFill>
                          <a:uFill>
                            <a:solidFill>
                              <a:srgbClr val="FFFFFF"/>
                            </a:solidFill>
                          </a:uFill>
                          <a:latin typeface="Arial"/>
                          <a:ea typeface="Times New Roman"/>
                        </a:rPr>
                        <a:t> him the </a:t>
                      </a:r>
                      <a:r>
                        <a:rPr lang="en-US" sz="1200" u="sng" strike="noStrike" spc="-1" dirty="0">
                          <a:solidFill>
                            <a:schemeClr val="tx1"/>
                          </a:solidFill>
                          <a:uFill>
                            <a:solidFill>
                              <a:srgbClr val="FFFFFF"/>
                            </a:solidFill>
                          </a:uFill>
                          <a:latin typeface="Arial"/>
                          <a:ea typeface="Times New Roman"/>
                          <a:hlinkClick r:id="rId65">
                            <a:extLst>
                              <a:ext uri="{A12FA001-AC4F-418D-AE19-62706E023703}">
                                <ahyp:hlinkClr xmlns:ahyp="http://schemas.microsoft.com/office/drawing/2018/hyperlinkcolor" val="tx"/>
                              </a:ext>
                            </a:extLst>
                          </a:hlinkClick>
                        </a:rPr>
                        <a:t>daughter</a:t>
                      </a:r>
                      <a:r>
                        <a:rPr lang="en-US" sz="1200" strike="noStrike" spc="-1" dirty="0">
                          <a:solidFill>
                            <a:schemeClr val="tx1"/>
                          </a:solidFill>
                          <a:uFill>
                            <a:solidFill>
                              <a:srgbClr val="FFFFFF"/>
                            </a:solidFill>
                          </a:uFill>
                          <a:latin typeface="Arial"/>
                          <a:ea typeface="Times New Roman"/>
                        </a:rPr>
                        <a:t> of </a:t>
                      </a:r>
                      <a:r>
                        <a:rPr lang="en-US" sz="1200" u="sng" strike="noStrike" spc="-1" dirty="0">
                          <a:solidFill>
                            <a:schemeClr val="tx1"/>
                          </a:solidFill>
                          <a:uFill>
                            <a:solidFill>
                              <a:srgbClr val="FFFFFF"/>
                            </a:solidFill>
                          </a:uFill>
                          <a:latin typeface="Arial"/>
                          <a:ea typeface="Times New Roman"/>
                          <a:hlinkClick r:id="rId66">
                            <a:extLst>
                              <a:ext uri="{A12FA001-AC4F-418D-AE19-62706E023703}">
                                <ahyp:hlinkClr xmlns:ahyp="http://schemas.microsoft.com/office/drawing/2018/hyperlinkcolor" val="tx"/>
                              </a:ext>
                            </a:extLst>
                          </a:hlinkClick>
                        </a:rPr>
                        <a:t>women,</a:t>
                      </a:r>
                      <a:r>
                        <a:rPr lang="en-US" sz="1200" strike="noStrike" spc="-1" dirty="0">
                          <a:solidFill>
                            <a:schemeClr val="tx1"/>
                          </a:solidFill>
                          <a:uFill>
                            <a:solidFill>
                              <a:srgbClr val="FFFFFF"/>
                            </a:solidFill>
                          </a:uFill>
                          <a:latin typeface="Arial"/>
                          <a:ea typeface="Times New Roman"/>
                        </a:rPr>
                        <a:t> </a:t>
                      </a:r>
                      <a:r>
                        <a:rPr lang="en-US" sz="1200" u="sng" strike="noStrike" spc="-1" dirty="0">
                          <a:solidFill>
                            <a:schemeClr val="tx1"/>
                          </a:solidFill>
                          <a:uFill>
                            <a:solidFill>
                              <a:srgbClr val="FFFFFF"/>
                            </a:solidFill>
                          </a:uFill>
                          <a:latin typeface="Arial"/>
                          <a:ea typeface="Times New Roman"/>
                          <a:hlinkClick r:id="rId67">
                            <a:extLst>
                              <a:ext uri="{A12FA001-AC4F-418D-AE19-62706E023703}">
                                <ahyp:hlinkClr xmlns:ahyp="http://schemas.microsoft.com/office/drawing/2018/hyperlinkcolor" val="tx"/>
                              </a:ext>
                            </a:extLst>
                          </a:hlinkClick>
                        </a:rPr>
                        <a:t>corrupting</a:t>
                      </a:r>
                      <a:r>
                        <a:rPr lang="en-US" sz="1200" strike="noStrike" spc="-1" dirty="0">
                          <a:solidFill>
                            <a:schemeClr val="tx1"/>
                          </a:solidFill>
                          <a:uFill>
                            <a:solidFill>
                              <a:srgbClr val="FFFFFF"/>
                            </a:solidFill>
                          </a:uFill>
                          <a:latin typeface="Arial"/>
                          <a:ea typeface="Times New Roman"/>
                        </a:rPr>
                        <a:t> her: but she shall not </a:t>
                      </a:r>
                      <a:r>
                        <a:rPr lang="en-US" sz="1200" u="sng" strike="noStrike" spc="-1" dirty="0">
                          <a:solidFill>
                            <a:schemeClr val="tx1"/>
                          </a:solidFill>
                          <a:uFill>
                            <a:solidFill>
                              <a:srgbClr val="FFFFFF"/>
                            </a:solidFill>
                          </a:uFill>
                          <a:latin typeface="Arial"/>
                          <a:ea typeface="Times New Roman"/>
                          <a:hlinkClick r:id="rId11">
                            <a:extLst>
                              <a:ext uri="{A12FA001-AC4F-418D-AE19-62706E023703}">
                                <ahyp:hlinkClr xmlns:ahyp="http://schemas.microsoft.com/office/drawing/2018/hyperlinkcolor" val="tx"/>
                              </a:ext>
                            </a:extLst>
                          </a:hlinkClick>
                        </a:rPr>
                        <a:t>stand</a:t>
                      </a:r>
                      <a:r>
                        <a:rPr lang="en-US" sz="1200" strike="noStrike" spc="-1" dirty="0">
                          <a:solidFill>
                            <a:schemeClr val="tx1"/>
                          </a:solidFill>
                          <a:uFill>
                            <a:solidFill>
                              <a:srgbClr val="FFFFFF"/>
                            </a:solidFill>
                          </a:uFill>
                          <a:latin typeface="Arial"/>
                          <a:ea typeface="Times New Roman"/>
                        </a:rPr>
                        <a:t> on his side, neither be for him. </a:t>
                      </a:r>
                      <a:endParaRPr sz="1200" dirty="0">
                        <a:solidFill>
                          <a:schemeClr val="tx1"/>
                        </a:solidFill>
                      </a:endParaRPr>
                    </a:p>
                  </a:txBody>
                  <a:tcPr marL="3960" marR="396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9"/>
                  </a:ext>
                </a:extLst>
              </a:tr>
            </a:tbl>
          </a:graphicData>
        </a:graphic>
      </p:graphicFrame>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399" name="TextShape 2"/>
          <p:cNvSpPr txBox="1"/>
          <p:nvPr/>
        </p:nvSpPr>
        <p:spPr>
          <a:xfrm>
            <a:off x="6553080" y="6356520"/>
            <a:ext cx="2133360" cy="364680"/>
          </a:xfrm>
          <a:prstGeom prst="rect">
            <a:avLst/>
          </a:prstGeom>
          <a:noFill/>
          <a:ln>
            <a:noFill/>
          </a:ln>
        </p:spPr>
        <p:txBody>
          <a:bodyPr anchor="ctr"/>
          <a:lstStyle/>
          <a:p>
            <a:pPr algn="r">
              <a:lnSpc>
                <a:spcPct val="100000"/>
              </a:lnSpc>
            </a:pPr>
            <a:fld id="{D82DD224-D55F-4553-8771-35D77AF3F451}" type="slidenum">
              <a:rPr lang="en-US" sz="1200" strike="noStrike" spc="-1">
                <a:solidFill>
                  <a:srgbClr val="8B8B8B"/>
                </a:solidFill>
                <a:uFill>
                  <a:solidFill>
                    <a:srgbClr val="FFFFFF"/>
                  </a:solidFill>
                </a:uFill>
                <a:latin typeface="Calibri"/>
              </a:rPr>
              <a:t>56</a:t>
            </a:fld>
            <a:endParaRPr/>
          </a:p>
        </p:txBody>
      </p:sp>
      <p:graphicFrame>
        <p:nvGraphicFramePr>
          <p:cNvPr id="400" name="Table 3"/>
          <p:cNvGraphicFramePr/>
          <p:nvPr>
            <p:extLst>
              <p:ext uri="{D42A27DB-BD31-4B8C-83A1-F6EECF244321}">
                <p14:modId xmlns:p14="http://schemas.microsoft.com/office/powerpoint/2010/main" val="1048479201"/>
              </p:ext>
            </p:extLst>
          </p:nvPr>
        </p:nvGraphicFramePr>
        <p:xfrm>
          <a:off x="304560" y="469414"/>
          <a:ext cx="8534160" cy="5887106"/>
        </p:xfrm>
        <a:graphic>
          <a:graphicData uri="http://schemas.openxmlformats.org/drawingml/2006/table">
            <a:tbl>
              <a:tblPr/>
              <a:tblGrid>
                <a:gridCol w="8534160">
                  <a:extLst>
                    <a:ext uri="{9D8B030D-6E8A-4147-A177-3AD203B41FA5}">
                      <a16:colId xmlns:a16="http://schemas.microsoft.com/office/drawing/2014/main" val="20000"/>
                    </a:ext>
                  </a:extLst>
                </a:gridCol>
              </a:tblGrid>
              <a:tr h="494743">
                <a:tc>
                  <a:txBody>
                    <a:bodyPr/>
                    <a:lstStyle/>
                    <a:p>
                      <a:pPr algn="just">
                        <a:lnSpc>
                          <a:spcPct val="115000"/>
                        </a:lnSpc>
                      </a:pPr>
                      <a:r>
                        <a:rPr lang="en-US" sz="1275" b="1" strike="noStrike" spc="-1" dirty="0">
                          <a:solidFill>
                            <a:srgbClr val="000000"/>
                          </a:solidFill>
                          <a:uFill>
                            <a:solidFill>
                              <a:srgbClr val="FFFFFF"/>
                            </a:solidFill>
                          </a:uFill>
                          <a:latin typeface="Arial"/>
                          <a:ea typeface="Times New Roman"/>
                        </a:rPr>
                        <a:t>11:18</a:t>
                      </a:r>
                      <a:r>
                        <a:rPr lang="en-US" sz="1275" strike="noStrike" spc="-1" dirty="0">
                          <a:solidFill>
                            <a:srgbClr val="000000"/>
                          </a:solidFill>
                          <a:uFill>
                            <a:solidFill>
                              <a:srgbClr val="FFFFFF"/>
                            </a:solidFill>
                          </a:uFill>
                          <a:latin typeface="Arial"/>
                          <a:ea typeface="Times New Roman"/>
                        </a:rPr>
                        <a:t> </a:t>
                      </a:r>
                      <a:r>
                        <a:rPr lang="en-US" sz="1275" strike="noStrike" spc="-1" dirty="0">
                          <a:solidFill>
                            <a:schemeClr val="tx1"/>
                          </a:solidFill>
                          <a:uFill>
                            <a:solidFill>
                              <a:srgbClr val="FFFFFF"/>
                            </a:solidFill>
                          </a:uFill>
                          <a:latin typeface="Arial"/>
                          <a:ea typeface="Times New Roman"/>
                        </a:rPr>
                        <a:t> After this shall he </a:t>
                      </a:r>
                      <a:r>
                        <a:rPr lang="en-US" sz="1275" u="sng" strike="noStrike" spc="-1" dirty="0">
                          <a:solidFill>
                            <a:schemeClr val="tx1"/>
                          </a:solidFill>
                          <a:uFill>
                            <a:solidFill>
                              <a:srgbClr val="FFFFFF"/>
                            </a:solidFill>
                          </a:uFill>
                          <a:latin typeface="Arial"/>
                          <a:ea typeface="Times New Roman"/>
                          <a:hlinkClick r:id="rId2">
                            <a:extLst>
                              <a:ext uri="{A12FA001-AC4F-418D-AE19-62706E023703}">
                                <ahyp:hlinkClr xmlns:ahyp="http://schemas.microsoft.com/office/drawing/2018/hyperlinkcolor" val="tx"/>
                              </a:ext>
                            </a:extLst>
                          </a:hlinkClick>
                        </a:rPr>
                        <a:t>turn</a:t>
                      </a:r>
                      <a:r>
                        <a:rPr lang="en-US" sz="1275" strike="noStrike" spc="-1" dirty="0">
                          <a:solidFill>
                            <a:schemeClr val="tx1"/>
                          </a:solidFill>
                          <a:uFill>
                            <a:solidFill>
                              <a:srgbClr val="FFFFFF"/>
                            </a:solidFill>
                          </a:uFill>
                          <a:latin typeface="Arial"/>
                          <a:ea typeface="Times New Roman"/>
                        </a:rPr>
                        <a:t>  his </a:t>
                      </a:r>
                      <a:r>
                        <a:rPr lang="en-US" sz="1275" u="sng" strike="noStrike" spc="-1" dirty="0">
                          <a:solidFill>
                            <a:schemeClr val="tx1"/>
                          </a:solidFill>
                          <a:uFill>
                            <a:solidFill>
                              <a:srgbClr val="FFFFFF"/>
                            </a:solidFill>
                          </a:uFill>
                          <a:latin typeface="Arial"/>
                          <a:ea typeface="Times New Roman"/>
                          <a:hlinkClick r:id="rId3">
                            <a:extLst>
                              <a:ext uri="{A12FA001-AC4F-418D-AE19-62706E023703}">
                                <ahyp:hlinkClr xmlns:ahyp="http://schemas.microsoft.com/office/drawing/2018/hyperlinkcolor" val="tx"/>
                              </a:ext>
                            </a:extLst>
                          </a:hlinkClick>
                        </a:rPr>
                        <a:t>face</a:t>
                      </a:r>
                      <a:r>
                        <a:rPr lang="en-US" sz="1275" strike="noStrike" spc="-1" dirty="0">
                          <a:solidFill>
                            <a:schemeClr val="tx1"/>
                          </a:solidFill>
                          <a:uFill>
                            <a:solidFill>
                              <a:srgbClr val="FFFFFF"/>
                            </a:solidFill>
                          </a:uFill>
                          <a:latin typeface="Arial"/>
                          <a:ea typeface="Times New Roman"/>
                        </a:rPr>
                        <a:t> unto the </a:t>
                      </a:r>
                      <a:r>
                        <a:rPr lang="en-US" sz="1275" u="sng" strike="noStrike" spc="-1" dirty="0">
                          <a:solidFill>
                            <a:schemeClr val="tx1"/>
                          </a:solidFill>
                          <a:uFill>
                            <a:solidFill>
                              <a:srgbClr val="FFFFFF"/>
                            </a:solidFill>
                          </a:uFill>
                          <a:latin typeface="Arial"/>
                          <a:ea typeface="Times New Roman"/>
                          <a:hlinkClick r:id="rId4">
                            <a:extLst>
                              <a:ext uri="{A12FA001-AC4F-418D-AE19-62706E023703}">
                                <ahyp:hlinkClr xmlns:ahyp="http://schemas.microsoft.com/office/drawing/2018/hyperlinkcolor" val="tx"/>
                              </a:ext>
                            </a:extLst>
                          </a:hlinkClick>
                        </a:rPr>
                        <a:t>isles,</a:t>
                      </a:r>
                      <a:r>
                        <a:rPr lang="en-US" sz="1275" strike="noStrike" spc="-1" dirty="0">
                          <a:solidFill>
                            <a:schemeClr val="tx1"/>
                          </a:solidFill>
                          <a:uFill>
                            <a:solidFill>
                              <a:srgbClr val="FFFFFF"/>
                            </a:solidFill>
                          </a:uFill>
                          <a:latin typeface="Arial"/>
                          <a:ea typeface="Times New Roman"/>
                        </a:rPr>
                        <a:t> and shall </a:t>
                      </a:r>
                      <a:r>
                        <a:rPr lang="en-US" sz="1275" u="sng" strike="noStrike" spc="-1" dirty="0">
                          <a:solidFill>
                            <a:schemeClr val="tx1"/>
                          </a:solidFill>
                          <a:uFill>
                            <a:solidFill>
                              <a:srgbClr val="FFFFFF"/>
                            </a:solidFill>
                          </a:uFill>
                          <a:latin typeface="Arial"/>
                          <a:ea typeface="Times New Roman"/>
                          <a:hlinkClick r:id="rId5">
                            <a:extLst>
                              <a:ext uri="{A12FA001-AC4F-418D-AE19-62706E023703}">
                                <ahyp:hlinkClr xmlns:ahyp="http://schemas.microsoft.com/office/drawing/2018/hyperlinkcolor" val="tx"/>
                              </a:ext>
                            </a:extLst>
                          </a:hlinkClick>
                        </a:rPr>
                        <a:t>take</a:t>
                      </a:r>
                      <a:r>
                        <a:rPr lang="en-US" sz="1275" strike="noStrike" spc="-1" dirty="0">
                          <a:solidFill>
                            <a:schemeClr val="tx1"/>
                          </a:solidFill>
                          <a:uFill>
                            <a:solidFill>
                              <a:srgbClr val="FFFFFF"/>
                            </a:solidFill>
                          </a:uFill>
                          <a:latin typeface="Arial"/>
                          <a:ea typeface="Times New Roman"/>
                        </a:rPr>
                        <a:t> </a:t>
                      </a:r>
                      <a:r>
                        <a:rPr lang="en-US" sz="1275" u="sng" strike="noStrike" spc="-1" dirty="0">
                          <a:solidFill>
                            <a:schemeClr val="tx1"/>
                          </a:solidFill>
                          <a:uFill>
                            <a:solidFill>
                              <a:srgbClr val="FFFFFF"/>
                            </a:solidFill>
                          </a:uFill>
                          <a:latin typeface="Arial"/>
                          <a:ea typeface="Times New Roman"/>
                          <a:hlinkClick r:id="rId6">
                            <a:extLst>
                              <a:ext uri="{A12FA001-AC4F-418D-AE19-62706E023703}">
                                <ahyp:hlinkClr xmlns:ahyp="http://schemas.microsoft.com/office/drawing/2018/hyperlinkcolor" val="tx"/>
                              </a:ext>
                            </a:extLst>
                          </a:hlinkClick>
                        </a:rPr>
                        <a:t>many:</a:t>
                      </a:r>
                      <a:r>
                        <a:rPr lang="en-US" sz="1275" strike="noStrike" spc="-1" dirty="0">
                          <a:solidFill>
                            <a:schemeClr val="tx1"/>
                          </a:solidFill>
                          <a:uFill>
                            <a:solidFill>
                              <a:srgbClr val="FFFFFF"/>
                            </a:solidFill>
                          </a:uFill>
                          <a:latin typeface="Arial"/>
                          <a:ea typeface="Times New Roman"/>
                        </a:rPr>
                        <a:t> but a </a:t>
                      </a:r>
                      <a:r>
                        <a:rPr lang="en-US" sz="1275" u="sng" strike="noStrike" spc="-1" dirty="0">
                          <a:solidFill>
                            <a:schemeClr val="tx1"/>
                          </a:solidFill>
                          <a:uFill>
                            <a:solidFill>
                              <a:srgbClr val="FFFFFF"/>
                            </a:solidFill>
                          </a:uFill>
                          <a:latin typeface="Arial"/>
                          <a:ea typeface="Times New Roman"/>
                          <a:hlinkClick r:id="rId7">
                            <a:extLst>
                              <a:ext uri="{A12FA001-AC4F-418D-AE19-62706E023703}">
                                <ahyp:hlinkClr xmlns:ahyp="http://schemas.microsoft.com/office/drawing/2018/hyperlinkcolor" val="tx"/>
                              </a:ext>
                            </a:extLst>
                          </a:hlinkClick>
                        </a:rPr>
                        <a:t>prince</a:t>
                      </a:r>
                      <a:r>
                        <a:rPr lang="en-US" sz="1275" strike="noStrike" spc="-1" dirty="0">
                          <a:solidFill>
                            <a:schemeClr val="tx1"/>
                          </a:solidFill>
                          <a:uFill>
                            <a:solidFill>
                              <a:srgbClr val="FFFFFF"/>
                            </a:solidFill>
                          </a:uFill>
                          <a:latin typeface="Arial"/>
                          <a:ea typeface="Times New Roman"/>
                        </a:rPr>
                        <a:t> for his own behalf shall cause the </a:t>
                      </a:r>
                      <a:r>
                        <a:rPr lang="en-US" sz="1275" u="sng" strike="noStrike" spc="-1" dirty="0">
                          <a:solidFill>
                            <a:schemeClr val="tx1"/>
                          </a:solidFill>
                          <a:uFill>
                            <a:solidFill>
                              <a:srgbClr val="FFFFFF"/>
                            </a:solidFill>
                          </a:uFill>
                          <a:latin typeface="Arial"/>
                          <a:ea typeface="Times New Roman"/>
                          <a:hlinkClick r:id="rId8">
                            <a:extLst>
                              <a:ext uri="{A12FA001-AC4F-418D-AE19-62706E023703}">
                                <ahyp:hlinkClr xmlns:ahyp="http://schemas.microsoft.com/office/drawing/2018/hyperlinkcolor" val="tx"/>
                              </a:ext>
                            </a:extLst>
                          </a:hlinkClick>
                        </a:rPr>
                        <a:t>reproach</a:t>
                      </a:r>
                      <a:r>
                        <a:rPr lang="en-US" sz="1275" strike="noStrike" spc="-1" dirty="0">
                          <a:solidFill>
                            <a:schemeClr val="tx1"/>
                          </a:solidFill>
                          <a:uFill>
                            <a:solidFill>
                              <a:srgbClr val="FFFFFF"/>
                            </a:solidFill>
                          </a:uFill>
                          <a:latin typeface="Arial"/>
                          <a:ea typeface="Times New Roman"/>
                        </a:rPr>
                        <a:t> offered by him to </a:t>
                      </a:r>
                      <a:r>
                        <a:rPr lang="en-US" sz="1275" u="sng" strike="noStrike" spc="-1" dirty="0">
                          <a:solidFill>
                            <a:schemeClr val="tx1"/>
                          </a:solidFill>
                          <a:uFill>
                            <a:solidFill>
                              <a:srgbClr val="FFFFFF"/>
                            </a:solidFill>
                          </a:uFill>
                          <a:latin typeface="Arial"/>
                          <a:ea typeface="Times New Roman"/>
                          <a:hlinkClick r:id="rId9">
                            <a:extLst>
                              <a:ext uri="{A12FA001-AC4F-418D-AE19-62706E023703}">
                                <ahyp:hlinkClr xmlns:ahyp="http://schemas.microsoft.com/office/drawing/2018/hyperlinkcolor" val="tx"/>
                              </a:ext>
                            </a:extLst>
                          </a:hlinkClick>
                        </a:rPr>
                        <a:t>cease</a:t>
                      </a:r>
                      <a:r>
                        <a:rPr lang="en-US" sz="1275" strike="noStrike" spc="-1" dirty="0">
                          <a:solidFill>
                            <a:schemeClr val="tx1"/>
                          </a:solidFill>
                          <a:uFill>
                            <a:solidFill>
                              <a:srgbClr val="FFFFFF"/>
                            </a:solidFill>
                          </a:uFill>
                          <a:latin typeface="Arial"/>
                          <a:ea typeface="Times New Roman"/>
                        </a:rPr>
                        <a:t>; </a:t>
                      </a:r>
                      <a:r>
                        <a:rPr lang="en-US" sz="1275" u="sng" strike="noStrike" spc="-1" dirty="0">
                          <a:solidFill>
                            <a:schemeClr val="tx1"/>
                          </a:solidFill>
                          <a:uFill>
                            <a:solidFill>
                              <a:srgbClr val="FFFFFF"/>
                            </a:solidFill>
                          </a:uFill>
                          <a:latin typeface="Arial"/>
                          <a:ea typeface="Times New Roman"/>
                          <a:hlinkClick r:id="rId10">
                            <a:extLst>
                              <a:ext uri="{A12FA001-AC4F-418D-AE19-62706E023703}">
                                <ahyp:hlinkClr xmlns:ahyp="http://schemas.microsoft.com/office/drawing/2018/hyperlinkcolor" val="tx"/>
                              </a:ext>
                            </a:extLst>
                          </a:hlinkClick>
                        </a:rPr>
                        <a:t>without</a:t>
                      </a:r>
                      <a:r>
                        <a:rPr lang="en-US" sz="1275" strike="noStrike" spc="-1" dirty="0">
                          <a:solidFill>
                            <a:schemeClr val="tx1"/>
                          </a:solidFill>
                          <a:uFill>
                            <a:solidFill>
                              <a:srgbClr val="FFFFFF"/>
                            </a:solidFill>
                          </a:uFill>
                          <a:latin typeface="Arial"/>
                          <a:ea typeface="Times New Roman"/>
                        </a:rPr>
                        <a:t> his own </a:t>
                      </a:r>
                      <a:r>
                        <a:rPr lang="en-US" sz="1275" u="sng" strike="noStrike" spc="-1" dirty="0">
                          <a:solidFill>
                            <a:schemeClr val="tx1"/>
                          </a:solidFill>
                          <a:uFill>
                            <a:solidFill>
                              <a:srgbClr val="FFFFFF"/>
                            </a:solidFill>
                          </a:uFill>
                          <a:latin typeface="Arial"/>
                          <a:ea typeface="Times New Roman"/>
                          <a:hlinkClick r:id="rId8">
                            <a:extLst>
                              <a:ext uri="{A12FA001-AC4F-418D-AE19-62706E023703}">
                                <ahyp:hlinkClr xmlns:ahyp="http://schemas.microsoft.com/office/drawing/2018/hyperlinkcolor" val="tx"/>
                              </a:ext>
                            </a:extLst>
                          </a:hlinkClick>
                        </a:rPr>
                        <a:t>reproach</a:t>
                      </a:r>
                      <a:r>
                        <a:rPr lang="en-US" sz="1275" strike="noStrike" spc="-1" dirty="0">
                          <a:solidFill>
                            <a:schemeClr val="tx1"/>
                          </a:solidFill>
                          <a:uFill>
                            <a:solidFill>
                              <a:srgbClr val="FFFFFF"/>
                            </a:solidFill>
                          </a:uFill>
                          <a:latin typeface="Arial"/>
                          <a:ea typeface="Times New Roman"/>
                        </a:rPr>
                        <a:t> he shall cause it to </a:t>
                      </a:r>
                      <a:r>
                        <a:rPr lang="en-US" sz="1275" u="sng" strike="noStrike" spc="-1" dirty="0">
                          <a:solidFill>
                            <a:schemeClr val="tx1"/>
                          </a:solidFill>
                          <a:uFill>
                            <a:solidFill>
                              <a:srgbClr val="FFFFFF"/>
                            </a:solidFill>
                          </a:uFill>
                          <a:latin typeface="Arial"/>
                          <a:ea typeface="Times New Roman"/>
                          <a:hlinkClick r:id="rId11">
                            <a:extLst>
                              <a:ext uri="{A12FA001-AC4F-418D-AE19-62706E023703}">
                                <ahyp:hlinkClr xmlns:ahyp="http://schemas.microsoft.com/office/drawing/2018/hyperlinkcolor" val="tx"/>
                              </a:ext>
                            </a:extLst>
                          </a:hlinkClick>
                        </a:rPr>
                        <a:t>turn</a:t>
                      </a:r>
                      <a:r>
                        <a:rPr lang="en-US" sz="1275" strike="noStrike" spc="-1" dirty="0">
                          <a:solidFill>
                            <a:schemeClr val="tx1"/>
                          </a:solidFill>
                          <a:uFill>
                            <a:solidFill>
                              <a:srgbClr val="FFFFFF"/>
                            </a:solidFill>
                          </a:uFill>
                          <a:latin typeface="Arial"/>
                          <a:ea typeface="Times New Roman"/>
                        </a:rPr>
                        <a:t> upon him. </a:t>
                      </a:r>
                      <a:endParaRPr sz="1275" dirty="0">
                        <a:solidFill>
                          <a:schemeClr val="tx1"/>
                        </a:solidFill>
                      </a:endParaRPr>
                    </a:p>
                  </a:txBody>
                  <a:tcPr marL="4320" marR="432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r h="494743">
                <a:tc>
                  <a:txBody>
                    <a:bodyPr/>
                    <a:lstStyle/>
                    <a:p>
                      <a:pPr algn="just">
                        <a:lnSpc>
                          <a:spcPct val="115000"/>
                        </a:lnSpc>
                      </a:pPr>
                      <a:r>
                        <a:rPr lang="en-US" sz="1275" b="1" strike="noStrike" spc="-1" dirty="0">
                          <a:solidFill>
                            <a:srgbClr val="000000"/>
                          </a:solidFill>
                          <a:uFill>
                            <a:solidFill>
                              <a:srgbClr val="FFFFFF"/>
                            </a:solidFill>
                          </a:uFill>
                          <a:latin typeface="Arial"/>
                          <a:ea typeface="Times New Roman"/>
                        </a:rPr>
                        <a:t>11:19</a:t>
                      </a:r>
                      <a:r>
                        <a:rPr lang="en-US" sz="1275" strike="noStrike" spc="-1" dirty="0">
                          <a:solidFill>
                            <a:srgbClr val="000000"/>
                          </a:solidFill>
                          <a:uFill>
                            <a:solidFill>
                              <a:srgbClr val="FFFFFF"/>
                            </a:solidFill>
                          </a:uFill>
                          <a:latin typeface="Arial"/>
                          <a:ea typeface="Times New Roman"/>
                        </a:rPr>
                        <a:t>  </a:t>
                      </a:r>
                      <a:r>
                        <a:rPr lang="en-US" sz="1275" strike="noStrike" spc="-1" dirty="0">
                          <a:solidFill>
                            <a:schemeClr val="tx1"/>
                          </a:solidFill>
                          <a:uFill>
                            <a:solidFill>
                              <a:srgbClr val="FFFFFF"/>
                            </a:solidFill>
                          </a:uFill>
                          <a:latin typeface="Arial"/>
                          <a:ea typeface="Times New Roman"/>
                        </a:rPr>
                        <a:t>Then he shall </a:t>
                      </a:r>
                      <a:r>
                        <a:rPr lang="en-US" sz="1275" u="sng" strike="noStrike" spc="-1" dirty="0">
                          <a:solidFill>
                            <a:schemeClr val="tx1"/>
                          </a:solidFill>
                          <a:uFill>
                            <a:solidFill>
                              <a:srgbClr val="FFFFFF"/>
                            </a:solidFill>
                          </a:uFill>
                          <a:latin typeface="Arial"/>
                          <a:ea typeface="Times New Roman"/>
                          <a:hlinkClick r:id="rId11">
                            <a:extLst>
                              <a:ext uri="{A12FA001-AC4F-418D-AE19-62706E023703}">
                                <ahyp:hlinkClr xmlns:ahyp="http://schemas.microsoft.com/office/drawing/2018/hyperlinkcolor" val="tx"/>
                              </a:ext>
                            </a:extLst>
                          </a:hlinkClick>
                        </a:rPr>
                        <a:t>turn</a:t>
                      </a:r>
                      <a:r>
                        <a:rPr lang="en-US" sz="1275" strike="noStrike" spc="-1" dirty="0">
                          <a:solidFill>
                            <a:schemeClr val="tx1"/>
                          </a:solidFill>
                          <a:uFill>
                            <a:solidFill>
                              <a:srgbClr val="FFFFFF"/>
                            </a:solidFill>
                          </a:uFill>
                          <a:latin typeface="Arial"/>
                          <a:ea typeface="Times New Roman"/>
                        </a:rPr>
                        <a:t> his </a:t>
                      </a:r>
                      <a:r>
                        <a:rPr lang="en-US" sz="1275" u="sng" strike="noStrike" spc="-1" dirty="0">
                          <a:solidFill>
                            <a:schemeClr val="tx1"/>
                          </a:solidFill>
                          <a:uFill>
                            <a:solidFill>
                              <a:srgbClr val="FFFFFF"/>
                            </a:solidFill>
                          </a:uFill>
                          <a:latin typeface="Arial"/>
                          <a:ea typeface="Times New Roman"/>
                          <a:hlinkClick r:id="rId3">
                            <a:extLst>
                              <a:ext uri="{A12FA001-AC4F-418D-AE19-62706E023703}">
                                <ahyp:hlinkClr xmlns:ahyp="http://schemas.microsoft.com/office/drawing/2018/hyperlinkcolor" val="tx"/>
                              </a:ext>
                            </a:extLst>
                          </a:hlinkClick>
                        </a:rPr>
                        <a:t>face</a:t>
                      </a:r>
                      <a:r>
                        <a:rPr lang="en-US" sz="1275" strike="noStrike" spc="-1" dirty="0">
                          <a:solidFill>
                            <a:schemeClr val="tx1"/>
                          </a:solidFill>
                          <a:uFill>
                            <a:solidFill>
                              <a:srgbClr val="FFFFFF"/>
                            </a:solidFill>
                          </a:uFill>
                          <a:latin typeface="Arial"/>
                          <a:ea typeface="Times New Roman"/>
                        </a:rPr>
                        <a:t> toward the </a:t>
                      </a:r>
                      <a:r>
                        <a:rPr lang="en-US" sz="1275" u="sng" strike="noStrike" spc="-1" dirty="0">
                          <a:solidFill>
                            <a:schemeClr val="tx1"/>
                          </a:solidFill>
                          <a:uFill>
                            <a:solidFill>
                              <a:srgbClr val="FFFFFF"/>
                            </a:solidFill>
                          </a:uFill>
                          <a:latin typeface="Arial"/>
                          <a:ea typeface="Times New Roman"/>
                          <a:hlinkClick r:id="rId12">
                            <a:extLst>
                              <a:ext uri="{A12FA001-AC4F-418D-AE19-62706E023703}">
                                <ahyp:hlinkClr xmlns:ahyp="http://schemas.microsoft.com/office/drawing/2018/hyperlinkcolor" val="tx"/>
                              </a:ext>
                            </a:extLst>
                          </a:hlinkClick>
                        </a:rPr>
                        <a:t>fort</a:t>
                      </a:r>
                      <a:r>
                        <a:rPr lang="en-US" sz="1275" strike="noStrike" spc="-1" dirty="0">
                          <a:solidFill>
                            <a:schemeClr val="tx1"/>
                          </a:solidFill>
                          <a:uFill>
                            <a:solidFill>
                              <a:srgbClr val="FFFFFF"/>
                            </a:solidFill>
                          </a:uFill>
                          <a:latin typeface="Arial"/>
                          <a:ea typeface="Times New Roman"/>
                        </a:rPr>
                        <a:t> of his own </a:t>
                      </a:r>
                      <a:r>
                        <a:rPr lang="en-US" sz="1275" u="sng" strike="noStrike" spc="-1" dirty="0">
                          <a:solidFill>
                            <a:schemeClr val="tx1"/>
                          </a:solidFill>
                          <a:uFill>
                            <a:solidFill>
                              <a:srgbClr val="FFFFFF"/>
                            </a:solidFill>
                          </a:uFill>
                          <a:latin typeface="Arial"/>
                          <a:ea typeface="Times New Roman"/>
                          <a:hlinkClick r:id="rId13">
                            <a:extLst>
                              <a:ext uri="{A12FA001-AC4F-418D-AE19-62706E023703}">
                                <ahyp:hlinkClr xmlns:ahyp="http://schemas.microsoft.com/office/drawing/2018/hyperlinkcolor" val="tx"/>
                              </a:ext>
                            </a:extLst>
                          </a:hlinkClick>
                        </a:rPr>
                        <a:t>land:</a:t>
                      </a:r>
                      <a:r>
                        <a:rPr lang="en-US" sz="1275" strike="noStrike" spc="-1" dirty="0">
                          <a:solidFill>
                            <a:schemeClr val="tx1"/>
                          </a:solidFill>
                          <a:uFill>
                            <a:solidFill>
                              <a:srgbClr val="FFFFFF"/>
                            </a:solidFill>
                          </a:uFill>
                          <a:latin typeface="Arial"/>
                          <a:ea typeface="Times New Roman"/>
                        </a:rPr>
                        <a:t> but he shall </a:t>
                      </a:r>
                      <a:r>
                        <a:rPr lang="en-US" sz="1275" u="sng" strike="noStrike" spc="-1" dirty="0">
                          <a:solidFill>
                            <a:schemeClr val="tx1"/>
                          </a:solidFill>
                          <a:uFill>
                            <a:solidFill>
                              <a:srgbClr val="FFFFFF"/>
                            </a:solidFill>
                          </a:uFill>
                          <a:latin typeface="Arial"/>
                          <a:ea typeface="Times New Roman"/>
                          <a:hlinkClick r:id="rId14">
                            <a:extLst>
                              <a:ext uri="{A12FA001-AC4F-418D-AE19-62706E023703}">
                                <ahyp:hlinkClr xmlns:ahyp="http://schemas.microsoft.com/office/drawing/2018/hyperlinkcolor" val="tx"/>
                              </a:ext>
                            </a:extLst>
                          </a:hlinkClick>
                        </a:rPr>
                        <a:t>stumble</a:t>
                      </a:r>
                      <a:r>
                        <a:rPr lang="en-US" sz="1275" strike="noStrike" spc="-1" dirty="0">
                          <a:solidFill>
                            <a:schemeClr val="tx1"/>
                          </a:solidFill>
                          <a:uFill>
                            <a:solidFill>
                              <a:srgbClr val="FFFFFF"/>
                            </a:solidFill>
                          </a:uFill>
                          <a:latin typeface="Arial"/>
                          <a:ea typeface="Times New Roman"/>
                        </a:rPr>
                        <a:t> and </a:t>
                      </a:r>
                      <a:r>
                        <a:rPr lang="en-US" sz="1275" u="sng" strike="noStrike" spc="-1" dirty="0">
                          <a:solidFill>
                            <a:schemeClr val="tx1"/>
                          </a:solidFill>
                          <a:uFill>
                            <a:solidFill>
                              <a:srgbClr val="FFFFFF"/>
                            </a:solidFill>
                          </a:uFill>
                          <a:latin typeface="Arial"/>
                          <a:ea typeface="Times New Roman"/>
                          <a:hlinkClick r:id="rId15">
                            <a:extLst>
                              <a:ext uri="{A12FA001-AC4F-418D-AE19-62706E023703}">
                                <ahyp:hlinkClr xmlns:ahyp="http://schemas.microsoft.com/office/drawing/2018/hyperlinkcolor" val="tx"/>
                              </a:ext>
                            </a:extLst>
                          </a:hlinkClick>
                        </a:rPr>
                        <a:t>fall</a:t>
                      </a:r>
                      <a:r>
                        <a:rPr lang="en-US" sz="1275" strike="noStrike" spc="-1" dirty="0">
                          <a:solidFill>
                            <a:schemeClr val="tx1"/>
                          </a:solidFill>
                          <a:uFill>
                            <a:solidFill>
                              <a:srgbClr val="FFFFFF"/>
                            </a:solidFill>
                          </a:uFill>
                          <a:latin typeface="Arial"/>
                          <a:ea typeface="Times New Roman"/>
                        </a:rPr>
                        <a:t>, and not be </a:t>
                      </a:r>
                      <a:r>
                        <a:rPr lang="en-US" sz="1275" u="sng" strike="noStrike" spc="-1" dirty="0">
                          <a:solidFill>
                            <a:schemeClr val="tx1"/>
                          </a:solidFill>
                          <a:uFill>
                            <a:solidFill>
                              <a:srgbClr val="FFFFFF"/>
                            </a:solidFill>
                          </a:uFill>
                          <a:latin typeface="Arial"/>
                          <a:ea typeface="Times New Roman"/>
                          <a:hlinkClick r:id="rId16">
                            <a:extLst>
                              <a:ext uri="{A12FA001-AC4F-418D-AE19-62706E023703}">
                                <ahyp:hlinkClr xmlns:ahyp="http://schemas.microsoft.com/office/drawing/2018/hyperlinkcolor" val="tx"/>
                              </a:ext>
                            </a:extLst>
                          </a:hlinkClick>
                        </a:rPr>
                        <a:t>found</a:t>
                      </a:r>
                      <a:r>
                        <a:rPr lang="en-US" sz="1275" strike="noStrike" spc="-1" dirty="0">
                          <a:solidFill>
                            <a:srgbClr val="000000"/>
                          </a:solidFill>
                          <a:uFill>
                            <a:solidFill>
                              <a:srgbClr val="FFFFFF"/>
                            </a:solidFill>
                          </a:uFill>
                          <a:latin typeface="Arial"/>
                          <a:ea typeface="Times New Roman"/>
                        </a:rPr>
                        <a:t>. (</a:t>
                      </a:r>
                      <a:r>
                        <a:rPr lang="en-US" sz="1275" b="1" i="1" strike="noStrike" spc="-1" dirty="0">
                          <a:solidFill>
                            <a:srgbClr val="558ED5"/>
                          </a:solidFill>
                          <a:uFill>
                            <a:solidFill>
                              <a:srgbClr val="FFFFFF"/>
                            </a:solidFill>
                          </a:uFill>
                          <a:latin typeface="Arial"/>
                          <a:ea typeface="Times New Roman"/>
                        </a:rPr>
                        <a:t>Antiochus III The Great died in an expedition</a:t>
                      </a:r>
                      <a:r>
                        <a:rPr lang="en-US" sz="1275" strike="noStrike" spc="-1" dirty="0">
                          <a:solidFill>
                            <a:srgbClr val="000000"/>
                          </a:solidFill>
                          <a:uFill>
                            <a:solidFill>
                              <a:srgbClr val="FFFFFF"/>
                            </a:solidFill>
                          </a:uFill>
                          <a:latin typeface="Arial"/>
                          <a:ea typeface="Times New Roman"/>
                        </a:rPr>
                        <a:t>.)</a:t>
                      </a:r>
                      <a:endParaRPr sz="1275" dirty="0"/>
                    </a:p>
                  </a:txBody>
                  <a:tcPr marL="4320" marR="432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1"/>
                  </a:ext>
                </a:extLst>
              </a:tr>
              <a:tr h="707605">
                <a:tc>
                  <a:txBody>
                    <a:bodyPr/>
                    <a:lstStyle/>
                    <a:p>
                      <a:pPr algn="just">
                        <a:lnSpc>
                          <a:spcPct val="115000"/>
                        </a:lnSpc>
                      </a:pPr>
                      <a:r>
                        <a:rPr lang="en-US" sz="1275" b="1" strike="noStrike" spc="-1" dirty="0">
                          <a:solidFill>
                            <a:srgbClr val="000000"/>
                          </a:solidFill>
                          <a:uFill>
                            <a:solidFill>
                              <a:srgbClr val="FFFFFF"/>
                            </a:solidFill>
                          </a:uFill>
                          <a:latin typeface="Arial"/>
                          <a:ea typeface="Times New Roman"/>
                        </a:rPr>
                        <a:t>11:20</a:t>
                      </a:r>
                      <a:r>
                        <a:rPr lang="en-US" sz="1275" strike="noStrike" spc="-1" dirty="0">
                          <a:solidFill>
                            <a:srgbClr val="000000"/>
                          </a:solidFill>
                          <a:uFill>
                            <a:solidFill>
                              <a:srgbClr val="FFFFFF"/>
                            </a:solidFill>
                          </a:uFill>
                          <a:latin typeface="Arial"/>
                          <a:ea typeface="Times New Roman"/>
                        </a:rPr>
                        <a:t>  </a:t>
                      </a:r>
                      <a:r>
                        <a:rPr lang="en-US" sz="1275" strike="noStrike" spc="-1" dirty="0">
                          <a:solidFill>
                            <a:schemeClr val="tx1"/>
                          </a:solidFill>
                          <a:uFill>
                            <a:solidFill>
                              <a:srgbClr val="FFFFFF"/>
                            </a:solidFill>
                          </a:uFill>
                          <a:latin typeface="Arial"/>
                          <a:ea typeface="Times New Roman"/>
                        </a:rPr>
                        <a:t>Then shall stand </a:t>
                      </a:r>
                      <a:r>
                        <a:rPr lang="en-US" sz="1275" u="sng" strike="noStrike" spc="-1" dirty="0">
                          <a:solidFill>
                            <a:schemeClr val="tx1"/>
                          </a:solidFill>
                          <a:uFill>
                            <a:solidFill>
                              <a:srgbClr val="FFFFFF"/>
                            </a:solidFill>
                          </a:uFill>
                          <a:latin typeface="Arial"/>
                          <a:ea typeface="Times New Roman"/>
                          <a:hlinkClick r:id="rId17">
                            <a:extLst>
                              <a:ext uri="{A12FA001-AC4F-418D-AE19-62706E023703}">
                                <ahyp:hlinkClr xmlns:ahyp="http://schemas.microsoft.com/office/drawing/2018/hyperlinkcolor" val="tx"/>
                              </a:ext>
                            </a:extLst>
                          </a:hlinkClick>
                        </a:rPr>
                        <a:t>up</a:t>
                      </a:r>
                      <a:r>
                        <a:rPr lang="en-US" sz="1275" strike="noStrike" spc="-1" dirty="0">
                          <a:solidFill>
                            <a:schemeClr val="tx1"/>
                          </a:solidFill>
                          <a:uFill>
                            <a:solidFill>
                              <a:srgbClr val="FFFFFF"/>
                            </a:solidFill>
                          </a:uFill>
                          <a:latin typeface="Arial"/>
                          <a:ea typeface="Times New Roman"/>
                        </a:rPr>
                        <a:t> in his </a:t>
                      </a:r>
                      <a:r>
                        <a:rPr lang="en-US" sz="1275" u="sng" strike="noStrike" spc="-1" dirty="0">
                          <a:solidFill>
                            <a:schemeClr val="tx1"/>
                          </a:solidFill>
                          <a:uFill>
                            <a:solidFill>
                              <a:srgbClr val="FFFFFF"/>
                            </a:solidFill>
                          </a:uFill>
                          <a:latin typeface="Arial"/>
                          <a:ea typeface="Times New Roman"/>
                          <a:hlinkClick r:id="rId18">
                            <a:extLst>
                              <a:ext uri="{A12FA001-AC4F-418D-AE19-62706E023703}">
                                <ahyp:hlinkClr xmlns:ahyp="http://schemas.microsoft.com/office/drawing/2018/hyperlinkcolor" val="tx"/>
                              </a:ext>
                            </a:extLst>
                          </a:hlinkClick>
                        </a:rPr>
                        <a:t>estate</a:t>
                      </a:r>
                      <a:r>
                        <a:rPr lang="en-US" sz="1275" strike="noStrike" spc="-1" dirty="0">
                          <a:solidFill>
                            <a:schemeClr val="tx1"/>
                          </a:solidFill>
                          <a:uFill>
                            <a:solidFill>
                              <a:srgbClr val="FFFFFF"/>
                            </a:solidFill>
                          </a:uFill>
                          <a:latin typeface="Arial"/>
                          <a:ea typeface="Times New Roman"/>
                        </a:rPr>
                        <a:t> a </a:t>
                      </a:r>
                      <a:r>
                        <a:rPr lang="en-US" sz="1275" u="sng" strike="noStrike" spc="-1" dirty="0">
                          <a:solidFill>
                            <a:schemeClr val="tx1"/>
                          </a:solidFill>
                          <a:uFill>
                            <a:solidFill>
                              <a:srgbClr val="FFFFFF"/>
                            </a:solidFill>
                          </a:uFill>
                          <a:latin typeface="Arial"/>
                          <a:ea typeface="Times New Roman"/>
                          <a:hlinkClick r:id="rId19">
                            <a:extLst>
                              <a:ext uri="{A12FA001-AC4F-418D-AE19-62706E023703}">
                                <ahyp:hlinkClr xmlns:ahyp="http://schemas.microsoft.com/office/drawing/2018/hyperlinkcolor" val="tx"/>
                              </a:ext>
                            </a:extLst>
                          </a:hlinkClick>
                        </a:rPr>
                        <a:t>raiser</a:t>
                      </a:r>
                      <a:r>
                        <a:rPr lang="en-US" sz="1275" strike="noStrike" spc="-1" dirty="0">
                          <a:solidFill>
                            <a:schemeClr val="tx1"/>
                          </a:solidFill>
                          <a:uFill>
                            <a:solidFill>
                              <a:srgbClr val="FFFFFF"/>
                            </a:solidFill>
                          </a:uFill>
                          <a:latin typeface="Arial"/>
                          <a:ea typeface="Times New Roman"/>
                        </a:rPr>
                        <a:t> of </a:t>
                      </a:r>
                      <a:r>
                        <a:rPr lang="en-US" sz="1275" u="sng" strike="noStrike" spc="-1" dirty="0">
                          <a:solidFill>
                            <a:schemeClr val="tx1"/>
                          </a:solidFill>
                          <a:uFill>
                            <a:solidFill>
                              <a:srgbClr val="FFFFFF"/>
                            </a:solidFill>
                          </a:uFill>
                          <a:latin typeface="Arial"/>
                          <a:ea typeface="Times New Roman"/>
                          <a:hlinkClick r:id="rId20">
                            <a:extLst>
                              <a:ext uri="{A12FA001-AC4F-418D-AE19-62706E023703}">
                                <ahyp:hlinkClr xmlns:ahyp="http://schemas.microsoft.com/office/drawing/2018/hyperlinkcolor" val="tx"/>
                              </a:ext>
                            </a:extLst>
                          </a:hlinkClick>
                        </a:rPr>
                        <a:t>taxes</a:t>
                      </a:r>
                      <a:r>
                        <a:rPr lang="en-US" sz="1275" strike="noStrike" spc="-1" dirty="0">
                          <a:solidFill>
                            <a:schemeClr val="tx1"/>
                          </a:solidFill>
                          <a:uFill>
                            <a:solidFill>
                              <a:srgbClr val="FFFFFF"/>
                            </a:solidFill>
                          </a:uFill>
                          <a:latin typeface="Arial"/>
                          <a:ea typeface="Times New Roman"/>
                        </a:rPr>
                        <a:t> in the </a:t>
                      </a:r>
                      <a:r>
                        <a:rPr lang="en-US" sz="1275" u="sng" strike="noStrike" spc="-1" dirty="0">
                          <a:solidFill>
                            <a:schemeClr val="tx1"/>
                          </a:solidFill>
                          <a:uFill>
                            <a:solidFill>
                              <a:srgbClr val="FFFFFF"/>
                            </a:solidFill>
                          </a:uFill>
                          <a:latin typeface="Arial"/>
                          <a:ea typeface="Times New Roman"/>
                          <a:hlinkClick r:id="rId21">
                            <a:extLst>
                              <a:ext uri="{A12FA001-AC4F-418D-AE19-62706E023703}">
                                <ahyp:hlinkClr xmlns:ahyp="http://schemas.microsoft.com/office/drawing/2018/hyperlinkcolor" val="tx"/>
                              </a:ext>
                            </a:extLst>
                          </a:hlinkClick>
                        </a:rPr>
                        <a:t>glory</a:t>
                      </a:r>
                      <a:r>
                        <a:rPr lang="en-US" sz="1275" strike="noStrike" spc="-1" dirty="0">
                          <a:solidFill>
                            <a:schemeClr val="tx1"/>
                          </a:solidFill>
                          <a:uFill>
                            <a:solidFill>
                              <a:srgbClr val="FFFFFF"/>
                            </a:solidFill>
                          </a:uFill>
                          <a:latin typeface="Arial"/>
                          <a:ea typeface="Times New Roman"/>
                        </a:rPr>
                        <a:t> of the </a:t>
                      </a:r>
                      <a:r>
                        <a:rPr lang="en-US" sz="1275" u="sng" strike="noStrike" spc="-1" dirty="0">
                          <a:solidFill>
                            <a:schemeClr val="tx1"/>
                          </a:solidFill>
                          <a:uFill>
                            <a:solidFill>
                              <a:srgbClr val="FFFFFF"/>
                            </a:solidFill>
                          </a:uFill>
                          <a:latin typeface="Arial"/>
                          <a:ea typeface="Times New Roman"/>
                          <a:hlinkClick r:id="rId22">
                            <a:extLst>
                              <a:ext uri="{A12FA001-AC4F-418D-AE19-62706E023703}">
                                <ahyp:hlinkClr xmlns:ahyp="http://schemas.microsoft.com/office/drawing/2018/hyperlinkcolor" val="tx"/>
                              </a:ext>
                            </a:extLst>
                          </a:hlinkClick>
                        </a:rPr>
                        <a:t>kingdom:</a:t>
                      </a:r>
                      <a:r>
                        <a:rPr lang="en-US" sz="1275" strike="noStrike" spc="-1" dirty="0">
                          <a:solidFill>
                            <a:schemeClr val="tx1"/>
                          </a:solidFill>
                          <a:uFill>
                            <a:solidFill>
                              <a:srgbClr val="FFFFFF"/>
                            </a:solidFill>
                          </a:uFill>
                          <a:latin typeface="Arial"/>
                          <a:ea typeface="Times New Roman"/>
                        </a:rPr>
                        <a:t> but within </a:t>
                      </a:r>
                      <a:r>
                        <a:rPr lang="en-US" sz="1275" u="sng" strike="noStrike" spc="-1" dirty="0">
                          <a:solidFill>
                            <a:schemeClr val="tx1"/>
                          </a:solidFill>
                          <a:uFill>
                            <a:solidFill>
                              <a:srgbClr val="FFFFFF"/>
                            </a:solidFill>
                          </a:uFill>
                          <a:latin typeface="Arial"/>
                          <a:ea typeface="Times New Roman"/>
                          <a:hlinkClick r:id="rId23">
                            <a:extLst>
                              <a:ext uri="{A12FA001-AC4F-418D-AE19-62706E023703}">
                                <ahyp:hlinkClr xmlns:ahyp="http://schemas.microsoft.com/office/drawing/2018/hyperlinkcolor" val="tx"/>
                              </a:ext>
                            </a:extLst>
                          </a:hlinkClick>
                        </a:rPr>
                        <a:t>few</a:t>
                      </a:r>
                      <a:r>
                        <a:rPr lang="en-US" sz="1275" strike="noStrike" spc="-1" dirty="0">
                          <a:solidFill>
                            <a:schemeClr val="tx1"/>
                          </a:solidFill>
                          <a:uFill>
                            <a:solidFill>
                              <a:srgbClr val="FFFFFF"/>
                            </a:solidFill>
                          </a:uFill>
                          <a:latin typeface="Arial"/>
                          <a:ea typeface="Times New Roman"/>
                        </a:rPr>
                        <a:t> </a:t>
                      </a:r>
                      <a:r>
                        <a:rPr lang="en-US" sz="1275" u="sng" strike="noStrike" spc="-1" dirty="0">
                          <a:solidFill>
                            <a:schemeClr val="tx1"/>
                          </a:solidFill>
                          <a:uFill>
                            <a:solidFill>
                              <a:srgbClr val="FFFFFF"/>
                            </a:solidFill>
                          </a:uFill>
                          <a:latin typeface="Arial"/>
                          <a:ea typeface="Times New Roman"/>
                          <a:hlinkClick r:id="rId24">
                            <a:extLst>
                              <a:ext uri="{A12FA001-AC4F-418D-AE19-62706E023703}">
                                <ahyp:hlinkClr xmlns:ahyp="http://schemas.microsoft.com/office/drawing/2018/hyperlinkcolor" val="tx"/>
                              </a:ext>
                            </a:extLst>
                          </a:hlinkClick>
                        </a:rPr>
                        <a:t>days</a:t>
                      </a:r>
                      <a:r>
                        <a:rPr lang="en-US" sz="1275" strike="noStrike" spc="-1" dirty="0">
                          <a:solidFill>
                            <a:schemeClr val="tx1"/>
                          </a:solidFill>
                          <a:uFill>
                            <a:solidFill>
                              <a:srgbClr val="FFFFFF"/>
                            </a:solidFill>
                          </a:uFill>
                          <a:latin typeface="Arial"/>
                          <a:ea typeface="Times New Roman"/>
                        </a:rPr>
                        <a:t> he shall be </a:t>
                      </a:r>
                      <a:r>
                        <a:rPr lang="en-US" sz="1275" u="sng" strike="noStrike" spc="-1" dirty="0">
                          <a:solidFill>
                            <a:schemeClr val="tx1"/>
                          </a:solidFill>
                          <a:uFill>
                            <a:solidFill>
                              <a:srgbClr val="FFFFFF"/>
                            </a:solidFill>
                          </a:uFill>
                          <a:latin typeface="Arial"/>
                          <a:ea typeface="Times New Roman"/>
                          <a:hlinkClick r:id="rId25">
                            <a:extLst>
                              <a:ext uri="{A12FA001-AC4F-418D-AE19-62706E023703}">
                                <ahyp:hlinkClr xmlns:ahyp="http://schemas.microsoft.com/office/drawing/2018/hyperlinkcolor" val="tx"/>
                              </a:ext>
                            </a:extLst>
                          </a:hlinkClick>
                        </a:rPr>
                        <a:t>destroyed</a:t>
                      </a:r>
                      <a:r>
                        <a:rPr lang="en-US" sz="1275" strike="noStrike" spc="-1" dirty="0">
                          <a:solidFill>
                            <a:schemeClr val="tx1"/>
                          </a:solidFill>
                          <a:uFill>
                            <a:solidFill>
                              <a:srgbClr val="FFFFFF"/>
                            </a:solidFill>
                          </a:uFill>
                          <a:latin typeface="Arial"/>
                          <a:ea typeface="Times New Roman"/>
                        </a:rPr>
                        <a:t>, neither in </a:t>
                      </a:r>
                      <a:r>
                        <a:rPr lang="en-US" sz="1275" u="sng" strike="noStrike" spc="-1" dirty="0">
                          <a:solidFill>
                            <a:schemeClr val="tx1"/>
                          </a:solidFill>
                          <a:uFill>
                            <a:solidFill>
                              <a:srgbClr val="FFFFFF"/>
                            </a:solidFill>
                          </a:uFill>
                          <a:latin typeface="Arial"/>
                          <a:ea typeface="Times New Roman"/>
                          <a:hlinkClick r:id="rId26">
                            <a:extLst>
                              <a:ext uri="{A12FA001-AC4F-418D-AE19-62706E023703}">
                                <ahyp:hlinkClr xmlns:ahyp="http://schemas.microsoft.com/office/drawing/2018/hyperlinkcolor" val="tx"/>
                              </a:ext>
                            </a:extLst>
                          </a:hlinkClick>
                        </a:rPr>
                        <a:t>anger,</a:t>
                      </a:r>
                      <a:r>
                        <a:rPr lang="en-US" sz="1275" strike="noStrike" spc="-1" dirty="0">
                          <a:solidFill>
                            <a:schemeClr val="tx1"/>
                          </a:solidFill>
                          <a:uFill>
                            <a:solidFill>
                              <a:srgbClr val="FFFFFF"/>
                            </a:solidFill>
                          </a:uFill>
                          <a:latin typeface="Arial"/>
                          <a:ea typeface="Times New Roman"/>
                        </a:rPr>
                        <a:t> nor in </a:t>
                      </a:r>
                      <a:r>
                        <a:rPr lang="en-US" sz="1275" u="sng" strike="noStrike" spc="-1" dirty="0">
                          <a:solidFill>
                            <a:schemeClr val="tx1"/>
                          </a:solidFill>
                          <a:uFill>
                            <a:solidFill>
                              <a:srgbClr val="FFFFFF"/>
                            </a:solidFill>
                          </a:uFill>
                          <a:latin typeface="Arial"/>
                          <a:ea typeface="Times New Roman"/>
                          <a:hlinkClick r:id="rId27">
                            <a:extLst>
                              <a:ext uri="{A12FA001-AC4F-418D-AE19-62706E023703}">
                                <ahyp:hlinkClr xmlns:ahyp="http://schemas.microsoft.com/office/drawing/2018/hyperlinkcolor" val="tx"/>
                              </a:ext>
                            </a:extLst>
                          </a:hlinkClick>
                        </a:rPr>
                        <a:t>battle.</a:t>
                      </a:r>
                      <a:r>
                        <a:rPr lang="en-US" sz="1275" strike="noStrike" spc="-1" dirty="0">
                          <a:solidFill>
                            <a:schemeClr val="tx1"/>
                          </a:solidFill>
                          <a:uFill>
                            <a:solidFill>
                              <a:srgbClr val="FFFFFF"/>
                            </a:solidFill>
                          </a:uFill>
                          <a:latin typeface="Arial"/>
                          <a:ea typeface="Times New Roman"/>
                        </a:rPr>
                        <a:t> </a:t>
                      </a:r>
                      <a:r>
                        <a:rPr lang="en-US" sz="1275" b="1" i="1" strike="noStrike" spc="-1" dirty="0">
                          <a:solidFill>
                            <a:srgbClr val="548DD4"/>
                          </a:solidFill>
                          <a:uFill>
                            <a:solidFill>
                              <a:srgbClr val="FFFFFF"/>
                            </a:solidFill>
                          </a:uFill>
                          <a:latin typeface="Arial"/>
                          <a:ea typeface="Times New Roman"/>
                        </a:rPr>
                        <a:t>(Antiochus III The Great was followed by </a:t>
                      </a:r>
                      <a:r>
                        <a:rPr lang="en-US" sz="1275" b="1" i="1" strike="noStrike" spc="-1" dirty="0" err="1">
                          <a:solidFill>
                            <a:srgbClr val="548DD4"/>
                          </a:solidFill>
                          <a:uFill>
                            <a:solidFill>
                              <a:srgbClr val="FFFFFF"/>
                            </a:solidFill>
                          </a:uFill>
                          <a:latin typeface="Arial"/>
                          <a:ea typeface="Times New Roman"/>
                        </a:rPr>
                        <a:t>Seleucus</a:t>
                      </a:r>
                      <a:r>
                        <a:rPr lang="en-US" sz="1275" b="1" i="1" strike="noStrike" spc="-1" dirty="0">
                          <a:solidFill>
                            <a:srgbClr val="548DD4"/>
                          </a:solidFill>
                          <a:uFill>
                            <a:solidFill>
                              <a:srgbClr val="FFFFFF"/>
                            </a:solidFill>
                          </a:uFill>
                          <a:latin typeface="Arial"/>
                          <a:ea typeface="Times New Roman"/>
                        </a:rPr>
                        <a:t> </a:t>
                      </a:r>
                      <a:r>
                        <a:rPr lang="en-US" sz="1275" b="1" i="1" strike="noStrike" spc="-1" dirty="0" err="1">
                          <a:solidFill>
                            <a:srgbClr val="548DD4"/>
                          </a:solidFill>
                          <a:uFill>
                            <a:solidFill>
                              <a:srgbClr val="FFFFFF"/>
                            </a:solidFill>
                          </a:uFill>
                          <a:latin typeface="Arial"/>
                          <a:ea typeface="Times New Roman"/>
                        </a:rPr>
                        <a:t>Philopater</a:t>
                      </a:r>
                      <a:r>
                        <a:rPr lang="en-US" sz="1275" b="1" i="1" strike="noStrike" spc="-1" dirty="0">
                          <a:solidFill>
                            <a:srgbClr val="548DD4"/>
                          </a:solidFill>
                          <a:uFill>
                            <a:solidFill>
                              <a:srgbClr val="FFFFFF"/>
                            </a:solidFill>
                          </a:uFill>
                          <a:latin typeface="Arial"/>
                          <a:ea typeface="Times New Roman"/>
                        </a:rPr>
                        <a:t> who did not last long and for convenience of the kingdom was assassinated)</a:t>
                      </a:r>
                      <a:endParaRPr sz="1275" dirty="0"/>
                    </a:p>
                  </a:txBody>
                  <a:tcPr marL="4320" marR="432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707605">
                <a:tc>
                  <a:txBody>
                    <a:bodyPr/>
                    <a:lstStyle/>
                    <a:p>
                      <a:pPr algn="just">
                        <a:lnSpc>
                          <a:spcPct val="115000"/>
                        </a:lnSpc>
                      </a:pPr>
                      <a:r>
                        <a:rPr lang="en-US" sz="1275" b="1" strike="noStrike" spc="-1" dirty="0">
                          <a:solidFill>
                            <a:srgbClr val="000000"/>
                          </a:solidFill>
                          <a:uFill>
                            <a:solidFill>
                              <a:srgbClr val="FFFFFF"/>
                            </a:solidFill>
                          </a:uFill>
                          <a:latin typeface="Arial"/>
                          <a:ea typeface="Times New Roman"/>
                        </a:rPr>
                        <a:t>11:21</a:t>
                      </a:r>
                      <a:r>
                        <a:rPr lang="en-US" sz="1275" strike="noStrike" spc="-1" dirty="0">
                          <a:solidFill>
                            <a:srgbClr val="000000"/>
                          </a:solidFill>
                          <a:uFill>
                            <a:solidFill>
                              <a:srgbClr val="FFFFFF"/>
                            </a:solidFill>
                          </a:uFill>
                          <a:latin typeface="Arial"/>
                          <a:ea typeface="Times New Roman"/>
                        </a:rPr>
                        <a:t>  </a:t>
                      </a:r>
                      <a:r>
                        <a:rPr lang="en-US" sz="1275" strike="noStrike" spc="-1" dirty="0">
                          <a:solidFill>
                            <a:schemeClr val="tx1"/>
                          </a:solidFill>
                          <a:uFill>
                            <a:solidFill>
                              <a:srgbClr val="FFFFFF"/>
                            </a:solidFill>
                          </a:uFill>
                          <a:latin typeface="Arial"/>
                          <a:ea typeface="Times New Roman"/>
                        </a:rPr>
                        <a:t>And in his </a:t>
                      </a:r>
                      <a:r>
                        <a:rPr lang="en-US" sz="1275" u="sng" strike="noStrike" spc="-1" dirty="0">
                          <a:solidFill>
                            <a:schemeClr val="tx1"/>
                          </a:solidFill>
                          <a:uFill>
                            <a:solidFill>
                              <a:srgbClr val="FFFFFF"/>
                            </a:solidFill>
                          </a:uFill>
                          <a:latin typeface="Arial"/>
                          <a:ea typeface="Times New Roman"/>
                          <a:hlinkClick r:id="rId18">
                            <a:extLst>
                              <a:ext uri="{A12FA001-AC4F-418D-AE19-62706E023703}">
                                <ahyp:hlinkClr xmlns:ahyp="http://schemas.microsoft.com/office/drawing/2018/hyperlinkcolor" val="tx"/>
                              </a:ext>
                            </a:extLst>
                          </a:hlinkClick>
                        </a:rPr>
                        <a:t>estate</a:t>
                      </a:r>
                      <a:r>
                        <a:rPr lang="en-US" sz="1275" strike="noStrike" spc="-1" dirty="0">
                          <a:solidFill>
                            <a:schemeClr val="tx1"/>
                          </a:solidFill>
                          <a:uFill>
                            <a:solidFill>
                              <a:srgbClr val="FFFFFF"/>
                            </a:solidFill>
                          </a:uFill>
                          <a:latin typeface="Arial"/>
                          <a:ea typeface="Times New Roman"/>
                        </a:rPr>
                        <a:t> shall stand </a:t>
                      </a:r>
                      <a:r>
                        <a:rPr lang="en-US" sz="1275" u="sng" strike="noStrike" spc="-1" dirty="0">
                          <a:solidFill>
                            <a:schemeClr val="tx1"/>
                          </a:solidFill>
                          <a:uFill>
                            <a:solidFill>
                              <a:srgbClr val="FFFFFF"/>
                            </a:solidFill>
                          </a:uFill>
                          <a:latin typeface="Arial"/>
                          <a:ea typeface="Times New Roman"/>
                          <a:hlinkClick r:id="rId17">
                            <a:extLst>
                              <a:ext uri="{A12FA001-AC4F-418D-AE19-62706E023703}">
                                <ahyp:hlinkClr xmlns:ahyp="http://schemas.microsoft.com/office/drawing/2018/hyperlinkcolor" val="tx"/>
                              </a:ext>
                            </a:extLst>
                          </a:hlinkClick>
                        </a:rPr>
                        <a:t>up</a:t>
                      </a:r>
                      <a:r>
                        <a:rPr lang="en-US" sz="1275" strike="noStrike" spc="-1" dirty="0">
                          <a:solidFill>
                            <a:schemeClr val="tx1"/>
                          </a:solidFill>
                          <a:uFill>
                            <a:solidFill>
                              <a:srgbClr val="FFFFFF"/>
                            </a:solidFill>
                          </a:uFill>
                          <a:latin typeface="Arial"/>
                          <a:ea typeface="Times New Roman"/>
                        </a:rPr>
                        <a:t> a vile </a:t>
                      </a:r>
                      <a:r>
                        <a:rPr lang="en-US" sz="1275" u="sng" strike="noStrike" spc="-1" dirty="0">
                          <a:solidFill>
                            <a:schemeClr val="tx1"/>
                          </a:solidFill>
                          <a:uFill>
                            <a:solidFill>
                              <a:srgbClr val="FFFFFF"/>
                            </a:solidFill>
                          </a:uFill>
                          <a:latin typeface="Arial"/>
                          <a:ea typeface="Times New Roman"/>
                          <a:hlinkClick r:id="rId28">
                            <a:extLst>
                              <a:ext uri="{A12FA001-AC4F-418D-AE19-62706E023703}">
                                <ahyp:hlinkClr xmlns:ahyp="http://schemas.microsoft.com/office/drawing/2018/hyperlinkcolor" val="tx"/>
                              </a:ext>
                            </a:extLst>
                          </a:hlinkClick>
                        </a:rPr>
                        <a:t>person</a:t>
                      </a:r>
                      <a:r>
                        <a:rPr lang="en-US" sz="1275" strike="noStrike" spc="-1" dirty="0">
                          <a:solidFill>
                            <a:schemeClr val="tx1"/>
                          </a:solidFill>
                          <a:uFill>
                            <a:solidFill>
                              <a:srgbClr val="FFFFFF"/>
                            </a:solidFill>
                          </a:uFill>
                          <a:latin typeface="Arial"/>
                          <a:ea typeface="Times New Roman"/>
                        </a:rPr>
                        <a:t>,</a:t>
                      </a:r>
                      <a:r>
                        <a:rPr lang="en-US" sz="1275" strike="noStrike" spc="-1" dirty="0">
                          <a:solidFill>
                            <a:srgbClr val="000000"/>
                          </a:solidFill>
                          <a:uFill>
                            <a:solidFill>
                              <a:srgbClr val="FFFFFF"/>
                            </a:solidFill>
                          </a:uFill>
                          <a:latin typeface="Arial"/>
                          <a:ea typeface="Times New Roman"/>
                        </a:rPr>
                        <a:t> </a:t>
                      </a:r>
                      <a:r>
                        <a:rPr lang="en-US" sz="1275" b="1" i="1" strike="noStrike" spc="-1" dirty="0">
                          <a:solidFill>
                            <a:srgbClr val="548DD4"/>
                          </a:solidFill>
                          <a:uFill>
                            <a:solidFill>
                              <a:srgbClr val="FFFFFF"/>
                            </a:solidFill>
                          </a:uFill>
                          <a:latin typeface="Arial"/>
                          <a:ea typeface="Times New Roman"/>
                        </a:rPr>
                        <a:t>(Antiochus Epiphanes was </a:t>
                      </a:r>
                      <a:r>
                        <a:rPr lang="en-US" sz="1275" b="1" i="1" strike="noStrike" spc="-1" dirty="0" err="1">
                          <a:solidFill>
                            <a:srgbClr val="548DD4"/>
                          </a:solidFill>
                          <a:uFill>
                            <a:solidFill>
                              <a:srgbClr val="FFFFFF"/>
                            </a:solidFill>
                          </a:uFill>
                          <a:latin typeface="Arial"/>
                          <a:ea typeface="Times New Roman"/>
                        </a:rPr>
                        <a:t>Seleucus</a:t>
                      </a:r>
                      <a:r>
                        <a:rPr lang="en-US" sz="1275" b="1" i="1" strike="noStrike" spc="-1" dirty="0">
                          <a:solidFill>
                            <a:srgbClr val="548DD4"/>
                          </a:solidFill>
                          <a:uFill>
                            <a:solidFill>
                              <a:srgbClr val="FFFFFF"/>
                            </a:solidFill>
                          </a:uFill>
                          <a:latin typeface="Arial"/>
                          <a:ea typeface="Times New Roman"/>
                        </a:rPr>
                        <a:t>’ younger brother and was also known in his time by those who hated him as Antiochus </a:t>
                      </a:r>
                      <a:r>
                        <a:rPr lang="en-US" sz="1275" b="1" i="1" strike="noStrike" spc="-1" dirty="0" err="1">
                          <a:solidFill>
                            <a:srgbClr val="548DD4"/>
                          </a:solidFill>
                          <a:uFill>
                            <a:solidFill>
                              <a:srgbClr val="FFFFFF"/>
                            </a:solidFill>
                          </a:uFill>
                          <a:latin typeface="Arial"/>
                          <a:ea typeface="Times New Roman"/>
                        </a:rPr>
                        <a:t>Epimanes</a:t>
                      </a:r>
                      <a:r>
                        <a:rPr lang="en-US" sz="1275" b="1" i="1" strike="noStrike" spc="-1" dirty="0">
                          <a:solidFill>
                            <a:srgbClr val="548DD4"/>
                          </a:solidFill>
                          <a:uFill>
                            <a:solidFill>
                              <a:srgbClr val="FFFFFF"/>
                            </a:solidFill>
                          </a:uFill>
                          <a:latin typeface="Arial"/>
                          <a:ea typeface="Times New Roman"/>
                        </a:rPr>
                        <a:t>, (the mad one)</a:t>
                      </a:r>
                      <a:r>
                        <a:rPr lang="en-US" sz="1275" strike="noStrike" spc="-1" dirty="0">
                          <a:solidFill>
                            <a:srgbClr val="000000"/>
                          </a:solidFill>
                          <a:uFill>
                            <a:solidFill>
                              <a:srgbClr val="FFFFFF"/>
                            </a:solidFill>
                          </a:uFill>
                          <a:latin typeface="Arial"/>
                          <a:ea typeface="Times New Roman"/>
                        </a:rPr>
                        <a:t> to whom they shall </a:t>
                      </a:r>
                      <a:r>
                        <a:rPr lang="en-US" sz="1275" strike="noStrike" spc="-1" dirty="0">
                          <a:solidFill>
                            <a:schemeClr val="tx1"/>
                          </a:solidFill>
                          <a:uFill>
                            <a:solidFill>
                              <a:srgbClr val="FFFFFF"/>
                            </a:solidFill>
                          </a:uFill>
                          <a:latin typeface="Arial"/>
                          <a:ea typeface="Times New Roman"/>
                        </a:rPr>
                        <a:t>not </a:t>
                      </a:r>
                      <a:r>
                        <a:rPr lang="en-US" sz="1275" u="sng" strike="noStrike" spc="-1" dirty="0">
                          <a:solidFill>
                            <a:schemeClr val="tx1"/>
                          </a:solidFill>
                          <a:uFill>
                            <a:solidFill>
                              <a:srgbClr val="FFFFFF"/>
                            </a:solidFill>
                          </a:uFill>
                          <a:latin typeface="Arial"/>
                          <a:ea typeface="Times New Roman"/>
                          <a:hlinkClick r:id="rId29">
                            <a:extLst>
                              <a:ext uri="{A12FA001-AC4F-418D-AE19-62706E023703}">
                                <ahyp:hlinkClr xmlns:ahyp="http://schemas.microsoft.com/office/drawing/2018/hyperlinkcolor" val="tx"/>
                              </a:ext>
                            </a:extLst>
                          </a:hlinkClick>
                        </a:rPr>
                        <a:t>give</a:t>
                      </a:r>
                      <a:r>
                        <a:rPr lang="en-US" sz="1275" strike="noStrike" spc="-1" dirty="0">
                          <a:solidFill>
                            <a:schemeClr val="tx1"/>
                          </a:solidFill>
                          <a:uFill>
                            <a:solidFill>
                              <a:srgbClr val="FFFFFF"/>
                            </a:solidFill>
                          </a:uFill>
                          <a:latin typeface="Arial"/>
                          <a:ea typeface="Times New Roman"/>
                        </a:rPr>
                        <a:t> the </a:t>
                      </a:r>
                      <a:r>
                        <a:rPr lang="en-US" sz="1275" u="sng" strike="noStrike" spc="-1" dirty="0" err="1">
                          <a:solidFill>
                            <a:schemeClr val="tx1"/>
                          </a:solidFill>
                          <a:uFill>
                            <a:solidFill>
                              <a:srgbClr val="FFFFFF"/>
                            </a:solidFill>
                          </a:uFill>
                          <a:latin typeface="Arial"/>
                          <a:ea typeface="Times New Roman"/>
                          <a:hlinkClick r:id="rId30">
                            <a:extLst>
                              <a:ext uri="{A12FA001-AC4F-418D-AE19-62706E023703}">
                                <ahyp:hlinkClr xmlns:ahyp="http://schemas.microsoft.com/office/drawing/2018/hyperlinkcolor" val="tx"/>
                              </a:ext>
                            </a:extLst>
                          </a:hlinkClick>
                        </a:rPr>
                        <a:t>honour</a:t>
                      </a:r>
                      <a:r>
                        <a:rPr lang="en-US" sz="1275" strike="noStrike" spc="-1" dirty="0">
                          <a:solidFill>
                            <a:schemeClr val="tx1"/>
                          </a:solidFill>
                          <a:uFill>
                            <a:solidFill>
                              <a:srgbClr val="FFFFFF"/>
                            </a:solidFill>
                          </a:uFill>
                          <a:latin typeface="Arial"/>
                          <a:ea typeface="Times New Roman"/>
                        </a:rPr>
                        <a:t> of the </a:t>
                      </a:r>
                      <a:r>
                        <a:rPr lang="en-US" sz="1275" u="sng" strike="noStrike" spc="-1" dirty="0">
                          <a:solidFill>
                            <a:schemeClr val="tx1"/>
                          </a:solidFill>
                          <a:uFill>
                            <a:solidFill>
                              <a:srgbClr val="FFFFFF"/>
                            </a:solidFill>
                          </a:uFill>
                          <a:latin typeface="Arial"/>
                          <a:ea typeface="Times New Roman"/>
                          <a:hlinkClick r:id="rId22">
                            <a:extLst>
                              <a:ext uri="{A12FA001-AC4F-418D-AE19-62706E023703}">
                                <ahyp:hlinkClr xmlns:ahyp="http://schemas.microsoft.com/office/drawing/2018/hyperlinkcolor" val="tx"/>
                              </a:ext>
                            </a:extLst>
                          </a:hlinkClick>
                        </a:rPr>
                        <a:t>kingdom:</a:t>
                      </a:r>
                      <a:r>
                        <a:rPr lang="en-US" sz="1275" strike="noStrike" spc="-1" dirty="0">
                          <a:solidFill>
                            <a:schemeClr val="tx1"/>
                          </a:solidFill>
                          <a:uFill>
                            <a:solidFill>
                              <a:srgbClr val="FFFFFF"/>
                            </a:solidFill>
                          </a:uFill>
                          <a:latin typeface="Arial"/>
                          <a:ea typeface="Times New Roman"/>
                        </a:rPr>
                        <a:t> but he shall </a:t>
                      </a:r>
                      <a:r>
                        <a:rPr lang="en-US" sz="1275" u="sng" strike="noStrike" spc="-1" dirty="0">
                          <a:solidFill>
                            <a:schemeClr val="tx1"/>
                          </a:solidFill>
                          <a:uFill>
                            <a:solidFill>
                              <a:srgbClr val="FFFFFF"/>
                            </a:solidFill>
                          </a:uFill>
                          <a:latin typeface="Arial"/>
                          <a:ea typeface="Times New Roman"/>
                          <a:hlinkClick r:id="rId31">
                            <a:extLst>
                              <a:ext uri="{A12FA001-AC4F-418D-AE19-62706E023703}">
                                <ahyp:hlinkClr xmlns:ahyp="http://schemas.microsoft.com/office/drawing/2018/hyperlinkcolor" val="tx"/>
                              </a:ext>
                            </a:extLst>
                          </a:hlinkClick>
                        </a:rPr>
                        <a:t>come</a:t>
                      </a:r>
                      <a:r>
                        <a:rPr lang="en-US" sz="1275" strike="noStrike" spc="-1" dirty="0">
                          <a:solidFill>
                            <a:schemeClr val="tx1"/>
                          </a:solidFill>
                          <a:uFill>
                            <a:solidFill>
                              <a:srgbClr val="FFFFFF"/>
                            </a:solidFill>
                          </a:uFill>
                          <a:latin typeface="Arial"/>
                          <a:ea typeface="Times New Roman"/>
                        </a:rPr>
                        <a:t> in </a:t>
                      </a:r>
                      <a:r>
                        <a:rPr lang="en-US" sz="1275" u="sng" strike="noStrike" spc="-1" dirty="0">
                          <a:solidFill>
                            <a:schemeClr val="tx1"/>
                          </a:solidFill>
                          <a:uFill>
                            <a:solidFill>
                              <a:srgbClr val="FFFFFF"/>
                            </a:solidFill>
                          </a:uFill>
                          <a:latin typeface="Arial"/>
                          <a:ea typeface="Times New Roman"/>
                          <a:hlinkClick r:id="rId32">
                            <a:extLst>
                              <a:ext uri="{A12FA001-AC4F-418D-AE19-62706E023703}">
                                <ahyp:hlinkClr xmlns:ahyp="http://schemas.microsoft.com/office/drawing/2018/hyperlinkcolor" val="tx"/>
                              </a:ext>
                            </a:extLst>
                          </a:hlinkClick>
                        </a:rPr>
                        <a:t>peaceably,</a:t>
                      </a:r>
                      <a:r>
                        <a:rPr lang="en-US" sz="1275" strike="noStrike" spc="-1" dirty="0">
                          <a:solidFill>
                            <a:schemeClr val="tx1"/>
                          </a:solidFill>
                          <a:uFill>
                            <a:solidFill>
                              <a:srgbClr val="FFFFFF"/>
                            </a:solidFill>
                          </a:uFill>
                          <a:latin typeface="Arial"/>
                          <a:ea typeface="Times New Roman"/>
                        </a:rPr>
                        <a:t> and </a:t>
                      </a:r>
                      <a:r>
                        <a:rPr lang="en-US" sz="1275" u="sng" strike="noStrike" spc="-1" dirty="0">
                          <a:solidFill>
                            <a:schemeClr val="tx1"/>
                          </a:solidFill>
                          <a:uFill>
                            <a:solidFill>
                              <a:srgbClr val="FFFFFF"/>
                            </a:solidFill>
                          </a:uFill>
                          <a:latin typeface="Arial"/>
                          <a:ea typeface="Times New Roman"/>
                          <a:hlinkClick r:id="rId33">
                            <a:extLst>
                              <a:ext uri="{A12FA001-AC4F-418D-AE19-62706E023703}">
                                <ahyp:hlinkClr xmlns:ahyp="http://schemas.microsoft.com/office/drawing/2018/hyperlinkcolor" val="tx"/>
                              </a:ext>
                            </a:extLst>
                          </a:hlinkClick>
                        </a:rPr>
                        <a:t>obtain</a:t>
                      </a:r>
                      <a:r>
                        <a:rPr lang="en-US" sz="1275" strike="noStrike" spc="-1" dirty="0">
                          <a:solidFill>
                            <a:schemeClr val="tx1"/>
                          </a:solidFill>
                          <a:uFill>
                            <a:solidFill>
                              <a:srgbClr val="FFFFFF"/>
                            </a:solidFill>
                          </a:uFill>
                          <a:latin typeface="Arial"/>
                          <a:ea typeface="Times New Roman"/>
                        </a:rPr>
                        <a:t> the </a:t>
                      </a:r>
                      <a:r>
                        <a:rPr lang="en-US" sz="1275" u="sng" strike="noStrike" spc="-1" dirty="0">
                          <a:solidFill>
                            <a:schemeClr val="tx1"/>
                          </a:solidFill>
                          <a:uFill>
                            <a:solidFill>
                              <a:srgbClr val="FFFFFF"/>
                            </a:solidFill>
                          </a:uFill>
                          <a:latin typeface="Arial"/>
                          <a:ea typeface="Times New Roman"/>
                          <a:hlinkClick r:id="rId22">
                            <a:extLst>
                              <a:ext uri="{A12FA001-AC4F-418D-AE19-62706E023703}">
                                <ahyp:hlinkClr xmlns:ahyp="http://schemas.microsoft.com/office/drawing/2018/hyperlinkcolor" val="tx"/>
                              </a:ext>
                            </a:extLst>
                          </a:hlinkClick>
                        </a:rPr>
                        <a:t>kingdom</a:t>
                      </a:r>
                      <a:r>
                        <a:rPr lang="en-US" sz="1275" strike="noStrike" spc="-1" dirty="0">
                          <a:solidFill>
                            <a:schemeClr val="tx1"/>
                          </a:solidFill>
                          <a:uFill>
                            <a:solidFill>
                              <a:srgbClr val="FFFFFF"/>
                            </a:solidFill>
                          </a:uFill>
                          <a:latin typeface="Arial"/>
                          <a:ea typeface="Times New Roman"/>
                        </a:rPr>
                        <a:t> by </a:t>
                      </a:r>
                      <a:r>
                        <a:rPr lang="en-US" sz="1275" u="sng" strike="noStrike" spc="-1" dirty="0">
                          <a:solidFill>
                            <a:schemeClr val="tx1"/>
                          </a:solidFill>
                          <a:uFill>
                            <a:solidFill>
                              <a:srgbClr val="FFFFFF"/>
                            </a:solidFill>
                          </a:uFill>
                          <a:latin typeface="Arial"/>
                          <a:ea typeface="Times New Roman"/>
                          <a:hlinkClick r:id="rId34">
                            <a:extLst>
                              <a:ext uri="{A12FA001-AC4F-418D-AE19-62706E023703}">
                                <ahyp:hlinkClr xmlns:ahyp="http://schemas.microsoft.com/office/drawing/2018/hyperlinkcolor" val="tx"/>
                              </a:ext>
                            </a:extLst>
                          </a:hlinkClick>
                        </a:rPr>
                        <a:t>flatteries.</a:t>
                      </a:r>
                      <a:r>
                        <a:rPr lang="en-US" sz="1275" strike="noStrike" spc="-1" dirty="0">
                          <a:solidFill>
                            <a:schemeClr val="tx1"/>
                          </a:solidFill>
                          <a:uFill>
                            <a:solidFill>
                              <a:srgbClr val="FFFFFF"/>
                            </a:solidFill>
                          </a:uFill>
                          <a:latin typeface="Arial"/>
                          <a:ea typeface="Times New Roman"/>
                        </a:rPr>
                        <a:t> </a:t>
                      </a:r>
                      <a:endParaRPr sz="1275" dirty="0">
                        <a:solidFill>
                          <a:schemeClr val="tx1"/>
                        </a:solidFill>
                      </a:endParaRPr>
                    </a:p>
                  </a:txBody>
                  <a:tcPr marL="4320" marR="432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838346">
                <a:tc>
                  <a:txBody>
                    <a:bodyPr/>
                    <a:lstStyle/>
                    <a:p>
                      <a:pPr algn="just">
                        <a:lnSpc>
                          <a:spcPct val="115000"/>
                        </a:lnSpc>
                      </a:pPr>
                      <a:r>
                        <a:rPr lang="en-US" sz="1275" b="1" strike="noStrike" spc="-1" dirty="0">
                          <a:solidFill>
                            <a:srgbClr val="000000"/>
                          </a:solidFill>
                          <a:uFill>
                            <a:solidFill>
                              <a:srgbClr val="FFFFFF"/>
                            </a:solidFill>
                          </a:uFill>
                          <a:latin typeface="Arial"/>
                          <a:ea typeface="Times New Roman"/>
                        </a:rPr>
                        <a:t>11:22</a:t>
                      </a:r>
                      <a:r>
                        <a:rPr lang="en-US" sz="1275" strike="noStrike" spc="-1" dirty="0">
                          <a:solidFill>
                            <a:srgbClr val="000000"/>
                          </a:solidFill>
                          <a:uFill>
                            <a:solidFill>
                              <a:srgbClr val="FFFFFF"/>
                            </a:solidFill>
                          </a:uFill>
                          <a:latin typeface="Arial"/>
                          <a:ea typeface="Times New Roman"/>
                        </a:rPr>
                        <a:t>  </a:t>
                      </a:r>
                      <a:r>
                        <a:rPr lang="en-US" sz="1275" strike="noStrike" spc="-1" dirty="0">
                          <a:solidFill>
                            <a:schemeClr val="tx1"/>
                          </a:solidFill>
                          <a:uFill>
                            <a:solidFill>
                              <a:srgbClr val="FFFFFF"/>
                            </a:solidFill>
                          </a:uFill>
                          <a:latin typeface="Arial"/>
                          <a:ea typeface="Times New Roman"/>
                        </a:rPr>
                        <a:t>And with the </a:t>
                      </a:r>
                      <a:r>
                        <a:rPr lang="en-US" sz="1275" u="sng" strike="noStrike" spc="-1" dirty="0">
                          <a:solidFill>
                            <a:schemeClr val="tx1"/>
                          </a:solidFill>
                          <a:uFill>
                            <a:solidFill>
                              <a:srgbClr val="FFFFFF"/>
                            </a:solidFill>
                          </a:uFill>
                          <a:latin typeface="Arial"/>
                          <a:ea typeface="Times New Roman"/>
                          <a:hlinkClick r:id="rId35">
                            <a:extLst>
                              <a:ext uri="{A12FA001-AC4F-418D-AE19-62706E023703}">
                                <ahyp:hlinkClr xmlns:ahyp="http://schemas.microsoft.com/office/drawing/2018/hyperlinkcolor" val="tx"/>
                              </a:ext>
                            </a:extLst>
                          </a:hlinkClick>
                        </a:rPr>
                        <a:t>arms</a:t>
                      </a:r>
                      <a:r>
                        <a:rPr lang="en-US" sz="1275" strike="noStrike" spc="-1" dirty="0">
                          <a:solidFill>
                            <a:schemeClr val="tx1"/>
                          </a:solidFill>
                          <a:uFill>
                            <a:solidFill>
                              <a:srgbClr val="FFFFFF"/>
                            </a:solidFill>
                          </a:uFill>
                          <a:latin typeface="Arial"/>
                          <a:ea typeface="Times New Roman"/>
                        </a:rPr>
                        <a:t> of a </a:t>
                      </a:r>
                      <a:r>
                        <a:rPr lang="en-US" sz="1275" u="sng" strike="noStrike" spc="-1" dirty="0">
                          <a:solidFill>
                            <a:schemeClr val="tx1"/>
                          </a:solidFill>
                          <a:uFill>
                            <a:solidFill>
                              <a:srgbClr val="FFFFFF"/>
                            </a:solidFill>
                          </a:uFill>
                          <a:latin typeface="Arial"/>
                          <a:ea typeface="Times New Roman"/>
                          <a:hlinkClick r:id="rId36">
                            <a:extLst>
                              <a:ext uri="{A12FA001-AC4F-418D-AE19-62706E023703}">
                                <ahyp:hlinkClr xmlns:ahyp="http://schemas.microsoft.com/office/drawing/2018/hyperlinkcolor" val="tx"/>
                              </a:ext>
                            </a:extLst>
                          </a:hlinkClick>
                        </a:rPr>
                        <a:t>flood</a:t>
                      </a:r>
                      <a:r>
                        <a:rPr lang="en-US" sz="1275" strike="noStrike" spc="-1" dirty="0">
                          <a:solidFill>
                            <a:schemeClr val="tx1"/>
                          </a:solidFill>
                          <a:uFill>
                            <a:solidFill>
                              <a:srgbClr val="FFFFFF"/>
                            </a:solidFill>
                          </a:uFill>
                          <a:latin typeface="Arial"/>
                          <a:ea typeface="Times New Roman"/>
                        </a:rPr>
                        <a:t> shall they be </a:t>
                      </a:r>
                      <a:r>
                        <a:rPr lang="en-US" sz="1275" u="sng" strike="noStrike" spc="-1" dirty="0">
                          <a:solidFill>
                            <a:schemeClr val="tx1"/>
                          </a:solidFill>
                          <a:uFill>
                            <a:solidFill>
                              <a:srgbClr val="FFFFFF"/>
                            </a:solidFill>
                          </a:uFill>
                          <a:latin typeface="Arial"/>
                          <a:ea typeface="Times New Roman"/>
                          <a:hlinkClick r:id="rId37">
                            <a:extLst>
                              <a:ext uri="{A12FA001-AC4F-418D-AE19-62706E023703}">
                                <ahyp:hlinkClr xmlns:ahyp="http://schemas.microsoft.com/office/drawing/2018/hyperlinkcolor" val="tx"/>
                              </a:ext>
                            </a:extLst>
                          </a:hlinkClick>
                        </a:rPr>
                        <a:t>overflown</a:t>
                      </a:r>
                      <a:r>
                        <a:rPr lang="en-US" sz="1275" strike="noStrike" spc="-1" dirty="0">
                          <a:solidFill>
                            <a:schemeClr val="tx1"/>
                          </a:solidFill>
                          <a:uFill>
                            <a:solidFill>
                              <a:srgbClr val="FFFFFF"/>
                            </a:solidFill>
                          </a:uFill>
                          <a:latin typeface="Arial"/>
                          <a:ea typeface="Times New Roman"/>
                        </a:rPr>
                        <a:t> from </a:t>
                      </a:r>
                      <a:r>
                        <a:rPr lang="en-US" sz="1275" u="sng" strike="noStrike" spc="-1" dirty="0">
                          <a:solidFill>
                            <a:schemeClr val="tx1"/>
                          </a:solidFill>
                          <a:uFill>
                            <a:solidFill>
                              <a:srgbClr val="FFFFFF"/>
                            </a:solidFill>
                          </a:uFill>
                          <a:latin typeface="Arial"/>
                          <a:ea typeface="Times New Roman"/>
                          <a:hlinkClick r:id="rId3">
                            <a:extLst>
                              <a:ext uri="{A12FA001-AC4F-418D-AE19-62706E023703}">
                                <ahyp:hlinkClr xmlns:ahyp="http://schemas.microsoft.com/office/drawing/2018/hyperlinkcolor" val="tx"/>
                              </a:ext>
                            </a:extLst>
                          </a:hlinkClick>
                        </a:rPr>
                        <a:t>before</a:t>
                      </a:r>
                      <a:r>
                        <a:rPr lang="en-US" sz="1275" strike="noStrike" spc="-1" dirty="0">
                          <a:solidFill>
                            <a:schemeClr val="tx1"/>
                          </a:solidFill>
                          <a:uFill>
                            <a:solidFill>
                              <a:srgbClr val="FFFFFF"/>
                            </a:solidFill>
                          </a:uFill>
                          <a:latin typeface="Arial"/>
                          <a:ea typeface="Times New Roman"/>
                        </a:rPr>
                        <a:t> him, and shall be </a:t>
                      </a:r>
                      <a:r>
                        <a:rPr lang="en-US" sz="1275" u="sng" strike="noStrike" spc="-1" dirty="0">
                          <a:solidFill>
                            <a:schemeClr val="tx1"/>
                          </a:solidFill>
                          <a:uFill>
                            <a:solidFill>
                              <a:srgbClr val="FFFFFF"/>
                            </a:solidFill>
                          </a:uFill>
                          <a:latin typeface="Arial"/>
                          <a:ea typeface="Times New Roman"/>
                          <a:hlinkClick r:id="rId25">
                            <a:extLst>
                              <a:ext uri="{A12FA001-AC4F-418D-AE19-62706E023703}">
                                <ahyp:hlinkClr xmlns:ahyp="http://schemas.microsoft.com/office/drawing/2018/hyperlinkcolor" val="tx"/>
                              </a:ext>
                            </a:extLst>
                          </a:hlinkClick>
                        </a:rPr>
                        <a:t>broken</a:t>
                      </a:r>
                      <a:r>
                        <a:rPr lang="en-US" sz="1275" strike="noStrike" spc="-1" dirty="0">
                          <a:solidFill>
                            <a:schemeClr val="tx1"/>
                          </a:solidFill>
                          <a:uFill>
                            <a:solidFill>
                              <a:srgbClr val="FFFFFF"/>
                            </a:solidFill>
                          </a:uFill>
                          <a:latin typeface="Arial"/>
                          <a:ea typeface="Times New Roman"/>
                        </a:rPr>
                        <a:t>; yea, also the </a:t>
                      </a:r>
                      <a:r>
                        <a:rPr lang="en-US" sz="1275" u="sng" strike="noStrike" spc="-1" dirty="0">
                          <a:solidFill>
                            <a:schemeClr val="tx1"/>
                          </a:solidFill>
                          <a:uFill>
                            <a:solidFill>
                              <a:srgbClr val="FFFFFF"/>
                            </a:solidFill>
                          </a:uFill>
                          <a:latin typeface="Arial"/>
                          <a:ea typeface="Times New Roman"/>
                          <a:hlinkClick r:id="rId38">
                            <a:extLst>
                              <a:ext uri="{A12FA001-AC4F-418D-AE19-62706E023703}">
                                <ahyp:hlinkClr xmlns:ahyp="http://schemas.microsoft.com/office/drawing/2018/hyperlinkcolor" val="tx"/>
                              </a:ext>
                            </a:extLst>
                          </a:hlinkClick>
                        </a:rPr>
                        <a:t>prince</a:t>
                      </a:r>
                      <a:r>
                        <a:rPr lang="en-US" sz="1275" strike="noStrike" spc="-1" dirty="0">
                          <a:solidFill>
                            <a:schemeClr val="tx1"/>
                          </a:solidFill>
                          <a:uFill>
                            <a:solidFill>
                              <a:srgbClr val="FFFFFF"/>
                            </a:solidFill>
                          </a:uFill>
                          <a:latin typeface="Arial"/>
                          <a:ea typeface="Times New Roman"/>
                        </a:rPr>
                        <a:t> of the </a:t>
                      </a:r>
                      <a:r>
                        <a:rPr lang="en-US" sz="1275" u="sng" strike="noStrike" spc="-1" dirty="0">
                          <a:solidFill>
                            <a:schemeClr val="tx1"/>
                          </a:solidFill>
                          <a:uFill>
                            <a:solidFill>
                              <a:srgbClr val="FFFFFF"/>
                            </a:solidFill>
                          </a:uFill>
                          <a:latin typeface="Arial"/>
                          <a:ea typeface="Times New Roman"/>
                          <a:hlinkClick r:id="rId39">
                            <a:extLst>
                              <a:ext uri="{A12FA001-AC4F-418D-AE19-62706E023703}">
                                <ahyp:hlinkClr xmlns:ahyp="http://schemas.microsoft.com/office/drawing/2018/hyperlinkcolor" val="tx"/>
                              </a:ext>
                            </a:extLst>
                          </a:hlinkClick>
                        </a:rPr>
                        <a:t>covenant.</a:t>
                      </a:r>
                      <a:r>
                        <a:rPr lang="en-US" sz="1275" strike="noStrike" spc="-1" dirty="0">
                          <a:solidFill>
                            <a:schemeClr val="tx1"/>
                          </a:solidFill>
                          <a:uFill>
                            <a:solidFill>
                              <a:srgbClr val="FFFFFF"/>
                            </a:solidFill>
                          </a:uFill>
                          <a:latin typeface="Arial"/>
                          <a:ea typeface="Times New Roman"/>
                        </a:rPr>
                        <a:t> </a:t>
                      </a:r>
                      <a:r>
                        <a:rPr lang="en-US" sz="1275" b="1" i="1" strike="noStrike" spc="-1" dirty="0">
                          <a:solidFill>
                            <a:srgbClr val="548DD4"/>
                          </a:solidFill>
                          <a:uFill>
                            <a:solidFill>
                              <a:srgbClr val="FFFFFF"/>
                            </a:solidFill>
                          </a:uFill>
                          <a:latin typeface="Arial"/>
                          <a:ea typeface="Times New Roman"/>
                        </a:rPr>
                        <a:t>(this is not the Jews or the old testament covenant…but the covenant of the Grecian empire that up to this point had held them all together.  Antiochus Epiphanes broke all agreements and treaties)</a:t>
                      </a:r>
                      <a:endParaRPr sz="1275" dirty="0"/>
                    </a:p>
                  </a:txBody>
                  <a:tcPr marL="4320" marR="432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r h="494743">
                <a:tc>
                  <a:txBody>
                    <a:bodyPr/>
                    <a:lstStyle/>
                    <a:p>
                      <a:pPr algn="just">
                        <a:lnSpc>
                          <a:spcPct val="115000"/>
                        </a:lnSpc>
                      </a:pPr>
                      <a:r>
                        <a:rPr lang="en-US" sz="1275" b="1" strike="noStrike" spc="-1" dirty="0">
                          <a:solidFill>
                            <a:srgbClr val="000000"/>
                          </a:solidFill>
                          <a:uFill>
                            <a:solidFill>
                              <a:srgbClr val="FFFFFF"/>
                            </a:solidFill>
                          </a:uFill>
                          <a:latin typeface="Arial"/>
                          <a:ea typeface="Times New Roman"/>
                        </a:rPr>
                        <a:t>11:23</a:t>
                      </a:r>
                      <a:r>
                        <a:rPr lang="en-US" sz="1275" strike="noStrike" spc="-1" dirty="0">
                          <a:solidFill>
                            <a:srgbClr val="000000"/>
                          </a:solidFill>
                          <a:uFill>
                            <a:solidFill>
                              <a:srgbClr val="FFFFFF"/>
                            </a:solidFill>
                          </a:uFill>
                          <a:latin typeface="Arial"/>
                          <a:ea typeface="Times New Roman"/>
                        </a:rPr>
                        <a:t>  </a:t>
                      </a:r>
                      <a:r>
                        <a:rPr lang="en-US" sz="1275" strike="noStrike" spc="-1" dirty="0">
                          <a:solidFill>
                            <a:schemeClr val="tx1"/>
                          </a:solidFill>
                          <a:uFill>
                            <a:solidFill>
                              <a:srgbClr val="FFFFFF"/>
                            </a:solidFill>
                          </a:uFill>
                          <a:latin typeface="Arial"/>
                          <a:ea typeface="Times New Roman"/>
                        </a:rPr>
                        <a:t>And after the </a:t>
                      </a:r>
                      <a:r>
                        <a:rPr lang="en-US" sz="1275" u="sng" strike="noStrike" spc="-1" dirty="0">
                          <a:solidFill>
                            <a:schemeClr val="tx1"/>
                          </a:solidFill>
                          <a:uFill>
                            <a:solidFill>
                              <a:srgbClr val="FFFFFF"/>
                            </a:solidFill>
                          </a:uFill>
                          <a:latin typeface="Arial"/>
                          <a:ea typeface="Times New Roman"/>
                          <a:hlinkClick r:id="rId40">
                            <a:extLst>
                              <a:ext uri="{A12FA001-AC4F-418D-AE19-62706E023703}">
                                <ahyp:hlinkClr xmlns:ahyp="http://schemas.microsoft.com/office/drawing/2018/hyperlinkcolor" val="tx"/>
                              </a:ext>
                            </a:extLst>
                          </a:hlinkClick>
                        </a:rPr>
                        <a:t>league</a:t>
                      </a:r>
                      <a:r>
                        <a:rPr lang="en-US" sz="1275" strike="noStrike" spc="-1" dirty="0">
                          <a:solidFill>
                            <a:schemeClr val="tx1"/>
                          </a:solidFill>
                          <a:uFill>
                            <a:solidFill>
                              <a:srgbClr val="FFFFFF"/>
                            </a:solidFill>
                          </a:uFill>
                          <a:latin typeface="Arial"/>
                          <a:ea typeface="Times New Roman"/>
                        </a:rPr>
                        <a:t> made with him he shall </a:t>
                      </a:r>
                      <a:r>
                        <a:rPr lang="en-US" sz="1275" u="sng" strike="noStrike" spc="-1" dirty="0">
                          <a:solidFill>
                            <a:schemeClr val="tx1"/>
                          </a:solidFill>
                          <a:uFill>
                            <a:solidFill>
                              <a:srgbClr val="FFFFFF"/>
                            </a:solidFill>
                          </a:uFill>
                          <a:latin typeface="Arial"/>
                          <a:ea typeface="Times New Roman"/>
                          <a:hlinkClick r:id="rId41">
                            <a:extLst>
                              <a:ext uri="{A12FA001-AC4F-418D-AE19-62706E023703}">
                                <ahyp:hlinkClr xmlns:ahyp="http://schemas.microsoft.com/office/drawing/2018/hyperlinkcolor" val="tx"/>
                              </a:ext>
                            </a:extLst>
                          </a:hlinkClick>
                        </a:rPr>
                        <a:t>work</a:t>
                      </a:r>
                      <a:r>
                        <a:rPr lang="en-US" sz="1275" strike="noStrike" spc="-1" dirty="0">
                          <a:solidFill>
                            <a:schemeClr val="tx1"/>
                          </a:solidFill>
                          <a:uFill>
                            <a:solidFill>
                              <a:srgbClr val="FFFFFF"/>
                            </a:solidFill>
                          </a:uFill>
                          <a:latin typeface="Arial"/>
                          <a:ea typeface="Times New Roman"/>
                        </a:rPr>
                        <a:t> </a:t>
                      </a:r>
                      <a:r>
                        <a:rPr lang="en-US" sz="1275" u="sng" strike="noStrike" spc="-1" dirty="0">
                          <a:solidFill>
                            <a:schemeClr val="tx1"/>
                          </a:solidFill>
                          <a:uFill>
                            <a:solidFill>
                              <a:srgbClr val="FFFFFF"/>
                            </a:solidFill>
                          </a:uFill>
                          <a:latin typeface="Arial"/>
                          <a:ea typeface="Times New Roman"/>
                          <a:hlinkClick r:id="rId42">
                            <a:extLst>
                              <a:ext uri="{A12FA001-AC4F-418D-AE19-62706E023703}">
                                <ahyp:hlinkClr xmlns:ahyp="http://schemas.microsoft.com/office/drawing/2018/hyperlinkcolor" val="tx"/>
                              </a:ext>
                            </a:extLst>
                          </a:hlinkClick>
                        </a:rPr>
                        <a:t>deceitfully:</a:t>
                      </a:r>
                      <a:r>
                        <a:rPr lang="en-US" sz="1275" strike="noStrike" spc="-1" dirty="0">
                          <a:solidFill>
                            <a:schemeClr val="tx1"/>
                          </a:solidFill>
                          <a:uFill>
                            <a:solidFill>
                              <a:srgbClr val="FFFFFF"/>
                            </a:solidFill>
                          </a:uFill>
                          <a:latin typeface="Arial"/>
                          <a:ea typeface="Times New Roman"/>
                        </a:rPr>
                        <a:t> for he shall come </a:t>
                      </a:r>
                      <a:r>
                        <a:rPr lang="en-US" sz="1275" u="sng" strike="noStrike" spc="-1" dirty="0">
                          <a:solidFill>
                            <a:schemeClr val="tx1"/>
                          </a:solidFill>
                          <a:uFill>
                            <a:solidFill>
                              <a:srgbClr val="FFFFFF"/>
                            </a:solidFill>
                          </a:uFill>
                          <a:latin typeface="Arial"/>
                          <a:ea typeface="Times New Roman"/>
                          <a:hlinkClick r:id="rId43">
                            <a:extLst>
                              <a:ext uri="{A12FA001-AC4F-418D-AE19-62706E023703}">
                                <ahyp:hlinkClr xmlns:ahyp="http://schemas.microsoft.com/office/drawing/2018/hyperlinkcolor" val="tx"/>
                              </a:ext>
                            </a:extLst>
                          </a:hlinkClick>
                        </a:rPr>
                        <a:t>up</a:t>
                      </a:r>
                      <a:r>
                        <a:rPr lang="en-US" sz="1275" strike="noStrike" spc="-1" dirty="0">
                          <a:solidFill>
                            <a:schemeClr val="tx1"/>
                          </a:solidFill>
                          <a:uFill>
                            <a:solidFill>
                              <a:srgbClr val="FFFFFF"/>
                            </a:solidFill>
                          </a:uFill>
                          <a:latin typeface="Arial"/>
                          <a:ea typeface="Times New Roman"/>
                        </a:rPr>
                        <a:t>, and shall become </a:t>
                      </a:r>
                      <a:r>
                        <a:rPr lang="en-US" sz="1275" u="sng" strike="noStrike" spc="-1" dirty="0">
                          <a:solidFill>
                            <a:schemeClr val="tx1"/>
                          </a:solidFill>
                          <a:uFill>
                            <a:solidFill>
                              <a:srgbClr val="FFFFFF"/>
                            </a:solidFill>
                          </a:uFill>
                          <a:latin typeface="Arial"/>
                          <a:ea typeface="Times New Roman"/>
                          <a:hlinkClick r:id="rId44">
                            <a:extLst>
                              <a:ext uri="{A12FA001-AC4F-418D-AE19-62706E023703}">
                                <ahyp:hlinkClr xmlns:ahyp="http://schemas.microsoft.com/office/drawing/2018/hyperlinkcolor" val="tx"/>
                              </a:ext>
                            </a:extLst>
                          </a:hlinkClick>
                        </a:rPr>
                        <a:t>strong</a:t>
                      </a:r>
                      <a:r>
                        <a:rPr lang="en-US" sz="1275" strike="noStrike" spc="-1" dirty="0">
                          <a:solidFill>
                            <a:schemeClr val="tx1"/>
                          </a:solidFill>
                          <a:uFill>
                            <a:solidFill>
                              <a:srgbClr val="FFFFFF"/>
                            </a:solidFill>
                          </a:uFill>
                          <a:latin typeface="Arial"/>
                          <a:ea typeface="Times New Roman"/>
                        </a:rPr>
                        <a:t> with a </a:t>
                      </a:r>
                      <a:r>
                        <a:rPr lang="en-US" sz="1275" u="sng" strike="noStrike" spc="-1" dirty="0">
                          <a:solidFill>
                            <a:schemeClr val="tx1"/>
                          </a:solidFill>
                          <a:uFill>
                            <a:solidFill>
                              <a:srgbClr val="FFFFFF"/>
                            </a:solidFill>
                          </a:uFill>
                          <a:latin typeface="Arial"/>
                          <a:ea typeface="Times New Roman"/>
                          <a:hlinkClick r:id="rId45">
                            <a:extLst>
                              <a:ext uri="{A12FA001-AC4F-418D-AE19-62706E023703}">
                                <ahyp:hlinkClr xmlns:ahyp="http://schemas.microsoft.com/office/drawing/2018/hyperlinkcolor" val="tx"/>
                              </a:ext>
                            </a:extLst>
                          </a:hlinkClick>
                        </a:rPr>
                        <a:t>small</a:t>
                      </a:r>
                      <a:r>
                        <a:rPr lang="en-US" sz="1275" strike="noStrike" spc="-1" dirty="0">
                          <a:solidFill>
                            <a:schemeClr val="tx1"/>
                          </a:solidFill>
                          <a:uFill>
                            <a:solidFill>
                              <a:srgbClr val="FFFFFF"/>
                            </a:solidFill>
                          </a:uFill>
                          <a:latin typeface="Arial"/>
                          <a:ea typeface="Times New Roman"/>
                        </a:rPr>
                        <a:t> </a:t>
                      </a:r>
                      <a:r>
                        <a:rPr lang="en-US" sz="1275" u="sng" strike="noStrike" spc="-1" dirty="0">
                          <a:solidFill>
                            <a:schemeClr val="tx1"/>
                          </a:solidFill>
                          <a:uFill>
                            <a:solidFill>
                              <a:srgbClr val="FFFFFF"/>
                            </a:solidFill>
                          </a:uFill>
                          <a:latin typeface="Arial"/>
                          <a:ea typeface="Times New Roman"/>
                          <a:hlinkClick r:id="rId46">
                            <a:extLst>
                              <a:ext uri="{A12FA001-AC4F-418D-AE19-62706E023703}">
                                <ahyp:hlinkClr xmlns:ahyp="http://schemas.microsoft.com/office/drawing/2018/hyperlinkcolor" val="tx"/>
                              </a:ext>
                            </a:extLst>
                          </a:hlinkClick>
                        </a:rPr>
                        <a:t>people.</a:t>
                      </a:r>
                      <a:r>
                        <a:rPr lang="en-US" sz="1275" strike="noStrike" spc="-1" dirty="0">
                          <a:solidFill>
                            <a:schemeClr val="tx1"/>
                          </a:solidFill>
                          <a:uFill>
                            <a:solidFill>
                              <a:srgbClr val="FFFFFF"/>
                            </a:solidFill>
                          </a:uFill>
                          <a:latin typeface="Arial"/>
                          <a:ea typeface="Times New Roman"/>
                        </a:rPr>
                        <a:t> </a:t>
                      </a:r>
                      <a:endParaRPr sz="1275" dirty="0">
                        <a:solidFill>
                          <a:schemeClr val="tx1"/>
                        </a:solidFill>
                      </a:endParaRPr>
                    </a:p>
                  </a:txBody>
                  <a:tcPr marL="4320" marR="432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5"/>
                  </a:ext>
                </a:extLst>
              </a:tr>
              <a:tr h="707605">
                <a:tc>
                  <a:txBody>
                    <a:bodyPr/>
                    <a:lstStyle/>
                    <a:p>
                      <a:pPr algn="just">
                        <a:lnSpc>
                          <a:spcPct val="115000"/>
                        </a:lnSpc>
                      </a:pPr>
                      <a:r>
                        <a:rPr lang="en-US" sz="1275" b="1" strike="noStrike" spc="-1" dirty="0">
                          <a:solidFill>
                            <a:srgbClr val="000000"/>
                          </a:solidFill>
                          <a:uFill>
                            <a:solidFill>
                              <a:srgbClr val="FFFFFF"/>
                            </a:solidFill>
                          </a:uFill>
                          <a:latin typeface="Arial"/>
                          <a:ea typeface="Times New Roman"/>
                        </a:rPr>
                        <a:t>11:24</a:t>
                      </a:r>
                      <a:r>
                        <a:rPr lang="en-US" sz="1275" strike="noStrike" spc="-1" dirty="0">
                          <a:solidFill>
                            <a:srgbClr val="000000"/>
                          </a:solidFill>
                          <a:uFill>
                            <a:solidFill>
                              <a:srgbClr val="FFFFFF"/>
                            </a:solidFill>
                          </a:uFill>
                          <a:latin typeface="Arial"/>
                          <a:ea typeface="Times New Roman"/>
                        </a:rPr>
                        <a:t>  </a:t>
                      </a:r>
                      <a:r>
                        <a:rPr lang="en-US" sz="1275" strike="noStrike" spc="-1" dirty="0">
                          <a:solidFill>
                            <a:schemeClr val="tx1"/>
                          </a:solidFill>
                          <a:uFill>
                            <a:solidFill>
                              <a:srgbClr val="FFFFFF"/>
                            </a:solidFill>
                          </a:uFill>
                          <a:latin typeface="Arial"/>
                          <a:ea typeface="Times New Roman"/>
                        </a:rPr>
                        <a:t>He shall </a:t>
                      </a:r>
                      <a:r>
                        <a:rPr lang="en-US" sz="1275" u="sng" strike="noStrike" spc="-1" dirty="0">
                          <a:solidFill>
                            <a:schemeClr val="tx1"/>
                          </a:solidFill>
                          <a:uFill>
                            <a:solidFill>
                              <a:srgbClr val="FFFFFF"/>
                            </a:solidFill>
                          </a:uFill>
                          <a:latin typeface="Arial"/>
                          <a:ea typeface="Times New Roman"/>
                          <a:hlinkClick r:id="rId31">
                            <a:extLst>
                              <a:ext uri="{A12FA001-AC4F-418D-AE19-62706E023703}">
                                <ahyp:hlinkClr xmlns:ahyp="http://schemas.microsoft.com/office/drawing/2018/hyperlinkcolor" val="tx"/>
                              </a:ext>
                            </a:extLst>
                          </a:hlinkClick>
                        </a:rPr>
                        <a:t>enter</a:t>
                      </a:r>
                      <a:r>
                        <a:rPr lang="en-US" sz="1275" strike="noStrike" spc="-1" dirty="0">
                          <a:solidFill>
                            <a:schemeClr val="tx1"/>
                          </a:solidFill>
                          <a:uFill>
                            <a:solidFill>
                              <a:srgbClr val="FFFFFF"/>
                            </a:solidFill>
                          </a:uFill>
                          <a:latin typeface="Arial"/>
                          <a:ea typeface="Times New Roman"/>
                        </a:rPr>
                        <a:t> </a:t>
                      </a:r>
                      <a:r>
                        <a:rPr lang="en-US" sz="1275" u="sng" strike="noStrike" spc="-1" dirty="0">
                          <a:solidFill>
                            <a:schemeClr val="tx1"/>
                          </a:solidFill>
                          <a:uFill>
                            <a:solidFill>
                              <a:srgbClr val="FFFFFF"/>
                            </a:solidFill>
                          </a:uFill>
                          <a:latin typeface="Arial"/>
                          <a:ea typeface="Times New Roman"/>
                          <a:hlinkClick r:id="rId32">
                            <a:extLst>
                              <a:ext uri="{A12FA001-AC4F-418D-AE19-62706E023703}">
                                <ahyp:hlinkClr xmlns:ahyp="http://schemas.microsoft.com/office/drawing/2018/hyperlinkcolor" val="tx"/>
                              </a:ext>
                            </a:extLst>
                          </a:hlinkClick>
                        </a:rPr>
                        <a:t>peaceably</a:t>
                      </a:r>
                      <a:r>
                        <a:rPr lang="en-US" sz="1275" strike="noStrike" spc="-1" dirty="0">
                          <a:solidFill>
                            <a:schemeClr val="tx1"/>
                          </a:solidFill>
                          <a:uFill>
                            <a:solidFill>
                              <a:srgbClr val="FFFFFF"/>
                            </a:solidFill>
                          </a:uFill>
                          <a:latin typeface="Arial"/>
                          <a:ea typeface="Times New Roman"/>
                        </a:rPr>
                        <a:t> even upon the fattest </a:t>
                      </a:r>
                      <a:r>
                        <a:rPr lang="en-US" sz="1275" u="sng" strike="noStrike" spc="-1" dirty="0">
                          <a:solidFill>
                            <a:schemeClr val="tx1"/>
                          </a:solidFill>
                          <a:uFill>
                            <a:solidFill>
                              <a:srgbClr val="FFFFFF"/>
                            </a:solidFill>
                          </a:uFill>
                          <a:latin typeface="Arial"/>
                          <a:ea typeface="Times New Roman"/>
                          <a:hlinkClick r:id="rId47">
                            <a:extLst>
                              <a:ext uri="{A12FA001-AC4F-418D-AE19-62706E023703}">
                                <ahyp:hlinkClr xmlns:ahyp="http://schemas.microsoft.com/office/drawing/2018/hyperlinkcolor" val="tx"/>
                              </a:ext>
                            </a:extLst>
                          </a:hlinkClick>
                        </a:rPr>
                        <a:t>places</a:t>
                      </a:r>
                      <a:r>
                        <a:rPr lang="en-US" sz="1275" strike="noStrike" spc="-1" dirty="0">
                          <a:solidFill>
                            <a:schemeClr val="tx1"/>
                          </a:solidFill>
                          <a:uFill>
                            <a:solidFill>
                              <a:srgbClr val="FFFFFF"/>
                            </a:solidFill>
                          </a:uFill>
                          <a:latin typeface="Arial"/>
                          <a:ea typeface="Times New Roman"/>
                        </a:rPr>
                        <a:t> of the </a:t>
                      </a:r>
                      <a:r>
                        <a:rPr lang="en-US" sz="1275" u="sng" strike="noStrike" spc="-1" dirty="0">
                          <a:solidFill>
                            <a:schemeClr val="tx1"/>
                          </a:solidFill>
                          <a:uFill>
                            <a:solidFill>
                              <a:srgbClr val="FFFFFF"/>
                            </a:solidFill>
                          </a:uFill>
                          <a:latin typeface="Arial"/>
                          <a:ea typeface="Times New Roman"/>
                          <a:hlinkClick r:id="rId48">
                            <a:extLst>
                              <a:ext uri="{A12FA001-AC4F-418D-AE19-62706E023703}">
                                <ahyp:hlinkClr xmlns:ahyp="http://schemas.microsoft.com/office/drawing/2018/hyperlinkcolor" val="tx"/>
                              </a:ext>
                            </a:extLst>
                          </a:hlinkClick>
                        </a:rPr>
                        <a:t>province;</a:t>
                      </a:r>
                      <a:r>
                        <a:rPr lang="en-US" sz="1275" strike="noStrike" spc="-1" dirty="0">
                          <a:solidFill>
                            <a:schemeClr val="tx1"/>
                          </a:solidFill>
                          <a:uFill>
                            <a:solidFill>
                              <a:srgbClr val="FFFFFF"/>
                            </a:solidFill>
                          </a:uFill>
                          <a:latin typeface="Arial"/>
                          <a:ea typeface="Times New Roman"/>
                        </a:rPr>
                        <a:t> and he shall </a:t>
                      </a:r>
                      <a:r>
                        <a:rPr lang="en-US" sz="1275" u="sng" strike="noStrike" spc="-1" dirty="0">
                          <a:solidFill>
                            <a:schemeClr val="tx1"/>
                          </a:solidFill>
                          <a:uFill>
                            <a:solidFill>
                              <a:srgbClr val="FFFFFF"/>
                            </a:solidFill>
                          </a:uFill>
                          <a:latin typeface="Arial"/>
                          <a:ea typeface="Times New Roman"/>
                          <a:hlinkClick r:id="rId41">
                            <a:extLst>
                              <a:ext uri="{A12FA001-AC4F-418D-AE19-62706E023703}">
                                <ahyp:hlinkClr xmlns:ahyp="http://schemas.microsoft.com/office/drawing/2018/hyperlinkcolor" val="tx"/>
                              </a:ext>
                            </a:extLst>
                          </a:hlinkClick>
                        </a:rPr>
                        <a:t>do</a:t>
                      </a:r>
                      <a:r>
                        <a:rPr lang="en-US" sz="1275" strike="noStrike" spc="-1" dirty="0">
                          <a:solidFill>
                            <a:schemeClr val="tx1"/>
                          </a:solidFill>
                          <a:uFill>
                            <a:solidFill>
                              <a:srgbClr val="FFFFFF"/>
                            </a:solidFill>
                          </a:uFill>
                          <a:latin typeface="Arial"/>
                          <a:ea typeface="Times New Roman"/>
                        </a:rPr>
                        <a:t> that which his </a:t>
                      </a:r>
                      <a:r>
                        <a:rPr lang="en-US" sz="1275" u="sng" strike="noStrike" spc="-1" dirty="0">
                          <a:solidFill>
                            <a:schemeClr val="tx1"/>
                          </a:solidFill>
                          <a:uFill>
                            <a:solidFill>
                              <a:srgbClr val="FFFFFF"/>
                            </a:solidFill>
                          </a:uFill>
                          <a:latin typeface="Arial"/>
                          <a:ea typeface="Times New Roman"/>
                          <a:hlinkClick r:id="rId49">
                            <a:extLst>
                              <a:ext uri="{A12FA001-AC4F-418D-AE19-62706E023703}">
                                <ahyp:hlinkClr xmlns:ahyp="http://schemas.microsoft.com/office/drawing/2018/hyperlinkcolor" val="tx"/>
                              </a:ext>
                            </a:extLst>
                          </a:hlinkClick>
                        </a:rPr>
                        <a:t>fathers</a:t>
                      </a:r>
                      <a:r>
                        <a:rPr lang="en-US" sz="1275" strike="noStrike" spc="-1" dirty="0">
                          <a:solidFill>
                            <a:schemeClr val="tx1"/>
                          </a:solidFill>
                          <a:uFill>
                            <a:solidFill>
                              <a:srgbClr val="FFFFFF"/>
                            </a:solidFill>
                          </a:uFill>
                          <a:latin typeface="Arial"/>
                          <a:ea typeface="Times New Roman"/>
                        </a:rPr>
                        <a:t> have not </a:t>
                      </a:r>
                      <a:r>
                        <a:rPr lang="en-US" sz="1275" u="sng" strike="noStrike" spc="-1" dirty="0">
                          <a:solidFill>
                            <a:schemeClr val="tx1"/>
                          </a:solidFill>
                          <a:uFill>
                            <a:solidFill>
                              <a:srgbClr val="FFFFFF"/>
                            </a:solidFill>
                          </a:uFill>
                          <a:latin typeface="Arial"/>
                          <a:ea typeface="Times New Roman"/>
                          <a:hlinkClick r:id="rId41">
                            <a:extLst>
                              <a:ext uri="{A12FA001-AC4F-418D-AE19-62706E023703}">
                                <ahyp:hlinkClr xmlns:ahyp="http://schemas.microsoft.com/office/drawing/2018/hyperlinkcolor" val="tx"/>
                              </a:ext>
                            </a:extLst>
                          </a:hlinkClick>
                        </a:rPr>
                        <a:t>done</a:t>
                      </a:r>
                      <a:r>
                        <a:rPr lang="en-US" sz="1275" strike="noStrike" spc="-1" dirty="0">
                          <a:solidFill>
                            <a:schemeClr val="tx1"/>
                          </a:solidFill>
                          <a:uFill>
                            <a:solidFill>
                              <a:srgbClr val="FFFFFF"/>
                            </a:solidFill>
                          </a:uFill>
                          <a:latin typeface="Arial"/>
                          <a:ea typeface="Times New Roman"/>
                        </a:rPr>
                        <a:t>, nor his </a:t>
                      </a:r>
                      <a:r>
                        <a:rPr lang="en-US" sz="1275" u="sng" strike="noStrike" spc="-1" dirty="0">
                          <a:solidFill>
                            <a:schemeClr val="tx1"/>
                          </a:solidFill>
                          <a:uFill>
                            <a:solidFill>
                              <a:srgbClr val="FFFFFF"/>
                            </a:solidFill>
                          </a:uFill>
                          <a:latin typeface="Arial"/>
                          <a:ea typeface="Times New Roman"/>
                          <a:hlinkClick r:id="rId49">
                            <a:extLst>
                              <a:ext uri="{A12FA001-AC4F-418D-AE19-62706E023703}">
                                <ahyp:hlinkClr xmlns:ahyp="http://schemas.microsoft.com/office/drawing/2018/hyperlinkcolor" val="tx"/>
                              </a:ext>
                            </a:extLst>
                          </a:hlinkClick>
                        </a:rPr>
                        <a:t>fathers'</a:t>
                      </a:r>
                      <a:r>
                        <a:rPr lang="en-US" sz="1275" strike="noStrike" spc="-1" dirty="0">
                          <a:solidFill>
                            <a:schemeClr val="tx1"/>
                          </a:solidFill>
                          <a:uFill>
                            <a:solidFill>
                              <a:srgbClr val="FFFFFF"/>
                            </a:solidFill>
                          </a:uFill>
                          <a:latin typeface="Arial"/>
                          <a:ea typeface="Times New Roman"/>
                        </a:rPr>
                        <a:t> </a:t>
                      </a:r>
                      <a:r>
                        <a:rPr lang="en-US" sz="1275" u="sng" strike="noStrike" spc="-1" dirty="0">
                          <a:solidFill>
                            <a:schemeClr val="tx1"/>
                          </a:solidFill>
                          <a:uFill>
                            <a:solidFill>
                              <a:srgbClr val="FFFFFF"/>
                            </a:solidFill>
                          </a:uFill>
                          <a:latin typeface="Arial"/>
                          <a:ea typeface="Times New Roman"/>
                          <a:hlinkClick r:id="rId49">
                            <a:extLst>
                              <a:ext uri="{A12FA001-AC4F-418D-AE19-62706E023703}">
                                <ahyp:hlinkClr xmlns:ahyp="http://schemas.microsoft.com/office/drawing/2018/hyperlinkcolor" val="tx"/>
                              </a:ext>
                            </a:extLst>
                          </a:hlinkClick>
                        </a:rPr>
                        <a:t>fathers;</a:t>
                      </a:r>
                      <a:r>
                        <a:rPr lang="en-US" sz="1275" strike="noStrike" spc="-1" dirty="0">
                          <a:solidFill>
                            <a:schemeClr val="tx1"/>
                          </a:solidFill>
                          <a:uFill>
                            <a:solidFill>
                              <a:srgbClr val="FFFFFF"/>
                            </a:solidFill>
                          </a:uFill>
                          <a:latin typeface="Arial"/>
                          <a:ea typeface="Times New Roman"/>
                        </a:rPr>
                        <a:t> he shall </a:t>
                      </a:r>
                      <a:r>
                        <a:rPr lang="en-US" sz="1275" u="sng" strike="noStrike" spc="-1" dirty="0">
                          <a:solidFill>
                            <a:schemeClr val="tx1"/>
                          </a:solidFill>
                          <a:uFill>
                            <a:solidFill>
                              <a:srgbClr val="FFFFFF"/>
                            </a:solidFill>
                          </a:uFill>
                          <a:latin typeface="Arial"/>
                          <a:ea typeface="Times New Roman"/>
                          <a:hlinkClick r:id="rId50">
                            <a:extLst>
                              <a:ext uri="{A12FA001-AC4F-418D-AE19-62706E023703}">
                                <ahyp:hlinkClr xmlns:ahyp="http://schemas.microsoft.com/office/drawing/2018/hyperlinkcolor" val="tx"/>
                              </a:ext>
                            </a:extLst>
                          </a:hlinkClick>
                        </a:rPr>
                        <a:t>scatter</a:t>
                      </a:r>
                      <a:r>
                        <a:rPr lang="en-US" sz="1275" strike="noStrike" spc="-1" dirty="0">
                          <a:solidFill>
                            <a:schemeClr val="tx1"/>
                          </a:solidFill>
                          <a:uFill>
                            <a:solidFill>
                              <a:srgbClr val="FFFFFF"/>
                            </a:solidFill>
                          </a:uFill>
                          <a:latin typeface="Arial"/>
                          <a:ea typeface="Times New Roman"/>
                        </a:rPr>
                        <a:t> among them the </a:t>
                      </a:r>
                      <a:r>
                        <a:rPr lang="en-US" sz="1275" u="sng" strike="noStrike" spc="-1" dirty="0">
                          <a:solidFill>
                            <a:schemeClr val="tx1"/>
                          </a:solidFill>
                          <a:uFill>
                            <a:solidFill>
                              <a:srgbClr val="FFFFFF"/>
                            </a:solidFill>
                          </a:uFill>
                          <a:latin typeface="Arial"/>
                          <a:ea typeface="Times New Roman"/>
                          <a:hlinkClick r:id="rId51">
                            <a:extLst>
                              <a:ext uri="{A12FA001-AC4F-418D-AE19-62706E023703}">
                                <ahyp:hlinkClr xmlns:ahyp="http://schemas.microsoft.com/office/drawing/2018/hyperlinkcolor" val="tx"/>
                              </a:ext>
                            </a:extLst>
                          </a:hlinkClick>
                        </a:rPr>
                        <a:t>prey,</a:t>
                      </a:r>
                      <a:r>
                        <a:rPr lang="en-US" sz="1275" strike="noStrike" spc="-1" dirty="0">
                          <a:solidFill>
                            <a:schemeClr val="tx1"/>
                          </a:solidFill>
                          <a:uFill>
                            <a:solidFill>
                              <a:srgbClr val="FFFFFF"/>
                            </a:solidFill>
                          </a:uFill>
                          <a:latin typeface="Arial"/>
                          <a:ea typeface="Times New Roman"/>
                        </a:rPr>
                        <a:t> and </a:t>
                      </a:r>
                      <a:r>
                        <a:rPr lang="en-US" sz="1275" u="sng" strike="noStrike" spc="-1" dirty="0">
                          <a:solidFill>
                            <a:schemeClr val="tx1"/>
                          </a:solidFill>
                          <a:uFill>
                            <a:solidFill>
                              <a:srgbClr val="FFFFFF"/>
                            </a:solidFill>
                          </a:uFill>
                          <a:latin typeface="Arial"/>
                          <a:ea typeface="Times New Roman"/>
                          <a:hlinkClick r:id="rId52">
                            <a:extLst>
                              <a:ext uri="{A12FA001-AC4F-418D-AE19-62706E023703}">
                                <ahyp:hlinkClr xmlns:ahyp="http://schemas.microsoft.com/office/drawing/2018/hyperlinkcolor" val="tx"/>
                              </a:ext>
                            </a:extLst>
                          </a:hlinkClick>
                        </a:rPr>
                        <a:t>spoil,</a:t>
                      </a:r>
                      <a:r>
                        <a:rPr lang="en-US" sz="1275" strike="noStrike" spc="-1" dirty="0">
                          <a:solidFill>
                            <a:schemeClr val="tx1"/>
                          </a:solidFill>
                          <a:uFill>
                            <a:solidFill>
                              <a:srgbClr val="FFFFFF"/>
                            </a:solidFill>
                          </a:uFill>
                          <a:latin typeface="Arial"/>
                          <a:ea typeface="Times New Roman"/>
                        </a:rPr>
                        <a:t> and </a:t>
                      </a:r>
                      <a:r>
                        <a:rPr lang="en-US" sz="1275" u="sng" strike="noStrike" spc="-1" dirty="0">
                          <a:solidFill>
                            <a:schemeClr val="tx1"/>
                          </a:solidFill>
                          <a:uFill>
                            <a:solidFill>
                              <a:srgbClr val="FFFFFF"/>
                            </a:solidFill>
                          </a:uFill>
                          <a:latin typeface="Arial"/>
                          <a:ea typeface="Times New Roman"/>
                          <a:hlinkClick r:id="rId53">
                            <a:extLst>
                              <a:ext uri="{A12FA001-AC4F-418D-AE19-62706E023703}">
                                <ahyp:hlinkClr xmlns:ahyp="http://schemas.microsoft.com/office/drawing/2018/hyperlinkcolor" val="tx"/>
                              </a:ext>
                            </a:extLst>
                          </a:hlinkClick>
                        </a:rPr>
                        <a:t>riches:</a:t>
                      </a:r>
                      <a:r>
                        <a:rPr lang="en-US" sz="1275" strike="noStrike" spc="-1" dirty="0">
                          <a:solidFill>
                            <a:schemeClr val="tx1"/>
                          </a:solidFill>
                          <a:uFill>
                            <a:solidFill>
                              <a:srgbClr val="FFFFFF"/>
                            </a:solidFill>
                          </a:uFill>
                          <a:latin typeface="Arial"/>
                          <a:ea typeface="Times New Roman"/>
                        </a:rPr>
                        <a:t> yea, and he shall </a:t>
                      </a:r>
                      <a:r>
                        <a:rPr lang="en-US" sz="1275" u="sng" strike="noStrike" spc="-1" dirty="0">
                          <a:solidFill>
                            <a:schemeClr val="tx1"/>
                          </a:solidFill>
                          <a:uFill>
                            <a:solidFill>
                              <a:srgbClr val="FFFFFF"/>
                            </a:solidFill>
                          </a:uFill>
                          <a:latin typeface="Arial"/>
                          <a:ea typeface="Times New Roman"/>
                          <a:hlinkClick r:id="rId54">
                            <a:extLst>
                              <a:ext uri="{A12FA001-AC4F-418D-AE19-62706E023703}">
                                <ahyp:hlinkClr xmlns:ahyp="http://schemas.microsoft.com/office/drawing/2018/hyperlinkcolor" val="tx"/>
                              </a:ext>
                            </a:extLst>
                          </a:hlinkClick>
                        </a:rPr>
                        <a:t>forecast</a:t>
                      </a:r>
                      <a:r>
                        <a:rPr lang="en-US" sz="1275" strike="noStrike" spc="-1" dirty="0">
                          <a:solidFill>
                            <a:schemeClr val="tx1"/>
                          </a:solidFill>
                          <a:uFill>
                            <a:solidFill>
                              <a:srgbClr val="FFFFFF"/>
                            </a:solidFill>
                          </a:uFill>
                          <a:latin typeface="Arial"/>
                          <a:ea typeface="Times New Roman"/>
                        </a:rPr>
                        <a:t> his </a:t>
                      </a:r>
                      <a:r>
                        <a:rPr lang="en-US" sz="1275" u="sng" strike="noStrike" spc="-1" dirty="0">
                          <a:solidFill>
                            <a:schemeClr val="tx1"/>
                          </a:solidFill>
                          <a:uFill>
                            <a:solidFill>
                              <a:srgbClr val="FFFFFF"/>
                            </a:solidFill>
                          </a:uFill>
                          <a:latin typeface="Arial"/>
                          <a:ea typeface="Times New Roman"/>
                          <a:hlinkClick r:id="rId55">
                            <a:extLst>
                              <a:ext uri="{A12FA001-AC4F-418D-AE19-62706E023703}">
                                <ahyp:hlinkClr xmlns:ahyp="http://schemas.microsoft.com/office/drawing/2018/hyperlinkcolor" val="tx"/>
                              </a:ext>
                            </a:extLst>
                          </a:hlinkClick>
                        </a:rPr>
                        <a:t>devices</a:t>
                      </a:r>
                      <a:r>
                        <a:rPr lang="en-US" sz="1275" strike="noStrike" spc="-1" dirty="0">
                          <a:solidFill>
                            <a:schemeClr val="tx1"/>
                          </a:solidFill>
                          <a:uFill>
                            <a:solidFill>
                              <a:srgbClr val="FFFFFF"/>
                            </a:solidFill>
                          </a:uFill>
                          <a:latin typeface="Arial"/>
                          <a:ea typeface="Times New Roman"/>
                        </a:rPr>
                        <a:t> against the strong </a:t>
                      </a:r>
                      <a:r>
                        <a:rPr lang="en-US" sz="1275" u="sng" strike="noStrike" spc="-1" dirty="0">
                          <a:solidFill>
                            <a:schemeClr val="tx1"/>
                          </a:solidFill>
                          <a:uFill>
                            <a:solidFill>
                              <a:srgbClr val="FFFFFF"/>
                            </a:solidFill>
                          </a:uFill>
                          <a:latin typeface="Arial"/>
                          <a:ea typeface="Times New Roman"/>
                          <a:hlinkClick r:id="rId56">
                            <a:extLst>
                              <a:ext uri="{A12FA001-AC4F-418D-AE19-62706E023703}">
                                <ahyp:hlinkClr xmlns:ahyp="http://schemas.microsoft.com/office/drawing/2018/hyperlinkcolor" val="tx"/>
                              </a:ext>
                            </a:extLst>
                          </a:hlinkClick>
                        </a:rPr>
                        <a:t>holds,</a:t>
                      </a:r>
                      <a:r>
                        <a:rPr lang="en-US" sz="1275" strike="noStrike" spc="-1" dirty="0">
                          <a:solidFill>
                            <a:schemeClr val="tx1"/>
                          </a:solidFill>
                          <a:uFill>
                            <a:solidFill>
                              <a:srgbClr val="FFFFFF"/>
                            </a:solidFill>
                          </a:uFill>
                          <a:latin typeface="Arial"/>
                          <a:ea typeface="Times New Roman"/>
                        </a:rPr>
                        <a:t> even for a </a:t>
                      </a:r>
                      <a:r>
                        <a:rPr lang="en-US" sz="1275" u="sng" strike="noStrike" spc="-1" dirty="0">
                          <a:solidFill>
                            <a:schemeClr val="tx1"/>
                          </a:solidFill>
                          <a:uFill>
                            <a:solidFill>
                              <a:srgbClr val="FFFFFF"/>
                            </a:solidFill>
                          </a:uFill>
                          <a:latin typeface="Arial"/>
                          <a:ea typeface="Times New Roman"/>
                          <a:hlinkClick r:id="rId57">
                            <a:extLst>
                              <a:ext uri="{A12FA001-AC4F-418D-AE19-62706E023703}">
                                <ahyp:hlinkClr xmlns:ahyp="http://schemas.microsoft.com/office/drawing/2018/hyperlinkcolor" val="tx"/>
                              </a:ext>
                            </a:extLst>
                          </a:hlinkClick>
                        </a:rPr>
                        <a:t>time.</a:t>
                      </a:r>
                      <a:r>
                        <a:rPr lang="en-US" sz="1275" strike="noStrike" spc="-1" dirty="0">
                          <a:solidFill>
                            <a:schemeClr val="tx1"/>
                          </a:solidFill>
                          <a:uFill>
                            <a:solidFill>
                              <a:srgbClr val="FFFFFF"/>
                            </a:solidFill>
                          </a:uFill>
                          <a:latin typeface="Arial"/>
                          <a:ea typeface="Times New Roman"/>
                        </a:rPr>
                        <a:t> </a:t>
                      </a:r>
                      <a:endParaRPr sz="1275" dirty="0">
                        <a:solidFill>
                          <a:schemeClr val="tx1"/>
                        </a:solidFill>
                      </a:endParaRPr>
                    </a:p>
                  </a:txBody>
                  <a:tcPr marL="4320" marR="432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6"/>
                  </a:ext>
                </a:extLst>
              </a:tr>
              <a:tr h="707605">
                <a:tc>
                  <a:txBody>
                    <a:bodyPr/>
                    <a:lstStyle/>
                    <a:p>
                      <a:pPr algn="just">
                        <a:lnSpc>
                          <a:spcPct val="115000"/>
                        </a:lnSpc>
                      </a:pPr>
                      <a:r>
                        <a:rPr lang="en-US" sz="1275" b="1" strike="noStrike" spc="-1" dirty="0">
                          <a:solidFill>
                            <a:srgbClr val="000000"/>
                          </a:solidFill>
                          <a:uFill>
                            <a:solidFill>
                              <a:srgbClr val="FFFFFF"/>
                            </a:solidFill>
                          </a:uFill>
                          <a:latin typeface="Arial"/>
                          <a:ea typeface="Times New Roman"/>
                        </a:rPr>
                        <a:t>11:25</a:t>
                      </a:r>
                      <a:r>
                        <a:rPr lang="en-US" sz="1275" strike="noStrike" spc="-1" dirty="0">
                          <a:solidFill>
                            <a:srgbClr val="000000"/>
                          </a:solidFill>
                          <a:uFill>
                            <a:solidFill>
                              <a:srgbClr val="FFFFFF"/>
                            </a:solidFill>
                          </a:uFill>
                          <a:latin typeface="Arial"/>
                          <a:ea typeface="Times New Roman"/>
                        </a:rPr>
                        <a:t>  </a:t>
                      </a:r>
                      <a:r>
                        <a:rPr lang="en-US" sz="1275" strike="noStrike" spc="-1" dirty="0">
                          <a:solidFill>
                            <a:schemeClr val="tx1"/>
                          </a:solidFill>
                          <a:uFill>
                            <a:solidFill>
                              <a:srgbClr val="FFFFFF"/>
                            </a:solidFill>
                          </a:uFill>
                          <a:latin typeface="Arial"/>
                          <a:ea typeface="Times New Roman"/>
                        </a:rPr>
                        <a:t>And he shall stir </a:t>
                      </a:r>
                      <a:r>
                        <a:rPr lang="en-US" sz="1275" u="sng" strike="noStrike" spc="-1" dirty="0">
                          <a:solidFill>
                            <a:schemeClr val="tx1"/>
                          </a:solidFill>
                          <a:uFill>
                            <a:solidFill>
                              <a:srgbClr val="FFFFFF"/>
                            </a:solidFill>
                          </a:uFill>
                          <a:latin typeface="Arial"/>
                          <a:ea typeface="Times New Roman"/>
                          <a:hlinkClick r:id="rId58">
                            <a:extLst>
                              <a:ext uri="{A12FA001-AC4F-418D-AE19-62706E023703}">
                                <ahyp:hlinkClr xmlns:ahyp="http://schemas.microsoft.com/office/drawing/2018/hyperlinkcolor" val="tx"/>
                              </a:ext>
                            </a:extLst>
                          </a:hlinkClick>
                        </a:rPr>
                        <a:t>up</a:t>
                      </a:r>
                      <a:r>
                        <a:rPr lang="en-US" sz="1275" strike="noStrike" spc="-1" dirty="0">
                          <a:solidFill>
                            <a:schemeClr val="tx1"/>
                          </a:solidFill>
                          <a:uFill>
                            <a:solidFill>
                              <a:srgbClr val="FFFFFF"/>
                            </a:solidFill>
                          </a:uFill>
                          <a:latin typeface="Arial"/>
                          <a:ea typeface="Times New Roman"/>
                        </a:rPr>
                        <a:t> his </a:t>
                      </a:r>
                      <a:r>
                        <a:rPr lang="en-US" sz="1275" u="sng" strike="noStrike" spc="-1" dirty="0">
                          <a:solidFill>
                            <a:schemeClr val="tx1"/>
                          </a:solidFill>
                          <a:uFill>
                            <a:solidFill>
                              <a:srgbClr val="FFFFFF"/>
                            </a:solidFill>
                          </a:uFill>
                          <a:latin typeface="Arial"/>
                          <a:ea typeface="Times New Roman"/>
                          <a:hlinkClick r:id="rId59">
                            <a:extLst>
                              <a:ext uri="{A12FA001-AC4F-418D-AE19-62706E023703}">
                                <ahyp:hlinkClr xmlns:ahyp="http://schemas.microsoft.com/office/drawing/2018/hyperlinkcolor" val="tx"/>
                              </a:ext>
                            </a:extLst>
                          </a:hlinkClick>
                        </a:rPr>
                        <a:t>power</a:t>
                      </a:r>
                      <a:r>
                        <a:rPr lang="en-US" sz="1275" strike="noStrike" spc="-1" dirty="0">
                          <a:solidFill>
                            <a:schemeClr val="tx1"/>
                          </a:solidFill>
                          <a:uFill>
                            <a:solidFill>
                              <a:srgbClr val="FFFFFF"/>
                            </a:solidFill>
                          </a:uFill>
                          <a:latin typeface="Arial"/>
                          <a:ea typeface="Times New Roman"/>
                        </a:rPr>
                        <a:t> and his </a:t>
                      </a:r>
                      <a:r>
                        <a:rPr lang="en-US" sz="1275" u="sng" strike="noStrike" spc="-1" dirty="0">
                          <a:solidFill>
                            <a:schemeClr val="tx1"/>
                          </a:solidFill>
                          <a:uFill>
                            <a:solidFill>
                              <a:srgbClr val="FFFFFF"/>
                            </a:solidFill>
                          </a:uFill>
                          <a:latin typeface="Arial"/>
                          <a:ea typeface="Times New Roman"/>
                          <a:hlinkClick r:id="rId60">
                            <a:extLst>
                              <a:ext uri="{A12FA001-AC4F-418D-AE19-62706E023703}">
                                <ahyp:hlinkClr xmlns:ahyp="http://schemas.microsoft.com/office/drawing/2018/hyperlinkcolor" val="tx"/>
                              </a:ext>
                            </a:extLst>
                          </a:hlinkClick>
                        </a:rPr>
                        <a:t>courage</a:t>
                      </a:r>
                      <a:r>
                        <a:rPr lang="en-US" sz="1275" strike="noStrike" spc="-1" dirty="0">
                          <a:solidFill>
                            <a:schemeClr val="tx1"/>
                          </a:solidFill>
                          <a:uFill>
                            <a:solidFill>
                              <a:srgbClr val="FFFFFF"/>
                            </a:solidFill>
                          </a:uFill>
                          <a:latin typeface="Arial"/>
                          <a:ea typeface="Times New Roman"/>
                        </a:rPr>
                        <a:t> against the </a:t>
                      </a:r>
                      <a:r>
                        <a:rPr lang="en-US" sz="1275" u="sng" strike="noStrike" spc="-1" dirty="0">
                          <a:solidFill>
                            <a:schemeClr val="tx1"/>
                          </a:solidFill>
                          <a:uFill>
                            <a:solidFill>
                              <a:srgbClr val="FFFFFF"/>
                            </a:solidFill>
                          </a:uFill>
                          <a:latin typeface="Arial"/>
                          <a:ea typeface="Times New Roman"/>
                          <a:hlinkClick r:id="rId61">
                            <a:extLst>
                              <a:ext uri="{A12FA001-AC4F-418D-AE19-62706E023703}">
                                <ahyp:hlinkClr xmlns:ahyp="http://schemas.microsoft.com/office/drawing/2018/hyperlinkcolor" val="tx"/>
                              </a:ext>
                            </a:extLst>
                          </a:hlinkClick>
                        </a:rPr>
                        <a:t>king</a:t>
                      </a:r>
                      <a:r>
                        <a:rPr lang="en-US" sz="1275" strike="noStrike" spc="-1" dirty="0">
                          <a:solidFill>
                            <a:schemeClr val="tx1"/>
                          </a:solidFill>
                          <a:uFill>
                            <a:solidFill>
                              <a:srgbClr val="FFFFFF"/>
                            </a:solidFill>
                          </a:uFill>
                          <a:latin typeface="Arial"/>
                          <a:ea typeface="Times New Roman"/>
                        </a:rPr>
                        <a:t> of the </a:t>
                      </a:r>
                      <a:r>
                        <a:rPr lang="en-US" sz="1275" u="sng" strike="noStrike" spc="-1" dirty="0">
                          <a:solidFill>
                            <a:schemeClr val="tx1"/>
                          </a:solidFill>
                          <a:uFill>
                            <a:solidFill>
                              <a:srgbClr val="FFFFFF"/>
                            </a:solidFill>
                          </a:uFill>
                          <a:latin typeface="Arial"/>
                          <a:ea typeface="Times New Roman"/>
                          <a:hlinkClick r:id="rId62">
                            <a:extLst>
                              <a:ext uri="{A12FA001-AC4F-418D-AE19-62706E023703}">
                                <ahyp:hlinkClr xmlns:ahyp="http://schemas.microsoft.com/office/drawing/2018/hyperlinkcolor" val="tx"/>
                              </a:ext>
                            </a:extLst>
                          </a:hlinkClick>
                        </a:rPr>
                        <a:t>south</a:t>
                      </a:r>
                      <a:r>
                        <a:rPr lang="en-US" sz="1275" strike="noStrike" spc="-1" dirty="0">
                          <a:solidFill>
                            <a:schemeClr val="tx1"/>
                          </a:solidFill>
                          <a:uFill>
                            <a:solidFill>
                              <a:srgbClr val="FFFFFF"/>
                            </a:solidFill>
                          </a:uFill>
                          <a:latin typeface="Arial"/>
                          <a:ea typeface="Times New Roman"/>
                        </a:rPr>
                        <a:t> with a </a:t>
                      </a:r>
                      <a:r>
                        <a:rPr lang="en-US" sz="1275" u="sng" strike="noStrike" spc="-1" dirty="0">
                          <a:solidFill>
                            <a:schemeClr val="tx1"/>
                          </a:solidFill>
                          <a:uFill>
                            <a:solidFill>
                              <a:srgbClr val="FFFFFF"/>
                            </a:solidFill>
                          </a:uFill>
                          <a:latin typeface="Arial"/>
                          <a:ea typeface="Times New Roman"/>
                          <a:hlinkClick r:id="rId63">
                            <a:extLst>
                              <a:ext uri="{A12FA001-AC4F-418D-AE19-62706E023703}">
                                <ahyp:hlinkClr xmlns:ahyp="http://schemas.microsoft.com/office/drawing/2018/hyperlinkcolor" val="tx"/>
                              </a:ext>
                            </a:extLst>
                          </a:hlinkClick>
                        </a:rPr>
                        <a:t>great</a:t>
                      </a:r>
                      <a:r>
                        <a:rPr lang="en-US" sz="1275" strike="noStrike" spc="-1" dirty="0">
                          <a:solidFill>
                            <a:schemeClr val="tx1"/>
                          </a:solidFill>
                          <a:uFill>
                            <a:solidFill>
                              <a:srgbClr val="FFFFFF"/>
                            </a:solidFill>
                          </a:uFill>
                          <a:latin typeface="Arial"/>
                          <a:ea typeface="Times New Roman"/>
                        </a:rPr>
                        <a:t> </a:t>
                      </a:r>
                      <a:r>
                        <a:rPr lang="en-US" sz="1275" u="sng" strike="noStrike" spc="-1" dirty="0">
                          <a:solidFill>
                            <a:schemeClr val="tx1"/>
                          </a:solidFill>
                          <a:uFill>
                            <a:solidFill>
                              <a:srgbClr val="FFFFFF"/>
                            </a:solidFill>
                          </a:uFill>
                          <a:latin typeface="Arial"/>
                          <a:ea typeface="Times New Roman"/>
                          <a:hlinkClick r:id="rId64">
                            <a:extLst>
                              <a:ext uri="{A12FA001-AC4F-418D-AE19-62706E023703}">
                                <ahyp:hlinkClr xmlns:ahyp="http://schemas.microsoft.com/office/drawing/2018/hyperlinkcolor" val="tx"/>
                              </a:ext>
                            </a:extLst>
                          </a:hlinkClick>
                        </a:rPr>
                        <a:t>army;</a:t>
                      </a:r>
                      <a:r>
                        <a:rPr lang="en-US" sz="1275" strike="noStrike" spc="-1" dirty="0">
                          <a:solidFill>
                            <a:schemeClr val="tx1"/>
                          </a:solidFill>
                          <a:uFill>
                            <a:solidFill>
                              <a:srgbClr val="FFFFFF"/>
                            </a:solidFill>
                          </a:uFill>
                          <a:latin typeface="Arial"/>
                          <a:ea typeface="Times New Roman"/>
                        </a:rPr>
                        <a:t> and the </a:t>
                      </a:r>
                      <a:r>
                        <a:rPr lang="en-US" sz="1275" u="sng" strike="noStrike" spc="-1" dirty="0">
                          <a:solidFill>
                            <a:schemeClr val="tx1"/>
                          </a:solidFill>
                          <a:uFill>
                            <a:solidFill>
                              <a:srgbClr val="FFFFFF"/>
                            </a:solidFill>
                          </a:uFill>
                          <a:latin typeface="Arial"/>
                          <a:ea typeface="Times New Roman"/>
                          <a:hlinkClick r:id="rId61">
                            <a:extLst>
                              <a:ext uri="{A12FA001-AC4F-418D-AE19-62706E023703}">
                                <ahyp:hlinkClr xmlns:ahyp="http://schemas.microsoft.com/office/drawing/2018/hyperlinkcolor" val="tx"/>
                              </a:ext>
                            </a:extLst>
                          </a:hlinkClick>
                        </a:rPr>
                        <a:t>king</a:t>
                      </a:r>
                      <a:r>
                        <a:rPr lang="en-US" sz="1275" strike="noStrike" spc="-1" dirty="0">
                          <a:solidFill>
                            <a:schemeClr val="tx1"/>
                          </a:solidFill>
                          <a:uFill>
                            <a:solidFill>
                              <a:srgbClr val="FFFFFF"/>
                            </a:solidFill>
                          </a:uFill>
                          <a:latin typeface="Arial"/>
                          <a:ea typeface="Times New Roman"/>
                        </a:rPr>
                        <a:t> of the </a:t>
                      </a:r>
                      <a:r>
                        <a:rPr lang="en-US" sz="1275" u="sng" strike="noStrike" spc="-1" dirty="0">
                          <a:solidFill>
                            <a:schemeClr val="tx1"/>
                          </a:solidFill>
                          <a:uFill>
                            <a:solidFill>
                              <a:srgbClr val="FFFFFF"/>
                            </a:solidFill>
                          </a:uFill>
                          <a:latin typeface="Arial"/>
                          <a:ea typeface="Times New Roman"/>
                          <a:hlinkClick r:id="rId62">
                            <a:extLst>
                              <a:ext uri="{A12FA001-AC4F-418D-AE19-62706E023703}">
                                <ahyp:hlinkClr xmlns:ahyp="http://schemas.microsoft.com/office/drawing/2018/hyperlinkcolor" val="tx"/>
                              </a:ext>
                            </a:extLst>
                          </a:hlinkClick>
                        </a:rPr>
                        <a:t>south</a:t>
                      </a:r>
                      <a:r>
                        <a:rPr lang="en-US" sz="1275" strike="noStrike" spc="-1" dirty="0">
                          <a:solidFill>
                            <a:schemeClr val="tx1"/>
                          </a:solidFill>
                          <a:uFill>
                            <a:solidFill>
                              <a:srgbClr val="FFFFFF"/>
                            </a:solidFill>
                          </a:uFill>
                          <a:latin typeface="Arial"/>
                          <a:ea typeface="Times New Roman"/>
                        </a:rPr>
                        <a:t> shall be stirred </a:t>
                      </a:r>
                      <a:r>
                        <a:rPr lang="en-US" sz="1275" u="sng" strike="noStrike" spc="-1" dirty="0">
                          <a:solidFill>
                            <a:schemeClr val="tx1"/>
                          </a:solidFill>
                          <a:uFill>
                            <a:solidFill>
                              <a:srgbClr val="FFFFFF"/>
                            </a:solidFill>
                          </a:uFill>
                          <a:latin typeface="Arial"/>
                          <a:ea typeface="Times New Roman"/>
                          <a:hlinkClick r:id="rId65">
                            <a:extLst>
                              <a:ext uri="{A12FA001-AC4F-418D-AE19-62706E023703}">
                                <ahyp:hlinkClr xmlns:ahyp="http://schemas.microsoft.com/office/drawing/2018/hyperlinkcolor" val="tx"/>
                              </a:ext>
                            </a:extLst>
                          </a:hlinkClick>
                        </a:rPr>
                        <a:t>up</a:t>
                      </a:r>
                      <a:r>
                        <a:rPr lang="en-US" sz="1275" strike="noStrike" spc="-1" dirty="0">
                          <a:solidFill>
                            <a:schemeClr val="tx1"/>
                          </a:solidFill>
                          <a:uFill>
                            <a:solidFill>
                              <a:srgbClr val="FFFFFF"/>
                            </a:solidFill>
                          </a:uFill>
                          <a:latin typeface="Arial"/>
                          <a:ea typeface="Times New Roman"/>
                        </a:rPr>
                        <a:t> to </a:t>
                      </a:r>
                      <a:r>
                        <a:rPr lang="en-US" sz="1275" u="sng" strike="noStrike" spc="-1" dirty="0">
                          <a:solidFill>
                            <a:schemeClr val="tx1"/>
                          </a:solidFill>
                          <a:uFill>
                            <a:solidFill>
                              <a:srgbClr val="FFFFFF"/>
                            </a:solidFill>
                          </a:uFill>
                          <a:latin typeface="Arial"/>
                          <a:ea typeface="Times New Roman"/>
                          <a:hlinkClick r:id="rId27">
                            <a:extLst>
                              <a:ext uri="{A12FA001-AC4F-418D-AE19-62706E023703}">
                                <ahyp:hlinkClr xmlns:ahyp="http://schemas.microsoft.com/office/drawing/2018/hyperlinkcolor" val="tx"/>
                              </a:ext>
                            </a:extLst>
                          </a:hlinkClick>
                        </a:rPr>
                        <a:t>battle</a:t>
                      </a:r>
                      <a:r>
                        <a:rPr lang="en-US" sz="1275" strike="noStrike" spc="-1" dirty="0">
                          <a:solidFill>
                            <a:schemeClr val="tx1"/>
                          </a:solidFill>
                          <a:uFill>
                            <a:solidFill>
                              <a:srgbClr val="FFFFFF"/>
                            </a:solidFill>
                          </a:uFill>
                          <a:latin typeface="Arial"/>
                          <a:ea typeface="Times New Roman"/>
                        </a:rPr>
                        <a:t> with a </a:t>
                      </a:r>
                      <a:r>
                        <a:rPr lang="en-US" sz="1275" u="sng" strike="noStrike" spc="-1" dirty="0">
                          <a:solidFill>
                            <a:schemeClr val="tx1"/>
                          </a:solidFill>
                          <a:uFill>
                            <a:solidFill>
                              <a:srgbClr val="FFFFFF"/>
                            </a:solidFill>
                          </a:uFill>
                          <a:latin typeface="Arial"/>
                          <a:ea typeface="Times New Roman"/>
                          <a:hlinkClick r:id="rId66">
                            <a:extLst>
                              <a:ext uri="{A12FA001-AC4F-418D-AE19-62706E023703}">
                                <ahyp:hlinkClr xmlns:ahyp="http://schemas.microsoft.com/office/drawing/2018/hyperlinkcolor" val="tx"/>
                              </a:ext>
                            </a:extLst>
                          </a:hlinkClick>
                        </a:rPr>
                        <a:t>very</a:t>
                      </a:r>
                      <a:r>
                        <a:rPr lang="en-US" sz="1275" strike="noStrike" spc="-1" dirty="0">
                          <a:solidFill>
                            <a:schemeClr val="tx1"/>
                          </a:solidFill>
                          <a:uFill>
                            <a:solidFill>
                              <a:srgbClr val="FFFFFF"/>
                            </a:solidFill>
                          </a:uFill>
                          <a:latin typeface="Arial"/>
                          <a:ea typeface="Times New Roman"/>
                        </a:rPr>
                        <a:t> </a:t>
                      </a:r>
                      <a:r>
                        <a:rPr lang="en-US" sz="1275" u="sng" strike="noStrike" spc="-1" dirty="0">
                          <a:solidFill>
                            <a:schemeClr val="tx1"/>
                          </a:solidFill>
                          <a:uFill>
                            <a:solidFill>
                              <a:srgbClr val="FFFFFF"/>
                            </a:solidFill>
                          </a:uFill>
                          <a:latin typeface="Arial"/>
                          <a:ea typeface="Times New Roman"/>
                          <a:hlinkClick r:id="rId63">
                            <a:extLst>
                              <a:ext uri="{A12FA001-AC4F-418D-AE19-62706E023703}">
                                <ahyp:hlinkClr xmlns:ahyp="http://schemas.microsoft.com/office/drawing/2018/hyperlinkcolor" val="tx"/>
                              </a:ext>
                            </a:extLst>
                          </a:hlinkClick>
                        </a:rPr>
                        <a:t>great</a:t>
                      </a:r>
                      <a:r>
                        <a:rPr lang="en-US" sz="1275" strike="noStrike" spc="-1" dirty="0">
                          <a:solidFill>
                            <a:schemeClr val="tx1"/>
                          </a:solidFill>
                          <a:uFill>
                            <a:solidFill>
                              <a:srgbClr val="FFFFFF"/>
                            </a:solidFill>
                          </a:uFill>
                          <a:latin typeface="Arial"/>
                          <a:ea typeface="Times New Roman"/>
                        </a:rPr>
                        <a:t> and </a:t>
                      </a:r>
                      <a:r>
                        <a:rPr lang="en-US" sz="1275" u="sng" strike="noStrike" spc="-1" dirty="0">
                          <a:solidFill>
                            <a:schemeClr val="tx1"/>
                          </a:solidFill>
                          <a:uFill>
                            <a:solidFill>
                              <a:srgbClr val="FFFFFF"/>
                            </a:solidFill>
                          </a:uFill>
                          <a:latin typeface="Arial"/>
                          <a:ea typeface="Times New Roman"/>
                          <a:hlinkClick r:id="rId67">
                            <a:extLst>
                              <a:ext uri="{A12FA001-AC4F-418D-AE19-62706E023703}">
                                <ahyp:hlinkClr xmlns:ahyp="http://schemas.microsoft.com/office/drawing/2018/hyperlinkcolor" val="tx"/>
                              </a:ext>
                            </a:extLst>
                          </a:hlinkClick>
                        </a:rPr>
                        <a:t>mighty</a:t>
                      </a:r>
                      <a:r>
                        <a:rPr lang="en-US" sz="1275" strike="noStrike" spc="-1" dirty="0">
                          <a:solidFill>
                            <a:schemeClr val="tx1"/>
                          </a:solidFill>
                          <a:uFill>
                            <a:solidFill>
                              <a:srgbClr val="FFFFFF"/>
                            </a:solidFill>
                          </a:uFill>
                          <a:latin typeface="Arial"/>
                          <a:ea typeface="Times New Roman"/>
                        </a:rPr>
                        <a:t> </a:t>
                      </a:r>
                      <a:r>
                        <a:rPr lang="en-US" sz="1275" u="sng" strike="noStrike" spc="-1" dirty="0">
                          <a:solidFill>
                            <a:schemeClr val="tx1"/>
                          </a:solidFill>
                          <a:uFill>
                            <a:solidFill>
                              <a:srgbClr val="FFFFFF"/>
                            </a:solidFill>
                          </a:uFill>
                          <a:latin typeface="Arial"/>
                          <a:ea typeface="Times New Roman"/>
                          <a:hlinkClick r:id="rId64">
                            <a:extLst>
                              <a:ext uri="{A12FA001-AC4F-418D-AE19-62706E023703}">
                                <ahyp:hlinkClr xmlns:ahyp="http://schemas.microsoft.com/office/drawing/2018/hyperlinkcolor" val="tx"/>
                              </a:ext>
                            </a:extLst>
                          </a:hlinkClick>
                        </a:rPr>
                        <a:t>army;</a:t>
                      </a:r>
                      <a:r>
                        <a:rPr lang="en-US" sz="1275" strike="noStrike" spc="-1" dirty="0">
                          <a:solidFill>
                            <a:schemeClr val="tx1"/>
                          </a:solidFill>
                          <a:uFill>
                            <a:solidFill>
                              <a:srgbClr val="FFFFFF"/>
                            </a:solidFill>
                          </a:uFill>
                          <a:latin typeface="Arial"/>
                          <a:ea typeface="Times New Roman"/>
                        </a:rPr>
                        <a:t> but he shall not </a:t>
                      </a:r>
                      <a:r>
                        <a:rPr lang="en-US" sz="1275" u="sng" strike="noStrike" spc="-1" dirty="0">
                          <a:solidFill>
                            <a:schemeClr val="tx1"/>
                          </a:solidFill>
                          <a:uFill>
                            <a:solidFill>
                              <a:srgbClr val="FFFFFF"/>
                            </a:solidFill>
                          </a:uFill>
                          <a:latin typeface="Arial"/>
                          <a:ea typeface="Times New Roman"/>
                          <a:hlinkClick r:id="rId17">
                            <a:extLst>
                              <a:ext uri="{A12FA001-AC4F-418D-AE19-62706E023703}">
                                <ahyp:hlinkClr xmlns:ahyp="http://schemas.microsoft.com/office/drawing/2018/hyperlinkcolor" val="tx"/>
                              </a:ext>
                            </a:extLst>
                          </a:hlinkClick>
                        </a:rPr>
                        <a:t>stand</a:t>
                      </a:r>
                      <a:r>
                        <a:rPr lang="en-US" sz="1275" strike="noStrike" spc="-1" dirty="0">
                          <a:solidFill>
                            <a:schemeClr val="tx1"/>
                          </a:solidFill>
                          <a:uFill>
                            <a:solidFill>
                              <a:srgbClr val="FFFFFF"/>
                            </a:solidFill>
                          </a:uFill>
                          <a:latin typeface="Arial"/>
                          <a:ea typeface="Times New Roman"/>
                        </a:rPr>
                        <a:t>: for </a:t>
                      </a:r>
                      <a:r>
                        <a:rPr lang="en-US" sz="1275" b="1" strike="noStrike" spc="-1" dirty="0">
                          <a:solidFill>
                            <a:schemeClr val="tx1"/>
                          </a:solidFill>
                          <a:uFill>
                            <a:solidFill>
                              <a:srgbClr val="FFFFFF"/>
                            </a:solidFill>
                          </a:uFill>
                          <a:latin typeface="Arial"/>
                          <a:ea typeface="Times New Roman"/>
                        </a:rPr>
                        <a:t>they</a:t>
                      </a:r>
                      <a:r>
                        <a:rPr lang="en-US" sz="1275" strike="noStrike" spc="-1" dirty="0">
                          <a:solidFill>
                            <a:schemeClr val="tx1"/>
                          </a:solidFill>
                          <a:uFill>
                            <a:solidFill>
                              <a:srgbClr val="FFFFFF"/>
                            </a:solidFill>
                          </a:uFill>
                          <a:latin typeface="Arial"/>
                          <a:ea typeface="Times New Roman"/>
                        </a:rPr>
                        <a:t> shall </a:t>
                      </a:r>
                      <a:r>
                        <a:rPr lang="en-US" sz="1275" u="sng" strike="noStrike" spc="-1" dirty="0">
                          <a:solidFill>
                            <a:schemeClr val="tx1"/>
                          </a:solidFill>
                          <a:uFill>
                            <a:solidFill>
                              <a:srgbClr val="FFFFFF"/>
                            </a:solidFill>
                          </a:uFill>
                          <a:latin typeface="Arial"/>
                          <a:ea typeface="Times New Roman"/>
                          <a:hlinkClick r:id="rId54">
                            <a:extLst>
                              <a:ext uri="{A12FA001-AC4F-418D-AE19-62706E023703}">
                                <ahyp:hlinkClr xmlns:ahyp="http://schemas.microsoft.com/office/drawing/2018/hyperlinkcolor" val="tx"/>
                              </a:ext>
                            </a:extLst>
                          </a:hlinkClick>
                        </a:rPr>
                        <a:t>forecast</a:t>
                      </a:r>
                      <a:r>
                        <a:rPr lang="en-US" sz="1275" strike="noStrike" spc="-1" dirty="0">
                          <a:solidFill>
                            <a:schemeClr val="tx1"/>
                          </a:solidFill>
                          <a:uFill>
                            <a:solidFill>
                              <a:srgbClr val="FFFFFF"/>
                            </a:solidFill>
                          </a:uFill>
                          <a:latin typeface="Arial"/>
                          <a:ea typeface="Times New Roman"/>
                        </a:rPr>
                        <a:t> </a:t>
                      </a:r>
                      <a:r>
                        <a:rPr lang="en-US" sz="1275" u="sng" strike="noStrike" spc="-1" dirty="0">
                          <a:solidFill>
                            <a:schemeClr val="tx1"/>
                          </a:solidFill>
                          <a:uFill>
                            <a:solidFill>
                              <a:srgbClr val="FFFFFF"/>
                            </a:solidFill>
                          </a:uFill>
                          <a:latin typeface="Arial"/>
                          <a:ea typeface="Times New Roman"/>
                          <a:hlinkClick r:id="rId55">
                            <a:extLst>
                              <a:ext uri="{A12FA001-AC4F-418D-AE19-62706E023703}">
                                <ahyp:hlinkClr xmlns:ahyp="http://schemas.microsoft.com/office/drawing/2018/hyperlinkcolor" val="tx"/>
                              </a:ext>
                            </a:extLst>
                          </a:hlinkClick>
                        </a:rPr>
                        <a:t>devices</a:t>
                      </a:r>
                      <a:r>
                        <a:rPr lang="en-US" sz="1275" strike="noStrike" spc="-1" dirty="0">
                          <a:solidFill>
                            <a:schemeClr val="tx1"/>
                          </a:solidFill>
                          <a:uFill>
                            <a:solidFill>
                              <a:srgbClr val="FFFFFF"/>
                            </a:solidFill>
                          </a:uFill>
                          <a:latin typeface="Arial"/>
                          <a:ea typeface="Times New Roman"/>
                        </a:rPr>
                        <a:t> against him</a:t>
                      </a:r>
                      <a:r>
                        <a:rPr lang="en-US" sz="1275" strike="noStrike" spc="-1" dirty="0">
                          <a:solidFill>
                            <a:srgbClr val="000000"/>
                          </a:solidFill>
                          <a:uFill>
                            <a:solidFill>
                              <a:srgbClr val="FFFFFF"/>
                            </a:solidFill>
                          </a:uFill>
                          <a:latin typeface="Arial"/>
                          <a:ea typeface="Times New Roman"/>
                        </a:rPr>
                        <a:t>. </a:t>
                      </a:r>
                      <a:r>
                        <a:rPr lang="en-US" sz="1275" b="1" i="1" strike="noStrike" spc="-1" dirty="0">
                          <a:solidFill>
                            <a:srgbClr val="548DD4"/>
                          </a:solidFill>
                          <a:uFill>
                            <a:solidFill>
                              <a:srgbClr val="FFFFFF"/>
                            </a:solidFill>
                          </a:uFill>
                          <a:latin typeface="Arial"/>
                          <a:ea typeface="Times New Roman"/>
                        </a:rPr>
                        <a:t>(Antiochus Epiphanes and Macedonian kingdom)</a:t>
                      </a:r>
                      <a:endParaRPr sz="1275" dirty="0"/>
                    </a:p>
                  </a:txBody>
                  <a:tcPr marL="4320" marR="432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7"/>
                  </a:ext>
                </a:extLst>
              </a:tr>
              <a:tr h="494743">
                <a:tc>
                  <a:txBody>
                    <a:bodyPr/>
                    <a:lstStyle/>
                    <a:p>
                      <a:pPr algn="just">
                        <a:lnSpc>
                          <a:spcPct val="115000"/>
                        </a:lnSpc>
                      </a:pPr>
                      <a:r>
                        <a:rPr lang="en-US" sz="1275" b="1" strike="noStrike" spc="-1" dirty="0">
                          <a:solidFill>
                            <a:srgbClr val="000000"/>
                          </a:solidFill>
                          <a:uFill>
                            <a:solidFill>
                              <a:srgbClr val="FFFFFF"/>
                            </a:solidFill>
                          </a:uFill>
                          <a:latin typeface="Arial"/>
                          <a:ea typeface="Times New Roman"/>
                        </a:rPr>
                        <a:t>11:26</a:t>
                      </a:r>
                      <a:r>
                        <a:rPr lang="en-US" sz="1275" strike="noStrike" spc="-1" dirty="0">
                          <a:solidFill>
                            <a:srgbClr val="000000"/>
                          </a:solidFill>
                          <a:uFill>
                            <a:solidFill>
                              <a:srgbClr val="FFFFFF"/>
                            </a:solidFill>
                          </a:uFill>
                          <a:latin typeface="Arial"/>
                          <a:ea typeface="Times New Roman"/>
                        </a:rPr>
                        <a:t>  </a:t>
                      </a:r>
                      <a:r>
                        <a:rPr lang="en-US" sz="1275" strike="noStrike" spc="-1" dirty="0">
                          <a:solidFill>
                            <a:schemeClr val="tx1"/>
                          </a:solidFill>
                          <a:uFill>
                            <a:solidFill>
                              <a:srgbClr val="FFFFFF"/>
                            </a:solidFill>
                          </a:uFill>
                          <a:latin typeface="Arial"/>
                          <a:ea typeface="Times New Roman"/>
                        </a:rPr>
                        <a:t>Yea, they that </a:t>
                      </a:r>
                      <a:r>
                        <a:rPr lang="en-US" sz="1275" u="sng" strike="noStrike" spc="-1" dirty="0">
                          <a:solidFill>
                            <a:schemeClr val="tx1"/>
                          </a:solidFill>
                          <a:uFill>
                            <a:solidFill>
                              <a:srgbClr val="FFFFFF"/>
                            </a:solidFill>
                          </a:uFill>
                          <a:latin typeface="Arial"/>
                          <a:ea typeface="Times New Roman"/>
                          <a:hlinkClick r:id="rId68">
                            <a:extLst>
                              <a:ext uri="{A12FA001-AC4F-418D-AE19-62706E023703}">
                                <ahyp:hlinkClr xmlns:ahyp="http://schemas.microsoft.com/office/drawing/2018/hyperlinkcolor" val="tx"/>
                              </a:ext>
                            </a:extLst>
                          </a:hlinkClick>
                        </a:rPr>
                        <a:t>feed</a:t>
                      </a:r>
                      <a:r>
                        <a:rPr lang="en-US" sz="1275" strike="noStrike" spc="-1" dirty="0">
                          <a:solidFill>
                            <a:schemeClr val="tx1"/>
                          </a:solidFill>
                          <a:uFill>
                            <a:solidFill>
                              <a:srgbClr val="FFFFFF"/>
                            </a:solidFill>
                          </a:uFill>
                          <a:latin typeface="Arial"/>
                          <a:ea typeface="Times New Roman"/>
                        </a:rPr>
                        <a:t> of the portion of his </a:t>
                      </a:r>
                      <a:r>
                        <a:rPr lang="en-US" sz="1275" u="sng" strike="noStrike" spc="-1" dirty="0">
                          <a:solidFill>
                            <a:schemeClr val="tx1"/>
                          </a:solidFill>
                          <a:uFill>
                            <a:solidFill>
                              <a:srgbClr val="FFFFFF"/>
                            </a:solidFill>
                          </a:uFill>
                          <a:latin typeface="Arial"/>
                          <a:ea typeface="Times New Roman"/>
                          <a:hlinkClick r:id="rId69">
                            <a:extLst>
                              <a:ext uri="{A12FA001-AC4F-418D-AE19-62706E023703}">
                                <ahyp:hlinkClr xmlns:ahyp="http://schemas.microsoft.com/office/drawing/2018/hyperlinkcolor" val="tx"/>
                              </a:ext>
                            </a:extLst>
                          </a:hlinkClick>
                        </a:rPr>
                        <a:t>meat</a:t>
                      </a:r>
                      <a:r>
                        <a:rPr lang="en-US" sz="1275" strike="noStrike" spc="-1" dirty="0">
                          <a:solidFill>
                            <a:schemeClr val="tx1"/>
                          </a:solidFill>
                          <a:uFill>
                            <a:solidFill>
                              <a:srgbClr val="FFFFFF"/>
                            </a:solidFill>
                          </a:uFill>
                          <a:latin typeface="Arial"/>
                          <a:ea typeface="Times New Roman"/>
                        </a:rPr>
                        <a:t> shall </a:t>
                      </a:r>
                      <a:r>
                        <a:rPr lang="en-US" sz="1275" u="sng" strike="noStrike" spc="-1" dirty="0">
                          <a:solidFill>
                            <a:schemeClr val="tx1"/>
                          </a:solidFill>
                          <a:uFill>
                            <a:solidFill>
                              <a:srgbClr val="FFFFFF"/>
                            </a:solidFill>
                          </a:uFill>
                          <a:latin typeface="Arial"/>
                          <a:ea typeface="Times New Roman"/>
                          <a:hlinkClick r:id="rId25">
                            <a:extLst>
                              <a:ext uri="{A12FA001-AC4F-418D-AE19-62706E023703}">
                                <ahyp:hlinkClr xmlns:ahyp="http://schemas.microsoft.com/office/drawing/2018/hyperlinkcolor" val="tx"/>
                              </a:ext>
                            </a:extLst>
                          </a:hlinkClick>
                        </a:rPr>
                        <a:t>destroy</a:t>
                      </a:r>
                      <a:r>
                        <a:rPr lang="en-US" sz="1275" strike="noStrike" spc="-1" dirty="0">
                          <a:solidFill>
                            <a:schemeClr val="tx1"/>
                          </a:solidFill>
                          <a:uFill>
                            <a:solidFill>
                              <a:srgbClr val="FFFFFF"/>
                            </a:solidFill>
                          </a:uFill>
                          <a:latin typeface="Arial"/>
                          <a:ea typeface="Times New Roman"/>
                        </a:rPr>
                        <a:t> him, and his </a:t>
                      </a:r>
                      <a:r>
                        <a:rPr lang="en-US" sz="1275" u="sng" strike="noStrike" spc="-1" dirty="0">
                          <a:solidFill>
                            <a:schemeClr val="tx1"/>
                          </a:solidFill>
                          <a:uFill>
                            <a:solidFill>
                              <a:srgbClr val="FFFFFF"/>
                            </a:solidFill>
                          </a:uFill>
                          <a:latin typeface="Arial"/>
                          <a:ea typeface="Times New Roman"/>
                          <a:hlinkClick r:id="rId64">
                            <a:extLst>
                              <a:ext uri="{A12FA001-AC4F-418D-AE19-62706E023703}">
                                <ahyp:hlinkClr xmlns:ahyp="http://schemas.microsoft.com/office/drawing/2018/hyperlinkcolor" val="tx"/>
                              </a:ext>
                            </a:extLst>
                          </a:hlinkClick>
                        </a:rPr>
                        <a:t>army</a:t>
                      </a:r>
                      <a:r>
                        <a:rPr lang="en-US" sz="1275" strike="noStrike" spc="-1" dirty="0">
                          <a:solidFill>
                            <a:schemeClr val="tx1"/>
                          </a:solidFill>
                          <a:uFill>
                            <a:solidFill>
                              <a:srgbClr val="FFFFFF"/>
                            </a:solidFill>
                          </a:uFill>
                          <a:latin typeface="Arial"/>
                          <a:ea typeface="Times New Roman"/>
                        </a:rPr>
                        <a:t> shall </a:t>
                      </a:r>
                      <a:r>
                        <a:rPr lang="en-US" sz="1275" u="sng" strike="noStrike" spc="-1" dirty="0">
                          <a:solidFill>
                            <a:schemeClr val="tx1"/>
                          </a:solidFill>
                          <a:uFill>
                            <a:solidFill>
                              <a:srgbClr val="FFFFFF"/>
                            </a:solidFill>
                          </a:uFill>
                          <a:latin typeface="Arial"/>
                          <a:ea typeface="Times New Roman"/>
                          <a:hlinkClick r:id="rId37">
                            <a:extLst>
                              <a:ext uri="{A12FA001-AC4F-418D-AE19-62706E023703}">
                                <ahyp:hlinkClr xmlns:ahyp="http://schemas.microsoft.com/office/drawing/2018/hyperlinkcolor" val="tx"/>
                              </a:ext>
                            </a:extLst>
                          </a:hlinkClick>
                        </a:rPr>
                        <a:t>overflow</a:t>
                      </a:r>
                      <a:r>
                        <a:rPr lang="en-US" sz="1275" strike="noStrike" spc="-1" dirty="0">
                          <a:solidFill>
                            <a:schemeClr val="tx1"/>
                          </a:solidFill>
                          <a:uFill>
                            <a:solidFill>
                              <a:srgbClr val="FFFFFF"/>
                            </a:solidFill>
                          </a:uFill>
                          <a:latin typeface="Arial"/>
                          <a:ea typeface="Times New Roman"/>
                        </a:rPr>
                        <a:t>: and </a:t>
                      </a:r>
                      <a:r>
                        <a:rPr lang="en-US" sz="1275" u="sng" strike="noStrike" spc="-1" dirty="0">
                          <a:solidFill>
                            <a:schemeClr val="tx1"/>
                          </a:solidFill>
                          <a:uFill>
                            <a:solidFill>
                              <a:srgbClr val="FFFFFF"/>
                            </a:solidFill>
                          </a:uFill>
                          <a:latin typeface="Arial"/>
                          <a:ea typeface="Times New Roman"/>
                          <a:hlinkClick r:id="rId6">
                            <a:extLst>
                              <a:ext uri="{A12FA001-AC4F-418D-AE19-62706E023703}">
                                <ahyp:hlinkClr xmlns:ahyp="http://schemas.microsoft.com/office/drawing/2018/hyperlinkcolor" val="tx"/>
                              </a:ext>
                            </a:extLst>
                          </a:hlinkClick>
                        </a:rPr>
                        <a:t>many</a:t>
                      </a:r>
                      <a:r>
                        <a:rPr lang="en-US" sz="1275" strike="noStrike" spc="-1" dirty="0">
                          <a:solidFill>
                            <a:schemeClr val="tx1"/>
                          </a:solidFill>
                          <a:uFill>
                            <a:solidFill>
                              <a:srgbClr val="FFFFFF"/>
                            </a:solidFill>
                          </a:uFill>
                          <a:latin typeface="Arial"/>
                          <a:ea typeface="Times New Roman"/>
                        </a:rPr>
                        <a:t> shall </a:t>
                      </a:r>
                      <a:r>
                        <a:rPr lang="en-US" sz="1275" u="sng" strike="noStrike" spc="-1" dirty="0">
                          <a:solidFill>
                            <a:schemeClr val="tx1"/>
                          </a:solidFill>
                          <a:uFill>
                            <a:solidFill>
                              <a:srgbClr val="FFFFFF"/>
                            </a:solidFill>
                          </a:uFill>
                          <a:latin typeface="Arial"/>
                          <a:ea typeface="Times New Roman"/>
                          <a:hlinkClick r:id="rId15">
                            <a:extLst>
                              <a:ext uri="{A12FA001-AC4F-418D-AE19-62706E023703}">
                                <ahyp:hlinkClr xmlns:ahyp="http://schemas.microsoft.com/office/drawing/2018/hyperlinkcolor" val="tx"/>
                              </a:ext>
                            </a:extLst>
                          </a:hlinkClick>
                        </a:rPr>
                        <a:t>fall</a:t>
                      </a:r>
                      <a:r>
                        <a:rPr lang="en-US" sz="1275" strike="noStrike" spc="-1" dirty="0">
                          <a:solidFill>
                            <a:schemeClr val="tx1"/>
                          </a:solidFill>
                          <a:uFill>
                            <a:solidFill>
                              <a:srgbClr val="FFFFFF"/>
                            </a:solidFill>
                          </a:uFill>
                          <a:latin typeface="Arial"/>
                          <a:ea typeface="Times New Roman"/>
                        </a:rPr>
                        <a:t> down </a:t>
                      </a:r>
                      <a:r>
                        <a:rPr lang="en-US" sz="1275" u="sng" strike="noStrike" spc="-1" dirty="0">
                          <a:solidFill>
                            <a:schemeClr val="tx1"/>
                          </a:solidFill>
                          <a:uFill>
                            <a:solidFill>
                              <a:srgbClr val="FFFFFF"/>
                            </a:solidFill>
                          </a:uFill>
                          <a:latin typeface="Arial"/>
                          <a:ea typeface="Times New Roman"/>
                          <a:hlinkClick r:id="rId70">
                            <a:extLst>
                              <a:ext uri="{A12FA001-AC4F-418D-AE19-62706E023703}">
                                <ahyp:hlinkClr xmlns:ahyp="http://schemas.microsoft.com/office/drawing/2018/hyperlinkcolor" val="tx"/>
                              </a:ext>
                            </a:extLst>
                          </a:hlinkClick>
                        </a:rPr>
                        <a:t>slain.</a:t>
                      </a:r>
                      <a:r>
                        <a:rPr lang="en-US" sz="1275" strike="noStrike" spc="-1" dirty="0">
                          <a:solidFill>
                            <a:schemeClr val="tx1"/>
                          </a:solidFill>
                          <a:uFill>
                            <a:solidFill>
                              <a:srgbClr val="FFFFFF"/>
                            </a:solidFill>
                          </a:uFill>
                          <a:latin typeface="Arial"/>
                          <a:ea typeface="Times New Roman"/>
                        </a:rPr>
                        <a:t> </a:t>
                      </a:r>
                      <a:endParaRPr sz="1275" dirty="0">
                        <a:solidFill>
                          <a:schemeClr val="tx1"/>
                        </a:solidFill>
                      </a:endParaRPr>
                    </a:p>
                  </a:txBody>
                  <a:tcPr marL="4320" marR="432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8"/>
                  </a:ext>
                </a:extLst>
              </a:tr>
            </a:tbl>
          </a:graphicData>
        </a:graphic>
      </p:graphicFrame>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402" name="TextShape 2"/>
          <p:cNvSpPr txBox="1"/>
          <p:nvPr/>
        </p:nvSpPr>
        <p:spPr>
          <a:xfrm>
            <a:off x="6553080" y="6356520"/>
            <a:ext cx="2133360" cy="364680"/>
          </a:xfrm>
          <a:prstGeom prst="rect">
            <a:avLst/>
          </a:prstGeom>
          <a:noFill/>
          <a:ln>
            <a:noFill/>
          </a:ln>
        </p:spPr>
        <p:txBody>
          <a:bodyPr anchor="ctr"/>
          <a:lstStyle/>
          <a:p>
            <a:pPr algn="r">
              <a:lnSpc>
                <a:spcPct val="100000"/>
              </a:lnSpc>
            </a:pPr>
            <a:fld id="{732896F0-1622-4035-9896-80E0CD44F586}" type="slidenum">
              <a:rPr lang="en-US" sz="1200" strike="noStrike" spc="-1">
                <a:solidFill>
                  <a:srgbClr val="8B8B8B"/>
                </a:solidFill>
                <a:uFill>
                  <a:solidFill>
                    <a:srgbClr val="FFFFFF"/>
                  </a:solidFill>
                </a:uFill>
                <a:latin typeface="Calibri"/>
              </a:rPr>
              <a:t>57</a:t>
            </a:fld>
            <a:endParaRPr/>
          </a:p>
        </p:txBody>
      </p:sp>
      <p:graphicFrame>
        <p:nvGraphicFramePr>
          <p:cNvPr id="403" name="Table 3"/>
          <p:cNvGraphicFramePr/>
          <p:nvPr>
            <p:extLst>
              <p:ext uri="{D42A27DB-BD31-4B8C-83A1-F6EECF244321}">
                <p14:modId xmlns:p14="http://schemas.microsoft.com/office/powerpoint/2010/main" val="691962630"/>
              </p:ext>
            </p:extLst>
          </p:nvPr>
        </p:nvGraphicFramePr>
        <p:xfrm>
          <a:off x="266400" y="602742"/>
          <a:ext cx="8610480" cy="5516629"/>
        </p:xfrm>
        <a:graphic>
          <a:graphicData uri="http://schemas.openxmlformats.org/drawingml/2006/table">
            <a:tbl>
              <a:tblPr/>
              <a:tblGrid>
                <a:gridCol w="8610480">
                  <a:extLst>
                    <a:ext uri="{9D8B030D-6E8A-4147-A177-3AD203B41FA5}">
                      <a16:colId xmlns:a16="http://schemas.microsoft.com/office/drawing/2014/main" val="20000"/>
                    </a:ext>
                  </a:extLst>
                </a:gridCol>
              </a:tblGrid>
              <a:tr h="405000">
                <a:tc>
                  <a:txBody>
                    <a:bodyPr/>
                    <a:lstStyle/>
                    <a:p>
                      <a:pPr algn="just">
                        <a:lnSpc>
                          <a:spcPct val="115000"/>
                        </a:lnSpc>
                      </a:pPr>
                      <a:r>
                        <a:rPr lang="en-US" sz="1300" b="1" strike="noStrike" spc="-1" dirty="0">
                          <a:solidFill>
                            <a:srgbClr val="000000"/>
                          </a:solidFill>
                          <a:uFill>
                            <a:solidFill>
                              <a:srgbClr val="FFFFFF"/>
                            </a:solidFill>
                          </a:uFill>
                          <a:latin typeface="Arial"/>
                          <a:ea typeface="Times New Roman"/>
                        </a:rPr>
                        <a:t>11:27</a:t>
                      </a:r>
                      <a:r>
                        <a:rPr lang="en-US" sz="1300" strike="noStrike" spc="-1" dirty="0">
                          <a:solidFill>
                            <a:srgbClr val="000000"/>
                          </a:solidFill>
                          <a:uFill>
                            <a:solidFill>
                              <a:srgbClr val="FFFFFF"/>
                            </a:solidFill>
                          </a:uFill>
                          <a:latin typeface="Arial"/>
                          <a:ea typeface="Times New Roman"/>
                        </a:rPr>
                        <a:t> </a:t>
                      </a:r>
                      <a:r>
                        <a:rPr lang="en-US" sz="1300" strike="noStrike" spc="-1" dirty="0">
                          <a:solidFill>
                            <a:schemeClr val="tx1"/>
                          </a:solidFill>
                          <a:uFill>
                            <a:solidFill>
                              <a:srgbClr val="FFFFFF"/>
                            </a:solidFill>
                          </a:uFill>
                          <a:latin typeface="Arial"/>
                          <a:ea typeface="Times New Roman"/>
                        </a:rPr>
                        <a:t> And </a:t>
                      </a:r>
                      <a:r>
                        <a:rPr lang="en-US" sz="1300" u="sng" strike="noStrike" spc="-1" dirty="0">
                          <a:solidFill>
                            <a:schemeClr val="tx1"/>
                          </a:solidFill>
                          <a:uFill>
                            <a:solidFill>
                              <a:srgbClr val="FFFFFF"/>
                            </a:solidFill>
                          </a:uFill>
                          <a:latin typeface="Arial"/>
                          <a:ea typeface="Times New Roman"/>
                          <a:hlinkClick r:id="rId2">
                            <a:extLst>
                              <a:ext uri="{A12FA001-AC4F-418D-AE19-62706E023703}">
                                <ahyp:hlinkClr xmlns:ahyp="http://schemas.microsoft.com/office/drawing/2018/hyperlinkcolor" val="tx"/>
                              </a:ext>
                            </a:extLst>
                          </a:hlinkClick>
                        </a:rPr>
                        <a:t>both</a:t>
                      </a:r>
                      <a:r>
                        <a:rPr lang="en-US" sz="1300" strike="noStrike" spc="-1" dirty="0">
                          <a:solidFill>
                            <a:schemeClr val="tx1"/>
                          </a:solidFill>
                          <a:uFill>
                            <a:solidFill>
                              <a:srgbClr val="FFFFFF"/>
                            </a:solidFill>
                          </a:uFill>
                          <a:latin typeface="Arial"/>
                          <a:ea typeface="Times New Roman"/>
                        </a:rPr>
                        <a:t> these </a:t>
                      </a:r>
                      <a:r>
                        <a:rPr lang="en-US" sz="1300" u="sng" strike="noStrike" spc="-1" dirty="0">
                          <a:solidFill>
                            <a:schemeClr val="tx1"/>
                          </a:solidFill>
                          <a:uFill>
                            <a:solidFill>
                              <a:srgbClr val="FFFFFF"/>
                            </a:solidFill>
                          </a:uFill>
                          <a:latin typeface="Arial"/>
                          <a:ea typeface="Times New Roman"/>
                          <a:hlinkClick r:id="rId3">
                            <a:extLst>
                              <a:ext uri="{A12FA001-AC4F-418D-AE19-62706E023703}">
                                <ahyp:hlinkClr xmlns:ahyp="http://schemas.microsoft.com/office/drawing/2018/hyperlinkcolor" val="tx"/>
                              </a:ext>
                            </a:extLst>
                          </a:hlinkClick>
                        </a:rPr>
                        <a:t>kings'</a:t>
                      </a:r>
                      <a:r>
                        <a:rPr lang="en-US" sz="1300" strike="noStrike" spc="-1" dirty="0">
                          <a:solidFill>
                            <a:schemeClr val="tx1"/>
                          </a:solidFill>
                          <a:uFill>
                            <a:solidFill>
                              <a:srgbClr val="FFFFFF"/>
                            </a:solidFill>
                          </a:uFill>
                          <a:latin typeface="Arial"/>
                          <a:ea typeface="Times New Roman"/>
                        </a:rPr>
                        <a:t> </a:t>
                      </a:r>
                      <a:r>
                        <a:rPr lang="en-US" sz="1300" u="sng" strike="noStrike" spc="-1" dirty="0">
                          <a:solidFill>
                            <a:schemeClr val="tx1"/>
                          </a:solidFill>
                          <a:uFill>
                            <a:solidFill>
                              <a:srgbClr val="FFFFFF"/>
                            </a:solidFill>
                          </a:uFill>
                          <a:latin typeface="Arial"/>
                          <a:ea typeface="Times New Roman"/>
                          <a:hlinkClick r:id="rId4">
                            <a:extLst>
                              <a:ext uri="{A12FA001-AC4F-418D-AE19-62706E023703}">
                                <ahyp:hlinkClr xmlns:ahyp="http://schemas.microsoft.com/office/drawing/2018/hyperlinkcolor" val="tx"/>
                              </a:ext>
                            </a:extLst>
                          </a:hlinkClick>
                        </a:rPr>
                        <a:t>hearts</a:t>
                      </a:r>
                      <a:r>
                        <a:rPr lang="en-US" sz="1300" strike="noStrike" spc="-1" dirty="0">
                          <a:solidFill>
                            <a:schemeClr val="tx1"/>
                          </a:solidFill>
                          <a:uFill>
                            <a:solidFill>
                              <a:srgbClr val="FFFFFF"/>
                            </a:solidFill>
                          </a:uFill>
                          <a:latin typeface="Arial"/>
                          <a:ea typeface="Times New Roman"/>
                        </a:rPr>
                        <a:t> shall be to do </a:t>
                      </a:r>
                      <a:r>
                        <a:rPr lang="en-US" sz="1300" u="sng" strike="noStrike" spc="-1" dirty="0">
                          <a:solidFill>
                            <a:schemeClr val="tx1"/>
                          </a:solidFill>
                          <a:uFill>
                            <a:solidFill>
                              <a:srgbClr val="FFFFFF"/>
                            </a:solidFill>
                          </a:uFill>
                          <a:latin typeface="Arial"/>
                          <a:ea typeface="Times New Roman"/>
                          <a:hlinkClick r:id="rId5">
                            <a:extLst>
                              <a:ext uri="{A12FA001-AC4F-418D-AE19-62706E023703}">
                                <ahyp:hlinkClr xmlns:ahyp="http://schemas.microsoft.com/office/drawing/2018/hyperlinkcolor" val="tx"/>
                              </a:ext>
                            </a:extLst>
                          </a:hlinkClick>
                        </a:rPr>
                        <a:t>mischief</a:t>
                      </a:r>
                      <a:r>
                        <a:rPr lang="en-US" sz="1300" strike="noStrike" spc="-1" dirty="0">
                          <a:solidFill>
                            <a:schemeClr val="tx1"/>
                          </a:solidFill>
                          <a:uFill>
                            <a:solidFill>
                              <a:srgbClr val="FFFFFF"/>
                            </a:solidFill>
                          </a:uFill>
                          <a:latin typeface="Arial"/>
                          <a:ea typeface="Times New Roman"/>
                        </a:rPr>
                        <a:t> </a:t>
                      </a:r>
                      <a:r>
                        <a:rPr lang="en-US" sz="1300" u="sng" strike="noStrike" spc="-1" dirty="0">
                          <a:solidFill>
                            <a:schemeClr val="tx1"/>
                          </a:solidFill>
                          <a:uFill>
                            <a:solidFill>
                              <a:srgbClr val="FFFFFF"/>
                            </a:solidFill>
                          </a:uFill>
                          <a:latin typeface="Arial"/>
                          <a:ea typeface="Times New Roman"/>
                          <a:hlinkClick r:id="rId6">
                            <a:extLst>
                              <a:ext uri="{A12FA001-AC4F-418D-AE19-62706E023703}">
                                <ahyp:hlinkClr xmlns:ahyp="http://schemas.microsoft.com/office/drawing/2018/hyperlinkcolor" val="tx"/>
                              </a:ext>
                            </a:extLst>
                          </a:hlinkClick>
                        </a:rPr>
                        <a:t>*</a:t>
                      </a:r>
                      <a:r>
                        <a:rPr lang="en-US" sz="1300" strike="noStrike" spc="-1" dirty="0">
                          <a:solidFill>
                            <a:schemeClr val="tx1"/>
                          </a:solidFill>
                          <a:uFill>
                            <a:solidFill>
                              <a:srgbClr val="FFFFFF"/>
                            </a:solidFill>
                          </a:uFill>
                          <a:latin typeface="Arial"/>
                          <a:ea typeface="Times New Roman"/>
                        </a:rPr>
                        <a:t>, and they shall </a:t>
                      </a:r>
                      <a:r>
                        <a:rPr lang="en-US" sz="1300" u="sng" strike="noStrike" spc="-1" dirty="0">
                          <a:solidFill>
                            <a:schemeClr val="tx1"/>
                          </a:solidFill>
                          <a:uFill>
                            <a:solidFill>
                              <a:srgbClr val="FFFFFF"/>
                            </a:solidFill>
                          </a:uFill>
                          <a:latin typeface="Arial"/>
                          <a:ea typeface="Times New Roman"/>
                          <a:hlinkClick r:id="rId7">
                            <a:extLst>
                              <a:ext uri="{A12FA001-AC4F-418D-AE19-62706E023703}">
                                <ahyp:hlinkClr xmlns:ahyp="http://schemas.microsoft.com/office/drawing/2018/hyperlinkcolor" val="tx"/>
                              </a:ext>
                            </a:extLst>
                          </a:hlinkClick>
                        </a:rPr>
                        <a:t>speak</a:t>
                      </a:r>
                      <a:r>
                        <a:rPr lang="en-US" sz="1300" strike="noStrike" spc="-1" dirty="0">
                          <a:solidFill>
                            <a:schemeClr val="tx1"/>
                          </a:solidFill>
                          <a:uFill>
                            <a:solidFill>
                              <a:srgbClr val="FFFFFF"/>
                            </a:solidFill>
                          </a:uFill>
                          <a:latin typeface="Arial"/>
                          <a:ea typeface="Times New Roman"/>
                        </a:rPr>
                        <a:t> </a:t>
                      </a:r>
                      <a:r>
                        <a:rPr lang="en-US" sz="1300" u="sng" strike="noStrike" spc="-1" dirty="0">
                          <a:solidFill>
                            <a:schemeClr val="tx1"/>
                          </a:solidFill>
                          <a:uFill>
                            <a:solidFill>
                              <a:srgbClr val="FFFFFF"/>
                            </a:solidFill>
                          </a:uFill>
                          <a:latin typeface="Arial"/>
                          <a:ea typeface="Times New Roman"/>
                          <a:hlinkClick r:id="rId8">
                            <a:extLst>
                              <a:ext uri="{A12FA001-AC4F-418D-AE19-62706E023703}">
                                <ahyp:hlinkClr xmlns:ahyp="http://schemas.microsoft.com/office/drawing/2018/hyperlinkcolor" val="tx"/>
                              </a:ext>
                            </a:extLst>
                          </a:hlinkClick>
                        </a:rPr>
                        <a:t>lies</a:t>
                      </a:r>
                      <a:r>
                        <a:rPr lang="en-US" sz="1300" strike="noStrike" spc="-1" dirty="0">
                          <a:solidFill>
                            <a:schemeClr val="tx1"/>
                          </a:solidFill>
                          <a:uFill>
                            <a:solidFill>
                              <a:srgbClr val="FFFFFF"/>
                            </a:solidFill>
                          </a:uFill>
                          <a:latin typeface="Arial"/>
                          <a:ea typeface="Times New Roman"/>
                        </a:rPr>
                        <a:t> at </a:t>
                      </a:r>
                      <a:r>
                        <a:rPr lang="en-US" sz="1300" u="sng" strike="noStrike" spc="-1" dirty="0">
                          <a:solidFill>
                            <a:schemeClr val="tx1"/>
                          </a:solidFill>
                          <a:uFill>
                            <a:solidFill>
                              <a:srgbClr val="FFFFFF"/>
                            </a:solidFill>
                          </a:uFill>
                          <a:latin typeface="Arial"/>
                          <a:ea typeface="Times New Roman"/>
                          <a:hlinkClick r:id="rId9">
                            <a:extLst>
                              <a:ext uri="{A12FA001-AC4F-418D-AE19-62706E023703}">
                                <ahyp:hlinkClr xmlns:ahyp="http://schemas.microsoft.com/office/drawing/2018/hyperlinkcolor" val="tx"/>
                              </a:ext>
                            </a:extLst>
                          </a:hlinkClick>
                        </a:rPr>
                        <a:t>one</a:t>
                      </a:r>
                      <a:r>
                        <a:rPr lang="en-US" sz="1300" strike="noStrike" spc="-1" dirty="0">
                          <a:solidFill>
                            <a:schemeClr val="tx1"/>
                          </a:solidFill>
                          <a:uFill>
                            <a:solidFill>
                              <a:srgbClr val="FFFFFF"/>
                            </a:solidFill>
                          </a:uFill>
                          <a:latin typeface="Arial"/>
                          <a:ea typeface="Times New Roman"/>
                        </a:rPr>
                        <a:t> </a:t>
                      </a:r>
                      <a:r>
                        <a:rPr lang="en-US" sz="1300" u="sng" strike="noStrike" spc="-1" dirty="0">
                          <a:solidFill>
                            <a:schemeClr val="tx1"/>
                          </a:solidFill>
                          <a:uFill>
                            <a:solidFill>
                              <a:srgbClr val="FFFFFF"/>
                            </a:solidFill>
                          </a:uFill>
                          <a:latin typeface="Arial"/>
                          <a:ea typeface="Times New Roman"/>
                          <a:hlinkClick r:id="rId10">
                            <a:extLst>
                              <a:ext uri="{A12FA001-AC4F-418D-AE19-62706E023703}">
                                <ahyp:hlinkClr xmlns:ahyp="http://schemas.microsoft.com/office/drawing/2018/hyperlinkcolor" val="tx"/>
                              </a:ext>
                            </a:extLst>
                          </a:hlinkClick>
                        </a:rPr>
                        <a:t>table;</a:t>
                      </a:r>
                      <a:r>
                        <a:rPr lang="en-US" sz="1300" strike="noStrike" spc="-1" dirty="0">
                          <a:solidFill>
                            <a:schemeClr val="tx1"/>
                          </a:solidFill>
                          <a:uFill>
                            <a:solidFill>
                              <a:srgbClr val="FFFFFF"/>
                            </a:solidFill>
                          </a:uFill>
                          <a:latin typeface="Arial"/>
                          <a:ea typeface="Times New Roman"/>
                        </a:rPr>
                        <a:t> but it shall not </a:t>
                      </a:r>
                      <a:r>
                        <a:rPr lang="en-US" sz="1300" u="sng" strike="noStrike" spc="-1" dirty="0">
                          <a:solidFill>
                            <a:schemeClr val="tx1"/>
                          </a:solidFill>
                          <a:uFill>
                            <a:solidFill>
                              <a:srgbClr val="FFFFFF"/>
                            </a:solidFill>
                          </a:uFill>
                          <a:latin typeface="Arial"/>
                          <a:ea typeface="Times New Roman"/>
                          <a:hlinkClick r:id="rId11">
                            <a:extLst>
                              <a:ext uri="{A12FA001-AC4F-418D-AE19-62706E023703}">
                                <ahyp:hlinkClr xmlns:ahyp="http://schemas.microsoft.com/office/drawing/2018/hyperlinkcolor" val="tx"/>
                              </a:ext>
                            </a:extLst>
                          </a:hlinkClick>
                        </a:rPr>
                        <a:t>prosper</a:t>
                      </a:r>
                      <a:r>
                        <a:rPr lang="en-US" sz="1300" strike="noStrike" spc="-1" dirty="0">
                          <a:solidFill>
                            <a:schemeClr val="tx1"/>
                          </a:solidFill>
                          <a:uFill>
                            <a:solidFill>
                              <a:srgbClr val="FFFFFF"/>
                            </a:solidFill>
                          </a:uFill>
                          <a:latin typeface="Arial"/>
                          <a:ea typeface="Times New Roman"/>
                        </a:rPr>
                        <a:t>: for yet the </a:t>
                      </a:r>
                      <a:r>
                        <a:rPr lang="en-US" sz="1300" u="sng" strike="noStrike" spc="-1" dirty="0">
                          <a:solidFill>
                            <a:schemeClr val="tx1"/>
                          </a:solidFill>
                          <a:uFill>
                            <a:solidFill>
                              <a:srgbClr val="FFFFFF"/>
                            </a:solidFill>
                          </a:uFill>
                          <a:latin typeface="Arial"/>
                          <a:ea typeface="Times New Roman"/>
                          <a:hlinkClick r:id="rId12">
                            <a:extLst>
                              <a:ext uri="{A12FA001-AC4F-418D-AE19-62706E023703}">
                                <ahyp:hlinkClr xmlns:ahyp="http://schemas.microsoft.com/office/drawing/2018/hyperlinkcolor" val="tx"/>
                              </a:ext>
                            </a:extLst>
                          </a:hlinkClick>
                        </a:rPr>
                        <a:t>end</a:t>
                      </a:r>
                      <a:r>
                        <a:rPr lang="en-US" sz="1300" strike="noStrike" spc="-1" dirty="0">
                          <a:solidFill>
                            <a:schemeClr val="tx1"/>
                          </a:solidFill>
                          <a:uFill>
                            <a:solidFill>
                              <a:srgbClr val="FFFFFF"/>
                            </a:solidFill>
                          </a:uFill>
                          <a:latin typeface="Arial"/>
                          <a:ea typeface="Times New Roman"/>
                        </a:rPr>
                        <a:t> shall be at the time </a:t>
                      </a:r>
                      <a:r>
                        <a:rPr lang="en-US" sz="1300" u="sng" strike="noStrike" spc="-1" dirty="0">
                          <a:solidFill>
                            <a:schemeClr val="tx1"/>
                          </a:solidFill>
                          <a:uFill>
                            <a:solidFill>
                              <a:srgbClr val="FFFFFF"/>
                            </a:solidFill>
                          </a:uFill>
                          <a:latin typeface="Arial"/>
                          <a:ea typeface="Times New Roman"/>
                          <a:hlinkClick r:id="rId13">
                            <a:extLst>
                              <a:ext uri="{A12FA001-AC4F-418D-AE19-62706E023703}">
                                <ahyp:hlinkClr xmlns:ahyp="http://schemas.microsoft.com/office/drawing/2018/hyperlinkcolor" val="tx"/>
                              </a:ext>
                            </a:extLst>
                          </a:hlinkClick>
                        </a:rPr>
                        <a:t>appointed</a:t>
                      </a:r>
                      <a:r>
                        <a:rPr lang="en-US" sz="1300" u="sng" strike="noStrike" spc="-1" dirty="0">
                          <a:solidFill>
                            <a:srgbClr val="0000FF"/>
                          </a:solidFill>
                          <a:uFill>
                            <a:solidFill>
                              <a:srgbClr val="FFFFFF"/>
                            </a:solidFill>
                          </a:uFill>
                          <a:latin typeface="Arial"/>
                          <a:ea typeface="Times New Roman"/>
                          <a:hlinkClick r:id="rId13">
                            <a:extLst>
                              <a:ext uri="{A12FA001-AC4F-418D-AE19-62706E023703}">
                                <ahyp:hlinkClr xmlns:ahyp="http://schemas.microsoft.com/office/drawing/2018/hyperlinkcolor" val="tx"/>
                              </a:ext>
                            </a:extLst>
                          </a:hlinkClick>
                        </a:rPr>
                        <a:t>.</a:t>
                      </a:r>
                      <a:r>
                        <a:rPr lang="en-US" sz="1300" strike="noStrike" spc="-1" dirty="0">
                          <a:solidFill>
                            <a:srgbClr val="000000"/>
                          </a:solidFill>
                          <a:uFill>
                            <a:solidFill>
                              <a:srgbClr val="FFFFFF"/>
                            </a:solidFill>
                          </a:uFill>
                          <a:latin typeface="Arial"/>
                          <a:ea typeface="Times New Roman"/>
                        </a:rPr>
                        <a:t> </a:t>
                      </a:r>
                      <a:r>
                        <a:rPr lang="en-US" sz="1300" b="1" i="1" strike="noStrike" spc="-1" dirty="0">
                          <a:solidFill>
                            <a:srgbClr val="548DD4"/>
                          </a:solidFill>
                          <a:uFill>
                            <a:solidFill>
                              <a:srgbClr val="FFFFFF"/>
                            </a:solidFill>
                          </a:uFill>
                          <a:latin typeface="Arial"/>
                          <a:ea typeface="Times New Roman"/>
                        </a:rPr>
                        <a:t>(the end of the Ptolemaic kingdom)</a:t>
                      </a:r>
                      <a:endParaRPr dirty="0"/>
                    </a:p>
                  </a:txBody>
                  <a:tcPr marL="4320" marR="432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r h="405000">
                <a:tc>
                  <a:txBody>
                    <a:bodyPr/>
                    <a:lstStyle/>
                    <a:p>
                      <a:pPr algn="just">
                        <a:lnSpc>
                          <a:spcPct val="115000"/>
                        </a:lnSpc>
                      </a:pPr>
                      <a:r>
                        <a:rPr lang="en-US" sz="1300" b="1" strike="noStrike" spc="-1" dirty="0">
                          <a:solidFill>
                            <a:srgbClr val="000000"/>
                          </a:solidFill>
                          <a:uFill>
                            <a:solidFill>
                              <a:srgbClr val="FFFFFF"/>
                            </a:solidFill>
                          </a:uFill>
                          <a:latin typeface="Arial"/>
                          <a:ea typeface="Times New Roman"/>
                        </a:rPr>
                        <a:t>11:28</a:t>
                      </a:r>
                      <a:r>
                        <a:rPr lang="en-US" sz="1300" strike="noStrike" spc="-1" dirty="0">
                          <a:solidFill>
                            <a:srgbClr val="000000"/>
                          </a:solidFill>
                          <a:uFill>
                            <a:solidFill>
                              <a:srgbClr val="FFFFFF"/>
                            </a:solidFill>
                          </a:uFill>
                          <a:latin typeface="Arial"/>
                          <a:ea typeface="Times New Roman"/>
                        </a:rPr>
                        <a:t>  </a:t>
                      </a:r>
                      <a:r>
                        <a:rPr lang="en-US" sz="1300" strike="noStrike" spc="-1" dirty="0">
                          <a:solidFill>
                            <a:schemeClr val="tx1"/>
                          </a:solidFill>
                          <a:uFill>
                            <a:solidFill>
                              <a:srgbClr val="FFFFFF"/>
                            </a:solidFill>
                          </a:uFill>
                          <a:latin typeface="Arial"/>
                          <a:ea typeface="Times New Roman"/>
                        </a:rPr>
                        <a:t>Then shall he </a:t>
                      </a:r>
                      <a:r>
                        <a:rPr lang="en-US" sz="1300" u="sng" strike="noStrike" spc="-1" dirty="0">
                          <a:solidFill>
                            <a:schemeClr val="tx1"/>
                          </a:solidFill>
                          <a:uFill>
                            <a:solidFill>
                              <a:srgbClr val="FFFFFF"/>
                            </a:solidFill>
                          </a:uFill>
                          <a:latin typeface="Arial"/>
                          <a:ea typeface="Times New Roman"/>
                          <a:hlinkClick r:id="rId14">
                            <a:extLst>
                              <a:ext uri="{A12FA001-AC4F-418D-AE19-62706E023703}">
                                <ahyp:hlinkClr xmlns:ahyp="http://schemas.microsoft.com/office/drawing/2018/hyperlinkcolor" val="tx"/>
                              </a:ext>
                            </a:extLst>
                          </a:hlinkClick>
                        </a:rPr>
                        <a:t>return</a:t>
                      </a:r>
                      <a:r>
                        <a:rPr lang="en-US" sz="1300" strike="noStrike" spc="-1" dirty="0">
                          <a:solidFill>
                            <a:schemeClr val="tx1"/>
                          </a:solidFill>
                          <a:uFill>
                            <a:solidFill>
                              <a:srgbClr val="FFFFFF"/>
                            </a:solidFill>
                          </a:uFill>
                          <a:latin typeface="Arial"/>
                          <a:ea typeface="Times New Roman"/>
                        </a:rPr>
                        <a:t> into his </a:t>
                      </a:r>
                      <a:r>
                        <a:rPr lang="en-US" sz="1300" u="sng" strike="noStrike" spc="-1" dirty="0">
                          <a:solidFill>
                            <a:schemeClr val="tx1"/>
                          </a:solidFill>
                          <a:uFill>
                            <a:solidFill>
                              <a:srgbClr val="FFFFFF"/>
                            </a:solidFill>
                          </a:uFill>
                          <a:latin typeface="Arial"/>
                          <a:ea typeface="Times New Roman"/>
                          <a:hlinkClick r:id="rId15">
                            <a:extLst>
                              <a:ext uri="{A12FA001-AC4F-418D-AE19-62706E023703}">
                                <ahyp:hlinkClr xmlns:ahyp="http://schemas.microsoft.com/office/drawing/2018/hyperlinkcolor" val="tx"/>
                              </a:ext>
                            </a:extLst>
                          </a:hlinkClick>
                        </a:rPr>
                        <a:t>land</a:t>
                      </a:r>
                      <a:r>
                        <a:rPr lang="en-US" sz="1300" strike="noStrike" spc="-1" dirty="0">
                          <a:solidFill>
                            <a:schemeClr val="tx1"/>
                          </a:solidFill>
                          <a:uFill>
                            <a:solidFill>
                              <a:srgbClr val="FFFFFF"/>
                            </a:solidFill>
                          </a:uFill>
                          <a:latin typeface="Arial"/>
                          <a:ea typeface="Times New Roman"/>
                        </a:rPr>
                        <a:t> with </a:t>
                      </a:r>
                      <a:r>
                        <a:rPr lang="en-US" sz="1300" u="sng" strike="noStrike" spc="-1" dirty="0">
                          <a:solidFill>
                            <a:schemeClr val="tx1"/>
                          </a:solidFill>
                          <a:uFill>
                            <a:solidFill>
                              <a:srgbClr val="FFFFFF"/>
                            </a:solidFill>
                          </a:uFill>
                          <a:latin typeface="Arial"/>
                          <a:ea typeface="Times New Roman"/>
                          <a:hlinkClick r:id="rId16">
                            <a:extLst>
                              <a:ext uri="{A12FA001-AC4F-418D-AE19-62706E023703}">
                                <ahyp:hlinkClr xmlns:ahyp="http://schemas.microsoft.com/office/drawing/2018/hyperlinkcolor" val="tx"/>
                              </a:ext>
                            </a:extLst>
                          </a:hlinkClick>
                        </a:rPr>
                        <a:t>great</a:t>
                      </a:r>
                      <a:r>
                        <a:rPr lang="en-US" sz="1300" strike="noStrike" spc="-1" dirty="0">
                          <a:solidFill>
                            <a:schemeClr val="tx1"/>
                          </a:solidFill>
                          <a:uFill>
                            <a:solidFill>
                              <a:srgbClr val="FFFFFF"/>
                            </a:solidFill>
                          </a:uFill>
                          <a:latin typeface="Arial"/>
                          <a:ea typeface="Times New Roman"/>
                        </a:rPr>
                        <a:t> </a:t>
                      </a:r>
                      <a:r>
                        <a:rPr lang="en-US" sz="1300" u="sng" strike="noStrike" spc="-1" dirty="0">
                          <a:solidFill>
                            <a:schemeClr val="tx1"/>
                          </a:solidFill>
                          <a:uFill>
                            <a:solidFill>
                              <a:srgbClr val="FFFFFF"/>
                            </a:solidFill>
                          </a:uFill>
                          <a:latin typeface="Arial"/>
                          <a:ea typeface="Times New Roman"/>
                          <a:hlinkClick r:id="rId17">
                            <a:extLst>
                              <a:ext uri="{A12FA001-AC4F-418D-AE19-62706E023703}">
                                <ahyp:hlinkClr xmlns:ahyp="http://schemas.microsoft.com/office/drawing/2018/hyperlinkcolor" val="tx"/>
                              </a:ext>
                            </a:extLst>
                          </a:hlinkClick>
                        </a:rPr>
                        <a:t>riches;</a:t>
                      </a:r>
                      <a:r>
                        <a:rPr lang="en-US" sz="1300" strike="noStrike" spc="-1" dirty="0">
                          <a:solidFill>
                            <a:schemeClr val="tx1"/>
                          </a:solidFill>
                          <a:uFill>
                            <a:solidFill>
                              <a:srgbClr val="FFFFFF"/>
                            </a:solidFill>
                          </a:uFill>
                          <a:latin typeface="Arial"/>
                          <a:ea typeface="Times New Roman"/>
                        </a:rPr>
                        <a:t> and his </a:t>
                      </a:r>
                      <a:r>
                        <a:rPr lang="en-US" sz="1300" u="sng" strike="noStrike" spc="-1" dirty="0">
                          <a:solidFill>
                            <a:schemeClr val="tx1"/>
                          </a:solidFill>
                          <a:uFill>
                            <a:solidFill>
                              <a:srgbClr val="FFFFFF"/>
                            </a:solidFill>
                          </a:uFill>
                          <a:latin typeface="Arial"/>
                          <a:ea typeface="Times New Roman"/>
                          <a:hlinkClick r:id="rId4">
                            <a:extLst>
                              <a:ext uri="{A12FA001-AC4F-418D-AE19-62706E023703}">
                                <ahyp:hlinkClr xmlns:ahyp="http://schemas.microsoft.com/office/drawing/2018/hyperlinkcolor" val="tx"/>
                              </a:ext>
                            </a:extLst>
                          </a:hlinkClick>
                        </a:rPr>
                        <a:t>heart</a:t>
                      </a:r>
                      <a:r>
                        <a:rPr lang="en-US" sz="1300" strike="noStrike" spc="-1" dirty="0">
                          <a:solidFill>
                            <a:schemeClr val="tx1"/>
                          </a:solidFill>
                          <a:uFill>
                            <a:solidFill>
                              <a:srgbClr val="FFFFFF"/>
                            </a:solidFill>
                          </a:uFill>
                          <a:latin typeface="Arial"/>
                          <a:ea typeface="Times New Roman"/>
                        </a:rPr>
                        <a:t> shall be against the </a:t>
                      </a:r>
                      <a:r>
                        <a:rPr lang="en-US" sz="1300" u="sng" strike="noStrike" spc="-1" dirty="0">
                          <a:solidFill>
                            <a:schemeClr val="tx1"/>
                          </a:solidFill>
                          <a:uFill>
                            <a:solidFill>
                              <a:srgbClr val="FFFFFF"/>
                            </a:solidFill>
                          </a:uFill>
                          <a:latin typeface="Arial"/>
                          <a:ea typeface="Times New Roman"/>
                          <a:hlinkClick r:id="rId18">
                            <a:extLst>
                              <a:ext uri="{A12FA001-AC4F-418D-AE19-62706E023703}">
                                <ahyp:hlinkClr xmlns:ahyp="http://schemas.microsoft.com/office/drawing/2018/hyperlinkcolor" val="tx"/>
                              </a:ext>
                            </a:extLst>
                          </a:hlinkClick>
                        </a:rPr>
                        <a:t>holy</a:t>
                      </a:r>
                      <a:r>
                        <a:rPr lang="en-US" sz="1300" strike="noStrike" spc="-1" dirty="0">
                          <a:solidFill>
                            <a:schemeClr val="tx1"/>
                          </a:solidFill>
                          <a:uFill>
                            <a:solidFill>
                              <a:srgbClr val="FFFFFF"/>
                            </a:solidFill>
                          </a:uFill>
                          <a:latin typeface="Arial"/>
                          <a:ea typeface="Times New Roman"/>
                        </a:rPr>
                        <a:t> </a:t>
                      </a:r>
                      <a:r>
                        <a:rPr lang="en-US" sz="1300" u="sng" strike="noStrike" spc="-1" dirty="0">
                          <a:solidFill>
                            <a:schemeClr val="tx1"/>
                          </a:solidFill>
                          <a:uFill>
                            <a:solidFill>
                              <a:srgbClr val="FFFFFF"/>
                            </a:solidFill>
                          </a:uFill>
                          <a:latin typeface="Arial"/>
                          <a:ea typeface="Times New Roman"/>
                          <a:hlinkClick r:id="rId19">
                            <a:extLst>
                              <a:ext uri="{A12FA001-AC4F-418D-AE19-62706E023703}">
                                <ahyp:hlinkClr xmlns:ahyp="http://schemas.microsoft.com/office/drawing/2018/hyperlinkcolor" val="tx"/>
                              </a:ext>
                            </a:extLst>
                          </a:hlinkClick>
                        </a:rPr>
                        <a:t>covenan</a:t>
                      </a:r>
                      <a:r>
                        <a:rPr lang="en-US" sz="1300" u="sng" strike="noStrike" spc="-1" dirty="0">
                          <a:solidFill>
                            <a:srgbClr val="0000FF"/>
                          </a:solidFill>
                          <a:uFill>
                            <a:solidFill>
                              <a:srgbClr val="FFFFFF"/>
                            </a:solidFill>
                          </a:uFill>
                          <a:latin typeface="Arial"/>
                          <a:ea typeface="Times New Roman"/>
                          <a:hlinkClick r:id="rId19">
                            <a:extLst>
                              <a:ext uri="{A12FA001-AC4F-418D-AE19-62706E023703}">
                                <ahyp:hlinkClr xmlns:ahyp="http://schemas.microsoft.com/office/drawing/2018/hyperlinkcolor" val="tx"/>
                              </a:ext>
                            </a:extLst>
                          </a:hlinkClick>
                        </a:rPr>
                        <a:t>t;</a:t>
                      </a:r>
                      <a:r>
                        <a:rPr lang="en-US" sz="1300" strike="noStrike" spc="-1" dirty="0">
                          <a:solidFill>
                            <a:srgbClr val="000000"/>
                          </a:solidFill>
                          <a:uFill>
                            <a:solidFill>
                              <a:srgbClr val="FFFFFF"/>
                            </a:solidFill>
                          </a:uFill>
                          <a:latin typeface="Arial"/>
                          <a:ea typeface="Times New Roman"/>
                        </a:rPr>
                        <a:t> </a:t>
                      </a:r>
                      <a:r>
                        <a:rPr lang="en-US" sz="1300" b="1" i="1" strike="noStrike" spc="-1" dirty="0">
                          <a:solidFill>
                            <a:srgbClr val="548DD4"/>
                          </a:solidFill>
                          <a:uFill>
                            <a:solidFill>
                              <a:srgbClr val="FFFFFF"/>
                            </a:solidFill>
                          </a:uFill>
                          <a:latin typeface="Arial"/>
                          <a:ea typeface="Times New Roman"/>
                        </a:rPr>
                        <a:t>(he hates the Jews and wants to destroy their culture and worship)</a:t>
                      </a:r>
                      <a:r>
                        <a:rPr lang="en-US" sz="1300" strike="noStrike" spc="-1" dirty="0">
                          <a:solidFill>
                            <a:srgbClr val="000000"/>
                          </a:solidFill>
                          <a:uFill>
                            <a:solidFill>
                              <a:srgbClr val="FFFFFF"/>
                            </a:solidFill>
                          </a:uFill>
                          <a:latin typeface="Arial"/>
                          <a:ea typeface="Times New Roman"/>
                        </a:rPr>
                        <a:t>  </a:t>
                      </a:r>
                      <a:r>
                        <a:rPr lang="en-US" sz="1300" strike="noStrike" spc="-1" dirty="0">
                          <a:solidFill>
                            <a:schemeClr val="tx1"/>
                          </a:solidFill>
                          <a:uFill>
                            <a:solidFill>
                              <a:srgbClr val="FFFFFF"/>
                            </a:solidFill>
                          </a:uFill>
                          <a:latin typeface="Arial"/>
                          <a:ea typeface="Times New Roman"/>
                        </a:rPr>
                        <a:t>and he shall </a:t>
                      </a:r>
                      <a:r>
                        <a:rPr lang="en-US" sz="1300" u="sng" strike="noStrike" spc="-1" dirty="0">
                          <a:solidFill>
                            <a:schemeClr val="tx1"/>
                          </a:solidFill>
                          <a:uFill>
                            <a:solidFill>
                              <a:srgbClr val="FFFFFF"/>
                            </a:solidFill>
                          </a:uFill>
                          <a:latin typeface="Arial"/>
                          <a:ea typeface="Times New Roman"/>
                          <a:hlinkClick r:id="rId20">
                            <a:extLst>
                              <a:ext uri="{A12FA001-AC4F-418D-AE19-62706E023703}">
                                <ahyp:hlinkClr xmlns:ahyp="http://schemas.microsoft.com/office/drawing/2018/hyperlinkcolor" val="tx"/>
                              </a:ext>
                            </a:extLst>
                          </a:hlinkClick>
                        </a:rPr>
                        <a:t>do</a:t>
                      </a:r>
                      <a:r>
                        <a:rPr lang="en-US" sz="1300" strike="noStrike" spc="-1" dirty="0">
                          <a:solidFill>
                            <a:schemeClr val="tx1"/>
                          </a:solidFill>
                          <a:uFill>
                            <a:solidFill>
                              <a:srgbClr val="FFFFFF"/>
                            </a:solidFill>
                          </a:uFill>
                          <a:latin typeface="Arial"/>
                          <a:ea typeface="Times New Roman"/>
                        </a:rPr>
                        <a:t> exploits, and </a:t>
                      </a:r>
                      <a:r>
                        <a:rPr lang="en-US" sz="1300" u="sng" strike="noStrike" spc="-1" dirty="0">
                          <a:solidFill>
                            <a:schemeClr val="tx1"/>
                          </a:solidFill>
                          <a:uFill>
                            <a:solidFill>
                              <a:srgbClr val="FFFFFF"/>
                            </a:solidFill>
                          </a:uFill>
                          <a:latin typeface="Arial"/>
                          <a:ea typeface="Times New Roman"/>
                          <a:hlinkClick r:id="rId14">
                            <a:extLst>
                              <a:ext uri="{A12FA001-AC4F-418D-AE19-62706E023703}">
                                <ahyp:hlinkClr xmlns:ahyp="http://schemas.microsoft.com/office/drawing/2018/hyperlinkcolor" val="tx"/>
                              </a:ext>
                            </a:extLst>
                          </a:hlinkClick>
                        </a:rPr>
                        <a:t>return</a:t>
                      </a:r>
                      <a:r>
                        <a:rPr lang="en-US" sz="1300" strike="noStrike" spc="-1" dirty="0">
                          <a:solidFill>
                            <a:schemeClr val="tx1"/>
                          </a:solidFill>
                          <a:uFill>
                            <a:solidFill>
                              <a:srgbClr val="FFFFFF"/>
                            </a:solidFill>
                          </a:uFill>
                          <a:latin typeface="Arial"/>
                          <a:ea typeface="Times New Roman"/>
                        </a:rPr>
                        <a:t> to his own </a:t>
                      </a:r>
                      <a:r>
                        <a:rPr lang="en-US" sz="1300" u="sng" strike="noStrike" spc="-1" dirty="0">
                          <a:solidFill>
                            <a:schemeClr val="tx1"/>
                          </a:solidFill>
                          <a:uFill>
                            <a:solidFill>
                              <a:srgbClr val="FFFFFF"/>
                            </a:solidFill>
                          </a:uFill>
                          <a:latin typeface="Arial"/>
                          <a:ea typeface="Times New Roman"/>
                          <a:hlinkClick r:id="rId15">
                            <a:extLst>
                              <a:ext uri="{A12FA001-AC4F-418D-AE19-62706E023703}">
                                <ahyp:hlinkClr xmlns:ahyp="http://schemas.microsoft.com/office/drawing/2018/hyperlinkcolor" val="tx"/>
                              </a:ext>
                            </a:extLst>
                          </a:hlinkClick>
                        </a:rPr>
                        <a:t>land</a:t>
                      </a:r>
                      <a:r>
                        <a:rPr lang="en-US" sz="1300" u="sng" strike="noStrike" spc="-1" dirty="0">
                          <a:solidFill>
                            <a:srgbClr val="0000FF"/>
                          </a:solidFill>
                          <a:uFill>
                            <a:solidFill>
                              <a:srgbClr val="FFFFFF"/>
                            </a:solidFill>
                          </a:uFill>
                          <a:latin typeface="Arial"/>
                          <a:ea typeface="Times New Roman"/>
                          <a:hlinkClick r:id="rId15">
                            <a:extLst>
                              <a:ext uri="{A12FA001-AC4F-418D-AE19-62706E023703}">
                                <ahyp:hlinkClr xmlns:ahyp="http://schemas.microsoft.com/office/drawing/2018/hyperlinkcolor" val="tx"/>
                              </a:ext>
                            </a:extLst>
                          </a:hlinkClick>
                        </a:rPr>
                        <a:t>.</a:t>
                      </a:r>
                      <a:r>
                        <a:rPr lang="en-US" sz="1300" strike="noStrike" spc="-1" dirty="0">
                          <a:solidFill>
                            <a:srgbClr val="000000"/>
                          </a:solidFill>
                          <a:uFill>
                            <a:solidFill>
                              <a:srgbClr val="FFFFFF"/>
                            </a:solidFill>
                          </a:uFill>
                          <a:latin typeface="Arial"/>
                          <a:ea typeface="Times New Roman"/>
                        </a:rPr>
                        <a:t> </a:t>
                      </a:r>
                      <a:endParaRPr dirty="0"/>
                    </a:p>
                  </a:txBody>
                  <a:tcPr marL="4320" marR="432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1"/>
                  </a:ext>
                </a:extLst>
              </a:tr>
              <a:tr h="627480">
                <a:tc>
                  <a:txBody>
                    <a:bodyPr/>
                    <a:lstStyle/>
                    <a:p>
                      <a:pPr algn="just">
                        <a:lnSpc>
                          <a:spcPct val="115000"/>
                        </a:lnSpc>
                      </a:pPr>
                      <a:r>
                        <a:rPr lang="en-US" sz="1300" b="1" strike="noStrike" spc="-1" dirty="0">
                          <a:solidFill>
                            <a:srgbClr val="000000"/>
                          </a:solidFill>
                          <a:uFill>
                            <a:solidFill>
                              <a:srgbClr val="FFFFFF"/>
                            </a:solidFill>
                          </a:uFill>
                          <a:latin typeface="Arial"/>
                          <a:ea typeface="Times New Roman"/>
                        </a:rPr>
                        <a:t>11:29</a:t>
                      </a:r>
                      <a:r>
                        <a:rPr lang="en-US" sz="1300" strike="noStrike" spc="-1" dirty="0">
                          <a:solidFill>
                            <a:srgbClr val="000000"/>
                          </a:solidFill>
                          <a:uFill>
                            <a:solidFill>
                              <a:srgbClr val="FFFFFF"/>
                            </a:solidFill>
                          </a:uFill>
                          <a:latin typeface="Arial"/>
                          <a:ea typeface="Times New Roman"/>
                        </a:rPr>
                        <a:t>  </a:t>
                      </a:r>
                      <a:r>
                        <a:rPr lang="en-US" sz="1300" strike="noStrike" spc="-1" dirty="0">
                          <a:solidFill>
                            <a:schemeClr val="tx1"/>
                          </a:solidFill>
                          <a:uFill>
                            <a:solidFill>
                              <a:srgbClr val="FFFFFF"/>
                            </a:solidFill>
                          </a:uFill>
                          <a:latin typeface="Arial"/>
                          <a:ea typeface="Times New Roman"/>
                        </a:rPr>
                        <a:t>At the time </a:t>
                      </a:r>
                      <a:r>
                        <a:rPr lang="en-US" sz="1300" u="sng" strike="noStrike" spc="-1" dirty="0">
                          <a:solidFill>
                            <a:schemeClr val="tx1"/>
                          </a:solidFill>
                          <a:uFill>
                            <a:solidFill>
                              <a:srgbClr val="FFFFFF"/>
                            </a:solidFill>
                          </a:uFill>
                          <a:latin typeface="Arial"/>
                          <a:ea typeface="Times New Roman"/>
                          <a:hlinkClick r:id="rId13">
                            <a:extLst>
                              <a:ext uri="{A12FA001-AC4F-418D-AE19-62706E023703}">
                                <ahyp:hlinkClr xmlns:ahyp="http://schemas.microsoft.com/office/drawing/2018/hyperlinkcolor" val="tx"/>
                              </a:ext>
                            </a:extLst>
                          </a:hlinkClick>
                        </a:rPr>
                        <a:t>appointed</a:t>
                      </a:r>
                      <a:r>
                        <a:rPr lang="en-US" sz="1300" strike="noStrike" spc="-1" dirty="0">
                          <a:solidFill>
                            <a:schemeClr val="tx1"/>
                          </a:solidFill>
                          <a:uFill>
                            <a:solidFill>
                              <a:srgbClr val="FFFFFF"/>
                            </a:solidFill>
                          </a:uFill>
                          <a:latin typeface="Arial"/>
                          <a:ea typeface="Times New Roman"/>
                        </a:rPr>
                        <a:t> he shall </a:t>
                      </a:r>
                      <a:r>
                        <a:rPr lang="en-US" sz="1300" u="sng" strike="noStrike" spc="-1" dirty="0">
                          <a:solidFill>
                            <a:schemeClr val="tx1"/>
                          </a:solidFill>
                          <a:uFill>
                            <a:solidFill>
                              <a:srgbClr val="FFFFFF"/>
                            </a:solidFill>
                          </a:uFill>
                          <a:latin typeface="Arial"/>
                          <a:ea typeface="Times New Roman"/>
                          <a:hlinkClick r:id="rId14">
                            <a:extLst>
                              <a:ext uri="{A12FA001-AC4F-418D-AE19-62706E023703}">
                                <ahyp:hlinkClr xmlns:ahyp="http://schemas.microsoft.com/office/drawing/2018/hyperlinkcolor" val="tx"/>
                              </a:ext>
                            </a:extLst>
                          </a:hlinkClick>
                        </a:rPr>
                        <a:t>return</a:t>
                      </a:r>
                      <a:r>
                        <a:rPr lang="en-US" sz="1300" strike="noStrike" spc="-1" dirty="0">
                          <a:solidFill>
                            <a:schemeClr val="tx1"/>
                          </a:solidFill>
                          <a:uFill>
                            <a:solidFill>
                              <a:srgbClr val="FFFFFF"/>
                            </a:solidFill>
                          </a:uFill>
                          <a:latin typeface="Arial"/>
                          <a:ea typeface="Times New Roman"/>
                        </a:rPr>
                        <a:t>, and </a:t>
                      </a:r>
                      <a:r>
                        <a:rPr lang="en-US" sz="1300" u="sng" strike="noStrike" spc="-1" dirty="0">
                          <a:solidFill>
                            <a:schemeClr val="tx1"/>
                          </a:solidFill>
                          <a:uFill>
                            <a:solidFill>
                              <a:srgbClr val="FFFFFF"/>
                            </a:solidFill>
                          </a:uFill>
                          <a:latin typeface="Arial"/>
                          <a:ea typeface="Times New Roman"/>
                          <a:hlinkClick r:id="rId21">
                            <a:extLst>
                              <a:ext uri="{A12FA001-AC4F-418D-AE19-62706E023703}">
                                <ahyp:hlinkClr xmlns:ahyp="http://schemas.microsoft.com/office/drawing/2018/hyperlinkcolor" val="tx"/>
                              </a:ext>
                            </a:extLst>
                          </a:hlinkClick>
                        </a:rPr>
                        <a:t>come</a:t>
                      </a:r>
                      <a:r>
                        <a:rPr lang="en-US" sz="1300" strike="noStrike" spc="-1" dirty="0">
                          <a:solidFill>
                            <a:schemeClr val="tx1"/>
                          </a:solidFill>
                          <a:uFill>
                            <a:solidFill>
                              <a:srgbClr val="FFFFFF"/>
                            </a:solidFill>
                          </a:uFill>
                          <a:latin typeface="Arial"/>
                          <a:ea typeface="Times New Roman"/>
                        </a:rPr>
                        <a:t> toward the </a:t>
                      </a:r>
                      <a:r>
                        <a:rPr lang="en-US" sz="1300" u="sng" strike="noStrike" spc="-1" dirty="0">
                          <a:solidFill>
                            <a:schemeClr val="tx1"/>
                          </a:solidFill>
                          <a:uFill>
                            <a:solidFill>
                              <a:srgbClr val="FFFFFF"/>
                            </a:solidFill>
                          </a:uFill>
                          <a:latin typeface="Arial"/>
                          <a:ea typeface="Times New Roman"/>
                          <a:hlinkClick r:id="rId22">
                            <a:extLst>
                              <a:ext uri="{A12FA001-AC4F-418D-AE19-62706E023703}">
                                <ahyp:hlinkClr xmlns:ahyp="http://schemas.microsoft.com/office/drawing/2018/hyperlinkcolor" val="tx"/>
                              </a:ext>
                            </a:extLst>
                          </a:hlinkClick>
                        </a:rPr>
                        <a:t>south;</a:t>
                      </a:r>
                      <a:r>
                        <a:rPr lang="en-US" sz="1300" strike="noStrike" spc="-1" dirty="0">
                          <a:solidFill>
                            <a:schemeClr val="tx1"/>
                          </a:solidFill>
                          <a:uFill>
                            <a:solidFill>
                              <a:srgbClr val="FFFFFF"/>
                            </a:solidFill>
                          </a:uFill>
                          <a:latin typeface="Arial"/>
                          <a:ea typeface="Times New Roman"/>
                        </a:rPr>
                        <a:t> but it shall not be as the </a:t>
                      </a:r>
                      <a:r>
                        <a:rPr lang="en-US" sz="1300" u="sng" strike="noStrike" spc="-1" dirty="0">
                          <a:solidFill>
                            <a:schemeClr val="tx1"/>
                          </a:solidFill>
                          <a:uFill>
                            <a:solidFill>
                              <a:srgbClr val="FFFFFF"/>
                            </a:solidFill>
                          </a:uFill>
                          <a:latin typeface="Arial"/>
                          <a:ea typeface="Times New Roman"/>
                          <a:hlinkClick r:id="rId23">
                            <a:extLst>
                              <a:ext uri="{A12FA001-AC4F-418D-AE19-62706E023703}">
                                <ahyp:hlinkClr xmlns:ahyp="http://schemas.microsoft.com/office/drawing/2018/hyperlinkcolor" val="tx"/>
                              </a:ext>
                            </a:extLst>
                          </a:hlinkClick>
                        </a:rPr>
                        <a:t>former,</a:t>
                      </a:r>
                      <a:r>
                        <a:rPr lang="en-US" sz="1300" strike="noStrike" spc="-1" dirty="0">
                          <a:solidFill>
                            <a:schemeClr val="tx1"/>
                          </a:solidFill>
                          <a:uFill>
                            <a:solidFill>
                              <a:srgbClr val="FFFFFF"/>
                            </a:solidFill>
                          </a:uFill>
                          <a:latin typeface="Arial"/>
                          <a:ea typeface="Times New Roman"/>
                        </a:rPr>
                        <a:t> or as the </a:t>
                      </a:r>
                      <a:r>
                        <a:rPr lang="en-US" sz="1300" u="sng" strike="noStrike" spc="-1" dirty="0">
                          <a:solidFill>
                            <a:schemeClr val="tx1"/>
                          </a:solidFill>
                          <a:uFill>
                            <a:solidFill>
                              <a:srgbClr val="FFFFFF"/>
                            </a:solidFill>
                          </a:uFill>
                          <a:latin typeface="Arial"/>
                          <a:ea typeface="Times New Roman"/>
                          <a:hlinkClick r:id="rId24">
                            <a:extLst>
                              <a:ext uri="{A12FA001-AC4F-418D-AE19-62706E023703}">
                                <ahyp:hlinkClr xmlns:ahyp="http://schemas.microsoft.com/office/drawing/2018/hyperlinkcolor" val="tx"/>
                              </a:ext>
                            </a:extLst>
                          </a:hlinkClick>
                        </a:rPr>
                        <a:t>latter.</a:t>
                      </a:r>
                      <a:r>
                        <a:rPr lang="en-US" sz="1300" strike="noStrike" spc="-1" dirty="0">
                          <a:solidFill>
                            <a:schemeClr val="tx1"/>
                          </a:solidFill>
                          <a:uFill>
                            <a:solidFill>
                              <a:srgbClr val="FFFFFF"/>
                            </a:solidFill>
                          </a:uFill>
                          <a:latin typeface="Arial"/>
                          <a:ea typeface="Times New Roman"/>
                        </a:rPr>
                        <a:t> </a:t>
                      </a:r>
                      <a:r>
                        <a:rPr lang="en-US" sz="1300" b="1" i="1" strike="noStrike" spc="-1" dirty="0">
                          <a:solidFill>
                            <a:srgbClr val="548DD4"/>
                          </a:solidFill>
                          <a:uFill>
                            <a:solidFill>
                              <a:srgbClr val="FFFFFF"/>
                            </a:solidFill>
                          </a:uFill>
                          <a:latin typeface="Arial"/>
                          <a:ea typeface="Times New Roman"/>
                        </a:rPr>
                        <a:t>(Antiochus Epiphanes was stopped by the new emerging power of republic of Rome, who made the famous “line in the sand” comment by Roman proconsul </a:t>
                      </a:r>
                      <a:r>
                        <a:rPr lang="en-US" sz="1300" b="1" i="1" u="sng" strike="noStrike" spc="-1" dirty="0">
                          <a:solidFill>
                            <a:srgbClr val="0000FF"/>
                          </a:solidFill>
                          <a:uFill>
                            <a:solidFill>
                              <a:srgbClr val="FFFFFF"/>
                            </a:solidFill>
                          </a:uFill>
                          <a:latin typeface="Arial Rounded MT Bold"/>
                          <a:ea typeface="Calibri"/>
                          <a:hlinkClick r:id="rId25"/>
                        </a:rPr>
                        <a:t>Gaius </a:t>
                      </a:r>
                      <a:r>
                        <a:rPr lang="en-US" sz="1300" b="1" i="1" u="sng" strike="noStrike" spc="-1" dirty="0" err="1">
                          <a:solidFill>
                            <a:srgbClr val="0000FF"/>
                          </a:solidFill>
                          <a:uFill>
                            <a:solidFill>
                              <a:srgbClr val="FFFFFF"/>
                            </a:solidFill>
                          </a:uFill>
                          <a:latin typeface="Arial Rounded MT Bold"/>
                          <a:ea typeface="Calibri"/>
                          <a:hlinkClick r:id="rId25"/>
                        </a:rPr>
                        <a:t>Popillius</a:t>
                      </a:r>
                      <a:r>
                        <a:rPr lang="en-US" sz="1300" b="1" i="1" u="sng" strike="noStrike" spc="-1" dirty="0">
                          <a:solidFill>
                            <a:srgbClr val="0000FF"/>
                          </a:solidFill>
                          <a:uFill>
                            <a:solidFill>
                              <a:srgbClr val="FFFFFF"/>
                            </a:solidFill>
                          </a:uFill>
                          <a:latin typeface="Arial Rounded MT Bold"/>
                          <a:ea typeface="Calibri"/>
                          <a:hlinkClick r:id="rId25"/>
                        </a:rPr>
                        <a:t> </a:t>
                      </a:r>
                      <a:r>
                        <a:rPr lang="en-US" sz="1300" b="1" i="1" u="sng" strike="noStrike" spc="-1" dirty="0" err="1">
                          <a:solidFill>
                            <a:srgbClr val="0000FF"/>
                          </a:solidFill>
                          <a:uFill>
                            <a:solidFill>
                              <a:srgbClr val="FFFFFF"/>
                            </a:solidFill>
                          </a:uFill>
                          <a:latin typeface="Arial Rounded MT Bold"/>
                          <a:ea typeface="Calibri"/>
                          <a:hlinkClick r:id="rId25"/>
                        </a:rPr>
                        <a:t>Laenas</a:t>
                      </a:r>
                      <a:r>
                        <a:rPr lang="en-US" sz="1300" b="1" i="1" strike="noStrike" spc="-1" dirty="0">
                          <a:solidFill>
                            <a:srgbClr val="548DD4"/>
                          </a:solidFill>
                          <a:uFill>
                            <a:solidFill>
                              <a:srgbClr val="FFFFFF"/>
                            </a:solidFill>
                          </a:uFill>
                          <a:latin typeface="Arial Rounded MT Bold"/>
                          <a:ea typeface="Calibri"/>
                        </a:rPr>
                        <a:t> )</a:t>
                      </a:r>
                      <a:endParaRPr dirty="0"/>
                    </a:p>
                  </a:txBody>
                  <a:tcPr marL="4320" marR="432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828360">
                <a:tc>
                  <a:txBody>
                    <a:bodyPr/>
                    <a:lstStyle/>
                    <a:p>
                      <a:pPr algn="just">
                        <a:lnSpc>
                          <a:spcPct val="115000"/>
                        </a:lnSpc>
                      </a:pPr>
                      <a:r>
                        <a:rPr lang="en-US" sz="1300" b="1" strike="noStrike" spc="-1" dirty="0">
                          <a:solidFill>
                            <a:srgbClr val="000000"/>
                          </a:solidFill>
                          <a:uFill>
                            <a:solidFill>
                              <a:srgbClr val="FFFFFF"/>
                            </a:solidFill>
                          </a:uFill>
                          <a:latin typeface="Arial"/>
                          <a:ea typeface="Times New Roman"/>
                        </a:rPr>
                        <a:t>11:30</a:t>
                      </a:r>
                      <a:r>
                        <a:rPr lang="en-US" sz="1300" strike="noStrike" spc="-1" dirty="0">
                          <a:solidFill>
                            <a:srgbClr val="000000"/>
                          </a:solidFill>
                          <a:uFill>
                            <a:solidFill>
                              <a:srgbClr val="FFFFFF"/>
                            </a:solidFill>
                          </a:uFill>
                          <a:latin typeface="Arial"/>
                          <a:ea typeface="Times New Roman"/>
                        </a:rPr>
                        <a:t> </a:t>
                      </a:r>
                      <a:r>
                        <a:rPr lang="en-US" sz="1300" strike="noStrike" spc="-1" dirty="0">
                          <a:solidFill>
                            <a:schemeClr val="tx1"/>
                          </a:solidFill>
                          <a:uFill>
                            <a:solidFill>
                              <a:srgbClr val="FFFFFF"/>
                            </a:solidFill>
                          </a:uFill>
                          <a:latin typeface="Arial"/>
                          <a:ea typeface="Times New Roman"/>
                        </a:rPr>
                        <a:t> For the </a:t>
                      </a:r>
                      <a:r>
                        <a:rPr lang="en-US" sz="1300" u="sng" strike="noStrike" spc="-1" dirty="0">
                          <a:solidFill>
                            <a:schemeClr val="tx1"/>
                          </a:solidFill>
                          <a:uFill>
                            <a:solidFill>
                              <a:srgbClr val="FFFFFF"/>
                            </a:solidFill>
                          </a:uFill>
                          <a:latin typeface="Arial"/>
                          <a:ea typeface="Times New Roman"/>
                          <a:hlinkClick r:id="rId26">
                            <a:extLst>
                              <a:ext uri="{A12FA001-AC4F-418D-AE19-62706E023703}">
                                <ahyp:hlinkClr xmlns:ahyp="http://schemas.microsoft.com/office/drawing/2018/hyperlinkcolor" val="tx"/>
                              </a:ext>
                            </a:extLst>
                          </a:hlinkClick>
                        </a:rPr>
                        <a:t>ships</a:t>
                      </a:r>
                      <a:r>
                        <a:rPr lang="en-US" sz="1300" strike="noStrike" spc="-1" dirty="0">
                          <a:solidFill>
                            <a:schemeClr val="tx1"/>
                          </a:solidFill>
                          <a:uFill>
                            <a:solidFill>
                              <a:srgbClr val="FFFFFF"/>
                            </a:solidFill>
                          </a:uFill>
                          <a:latin typeface="Arial"/>
                          <a:ea typeface="Times New Roman"/>
                        </a:rPr>
                        <a:t> of </a:t>
                      </a:r>
                      <a:r>
                        <a:rPr lang="en-US" sz="1300" u="sng" strike="noStrike" spc="-1" dirty="0" err="1">
                          <a:solidFill>
                            <a:schemeClr val="tx1"/>
                          </a:solidFill>
                          <a:uFill>
                            <a:solidFill>
                              <a:srgbClr val="FFFFFF"/>
                            </a:solidFill>
                          </a:uFill>
                          <a:latin typeface="Arial"/>
                          <a:ea typeface="Times New Roman"/>
                          <a:hlinkClick r:id="rId27">
                            <a:extLst>
                              <a:ext uri="{A12FA001-AC4F-418D-AE19-62706E023703}">
                                <ahyp:hlinkClr xmlns:ahyp="http://schemas.microsoft.com/office/drawing/2018/hyperlinkcolor" val="tx"/>
                              </a:ext>
                            </a:extLst>
                          </a:hlinkClick>
                        </a:rPr>
                        <a:t>Chittim</a:t>
                      </a:r>
                      <a:r>
                        <a:rPr lang="en-US" sz="1300" strike="noStrike" spc="-1" dirty="0">
                          <a:solidFill>
                            <a:schemeClr val="tx1"/>
                          </a:solidFill>
                          <a:uFill>
                            <a:solidFill>
                              <a:srgbClr val="FFFFFF"/>
                            </a:solidFill>
                          </a:uFill>
                          <a:latin typeface="Arial"/>
                          <a:ea typeface="Times New Roman"/>
                        </a:rPr>
                        <a:t> shall </a:t>
                      </a:r>
                      <a:r>
                        <a:rPr lang="en-US" sz="1300" u="sng" strike="noStrike" spc="-1" dirty="0">
                          <a:solidFill>
                            <a:schemeClr val="tx1"/>
                          </a:solidFill>
                          <a:uFill>
                            <a:solidFill>
                              <a:srgbClr val="FFFFFF"/>
                            </a:solidFill>
                          </a:uFill>
                          <a:latin typeface="Arial"/>
                          <a:ea typeface="Times New Roman"/>
                          <a:hlinkClick r:id="rId21">
                            <a:extLst>
                              <a:ext uri="{A12FA001-AC4F-418D-AE19-62706E023703}">
                                <ahyp:hlinkClr xmlns:ahyp="http://schemas.microsoft.com/office/drawing/2018/hyperlinkcolor" val="tx"/>
                              </a:ext>
                            </a:extLst>
                          </a:hlinkClick>
                        </a:rPr>
                        <a:t>come</a:t>
                      </a:r>
                      <a:r>
                        <a:rPr lang="en-US" sz="1300" strike="noStrike" spc="-1" dirty="0">
                          <a:solidFill>
                            <a:schemeClr val="tx1"/>
                          </a:solidFill>
                          <a:uFill>
                            <a:solidFill>
                              <a:srgbClr val="FFFFFF"/>
                            </a:solidFill>
                          </a:uFill>
                          <a:latin typeface="Arial"/>
                          <a:ea typeface="Times New Roman"/>
                        </a:rPr>
                        <a:t> against him: therefore he shall be </a:t>
                      </a:r>
                      <a:r>
                        <a:rPr lang="en-US" sz="1300" u="sng" strike="noStrike" spc="-1" dirty="0">
                          <a:solidFill>
                            <a:schemeClr val="tx1"/>
                          </a:solidFill>
                          <a:uFill>
                            <a:solidFill>
                              <a:srgbClr val="FFFFFF"/>
                            </a:solidFill>
                          </a:uFill>
                          <a:latin typeface="Arial"/>
                          <a:ea typeface="Times New Roman"/>
                          <a:hlinkClick r:id="rId28">
                            <a:extLst>
                              <a:ext uri="{A12FA001-AC4F-418D-AE19-62706E023703}">
                                <ahyp:hlinkClr xmlns:ahyp="http://schemas.microsoft.com/office/drawing/2018/hyperlinkcolor" val="tx"/>
                              </a:ext>
                            </a:extLst>
                          </a:hlinkClick>
                        </a:rPr>
                        <a:t>grieved</a:t>
                      </a:r>
                      <a:r>
                        <a:rPr lang="en-US" sz="1300" strike="noStrike" spc="-1" dirty="0">
                          <a:solidFill>
                            <a:schemeClr val="tx1"/>
                          </a:solidFill>
                          <a:uFill>
                            <a:solidFill>
                              <a:srgbClr val="FFFFFF"/>
                            </a:solidFill>
                          </a:uFill>
                          <a:latin typeface="Arial"/>
                          <a:ea typeface="Times New Roman"/>
                        </a:rPr>
                        <a:t>, and </a:t>
                      </a:r>
                      <a:r>
                        <a:rPr lang="en-US" sz="1300" u="sng" strike="noStrike" spc="-1" dirty="0">
                          <a:solidFill>
                            <a:schemeClr val="tx1"/>
                          </a:solidFill>
                          <a:uFill>
                            <a:solidFill>
                              <a:srgbClr val="FFFFFF"/>
                            </a:solidFill>
                          </a:uFill>
                          <a:latin typeface="Arial"/>
                          <a:ea typeface="Times New Roman"/>
                          <a:hlinkClick r:id="rId14">
                            <a:extLst>
                              <a:ext uri="{A12FA001-AC4F-418D-AE19-62706E023703}">
                                <ahyp:hlinkClr xmlns:ahyp="http://schemas.microsoft.com/office/drawing/2018/hyperlinkcolor" val="tx"/>
                              </a:ext>
                            </a:extLst>
                          </a:hlinkClick>
                        </a:rPr>
                        <a:t>return</a:t>
                      </a:r>
                      <a:r>
                        <a:rPr lang="en-US" sz="1300" strike="noStrike" spc="-1" dirty="0">
                          <a:solidFill>
                            <a:schemeClr val="tx1"/>
                          </a:solidFill>
                          <a:uFill>
                            <a:solidFill>
                              <a:srgbClr val="FFFFFF"/>
                            </a:solidFill>
                          </a:uFill>
                          <a:latin typeface="Arial"/>
                          <a:ea typeface="Times New Roman"/>
                        </a:rPr>
                        <a:t>, and have </a:t>
                      </a:r>
                      <a:r>
                        <a:rPr lang="en-US" sz="1300" u="sng" strike="noStrike" spc="-1" dirty="0">
                          <a:solidFill>
                            <a:schemeClr val="tx1"/>
                          </a:solidFill>
                          <a:uFill>
                            <a:solidFill>
                              <a:srgbClr val="FFFFFF"/>
                            </a:solidFill>
                          </a:uFill>
                          <a:latin typeface="Arial"/>
                          <a:ea typeface="Times New Roman"/>
                          <a:hlinkClick r:id="rId29">
                            <a:extLst>
                              <a:ext uri="{A12FA001-AC4F-418D-AE19-62706E023703}">
                                <ahyp:hlinkClr xmlns:ahyp="http://schemas.microsoft.com/office/drawing/2018/hyperlinkcolor" val="tx"/>
                              </a:ext>
                            </a:extLst>
                          </a:hlinkClick>
                        </a:rPr>
                        <a:t>indignation</a:t>
                      </a:r>
                      <a:r>
                        <a:rPr lang="en-US" sz="1300" strike="noStrike" spc="-1" dirty="0">
                          <a:solidFill>
                            <a:schemeClr val="tx1"/>
                          </a:solidFill>
                          <a:uFill>
                            <a:solidFill>
                              <a:srgbClr val="FFFFFF"/>
                            </a:solidFill>
                          </a:uFill>
                          <a:latin typeface="Arial"/>
                          <a:ea typeface="Times New Roman"/>
                        </a:rPr>
                        <a:t> against the </a:t>
                      </a:r>
                      <a:r>
                        <a:rPr lang="en-US" sz="1300" u="sng" strike="noStrike" spc="-1" dirty="0">
                          <a:solidFill>
                            <a:schemeClr val="tx1"/>
                          </a:solidFill>
                          <a:uFill>
                            <a:solidFill>
                              <a:srgbClr val="FFFFFF"/>
                            </a:solidFill>
                          </a:uFill>
                          <a:latin typeface="Arial"/>
                          <a:ea typeface="Times New Roman"/>
                          <a:hlinkClick r:id="rId18">
                            <a:extLst>
                              <a:ext uri="{A12FA001-AC4F-418D-AE19-62706E023703}">
                                <ahyp:hlinkClr xmlns:ahyp="http://schemas.microsoft.com/office/drawing/2018/hyperlinkcolor" val="tx"/>
                              </a:ext>
                            </a:extLst>
                          </a:hlinkClick>
                        </a:rPr>
                        <a:t>holy</a:t>
                      </a:r>
                      <a:r>
                        <a:rPr lang="en-US" sz="1300" strike="noStrike" spc="-1" dirty="0">
                          <a:solidFill>
                            <a:schemeClr val="tx1"/>
                          </a:solidFill>
                          <a:uFill>
                            <a:solidFill>
                              <a:srgbClr val="FFFFFF"/>
                            </a:solidFill>
                          </a:uFill>
                          <a:latin typeface="Arial"/>
                          <a:ea typeface="Times New Roman"/>
                        </a:rPr>
                        <a:t> </a:t>
                      </a:r>
                      <a:r>
                        <a:rPr lang="en-US" sz="1300" u="sng" strike="noStrike" spc="-1" dirty="0">
                          <a:solidFill>
                            <a:schemeClr val="tx1"/>
                          </a:solidFill>
                          <a:uFill>
                            <a:solidFill>
                              <a:srgbClr val="FFFFFF"/>
                            </a:solidFill>
                          </a:uFill>
                          <a:latin typeface="Arial"/>
                          <a:ea typeface="Times New Roman"/>
                          <a:hlinkClick r:id="rId19">
                            <a:extLst>
                              <a:ext uri="{A12FA001-AC4F-418D-AE19-62706E023703}">
                                <ahyp:hlinkClr xmlns:ahyp="http://schemas.microsoft.com/office/drawing/2018/hyperlinkcolor" val="tx"/>
                              </a:ext>
                            </a:extLst>
                          </a:hlinkClick>
                        </a:rPr>
                        <a:t>covenant</a:t>
                      </a:r>
                      <a:r>
                        <a:rPr lang="en-US" sz="1300" u="sng" strike="noStrike" spc="-1" dirty="0">
                          <a:solidFill>
                            <a:srgbClr val="0000FF"/>
                          </a:solidFill>
                          <a:uFill>
                            <a:solidFill>
                              <a:srgbClr val="FFFFFF"/>
                            </a:solidFill>
                          </a:uFill>
                          <a:latin typeface="Arial"/>
                          <a:ea typeface="Times New Roman"/>
                          <a:hlinkClick r:id="rId19">
                            <a:extLst>
                              <a:ext uri="{A12FA001-AC4F-418D-AE19-62706E023703}">
                                <ahyp:hlinkClr xmlns:ahyp="http://schemas.microsoft.com/office/drawing/2018/hyperlinkcolor" val="tx"/>
                              </a:ext>
                            </a:extLst>
                          </a:hlinkClick>
                        </a:rPr>
                        <a:t>:</a:t>
                      </a:r>
                      <a:r>
                        <a:rPr lang="en-US" sz="1300" strike="noStrike" spc="-1" dirty="0">
                          <a:solidFill>
                            <a:srgbClr val="000000"/>
                          </a:solidFill>
                          <a:uFill>
                            <a:solidFill>
                              <a:srgbClr val="FFFFFF"/>
                            </a:solidFill>
                          </a:uFill>
                          <a:latin typeface="Arial"/>
                          <a:ea typeface="Times New Roman"/>
                        </a:rPr>
                        <a:t> </a:t>
                      </a:r>
                      <a:r>
                        <a:rPr lang="en-US" sz="1300" b="1" i="1" strike="noStrike" spc="-1" dirty="0">
                          <a:solidFill>
                            <a:srgbClr val="548DD4"/>
                          </a:solidFill>
                          <a:uFill>
                            <a:solidFill>
                              <a:srgbClr val="FFFFFF"/>
                            </a:solidFill>
                          </a:uFill>
                          <a:latin typeface="Arial"/>
                          <a:ea typeface="Times New Roman"/>
                        </a:rPr>
                        <a:t>(the controlled area of Judea and Jerusalem)</a:t>
                      </a:r>
                      <a:r>
                        <a:rPr lang="en-US" sz="1300" strike="noStrike" spc="-1" dirty="0">
                          <a:solidFill>
                            <a:srgbClr val="000000"/>
                          </a:solidFill>
                          <a:uFill>
                            <a:solidFill>
                              <a:srgbClr val="FFFFFF"/>
                            </a:solidFill>
                          </a:uFill>
                          <a:latin typeface="Arial"/>
                          <a:ea typeface="Times New Roman"/>
                        </a:rPr>
                        <a:t> </a:t>
                      </a:r>
                      <a:r>
                        <a:rPr lang="en-US" sz="1300" strike="noStrike" spc="-1" dirty="0">
                          <a:solidFill>
                            <a:schemeClr val="tx1"/>
                          </a:solidFill>
                          <a:uFill>
                            <a:solidFill>
                              <a:srgbClr val="FFFFFF"/>
                            </a:solidFill>
                          </a:uFill>
                          <a:latin typeface="Arial"/>
                          <a:ea typeface="Times New Roman"/>
                        </a:rPr>
                        <a:t>so shall he </a:t>
                      </a:r>
                      <a:r>
                        <a:rPr lang="en-US" sz="1300" u="sng" strike="noStrike" spc="-1" dirty="0">
                          <a:solidFill>
                            <a:schemeClr val="tx1"/>
                          </a:solidFill>
                          <a:uFill>
                            <a:solidFill>
                              <a:srgbClr val="FFFFFF"/>
                            </a:solidFill>
                          </a:uFill>
                          <a:latin typeface="Arial"/>
                          <a:ea typeface="Times New Roman"/>
                          <a:hlinkClick r:id="rId20">
                            <a:extLst>
                              <a:ext uri="{A12FA001-AC4F-418D-AE19-62706E023703}">
                                <ahyp:hlinkClr xmlns:ahyp="http://schemas.microsoft.com/office/drawing/2018/hyperlinkcolor" val="tx"/>
                              </a:ext>
                            </a:extLst>
                          </a:hlinkClick>
                        </a:rPr>
                        <a:t>do</a:t>
                      </a:r>
                      <a:r>
                        <a:rPr lang="en-US" sz="1300" strike="noStrike" spc="-1" dirty="0">
                          <a:solidFill>
                            <a:schemeClr val="tx1"/>
                          </a:solidFill>
                          <a:uFill>
                            <a:solidFill>
                              <a:srgbClr val="FFFFFF"/>
                            </a:solidFill>
                          </a:uFill>
                          <a:latin typeface="Arial"/>
                          <a:ea typeface="Times New Roman"/>
                        </a:rPr>
                        <a:t>; he shall even </a:t>
                      </a:r>
                      <a:r>
                        <a:rPr lang="en-US" sz="1300" u="sng" strike="noStrike" spc="-1" dirty="0">
                          <a:solidFill>
                            <a:schemeClr val="tx1"/>
                          </a:solidFill>
                          <a:uFill>
                            <a:solidFill>
                              <a:srgbClr val="FFFFFF"/>
                            </a:solidFill>
                          </a:uFill>
                          <a:latin typeface="Arial"/>
                          <a:ea typeface="Times New Roman"/>
                          <a:hlinkClick r:id="rId14">
                            <a:extLst>
                              <a:ext uri="{A12FA001-AC4F-418D-AE19-62706E023703}">
                                <ahyp:hlinkClr xmlns:ahyp="http://schemas.microsoft.com/office/drawing/2018/hyperlinkcolor" val="tx"/>
                              </a:ext>
                            </a:extLst>
                          </a:hlinkClick>
                        </a:rPr>
                        <a:t>return</a:t>
                      </a:r>
                      <a:r>
                        <a:rPr lang="en-US" sz="1300" strike="noStrike" spc="-1" dirty="0">
                          <a:solidFill>
                            <a:schemeClr val="tx1"/>
                          </a:solidFill>
                          <a:uFill>
                            <a:solidFill>
                              <a:srgbClr val="FFFFFF"/>
                            </a:solidFill>
                          </a:uFill>
                          <a:latin typeface="Arial"/>
                          <a:ea typeface="Times New Roman"/>
                        </a:rPr>
                        <a:t>, and have </a:t>
                      </a:r>
                      <a:r>
                        <a:rPr lang="en-US" sz="1300" u="sng" strike="noStrike" spc="-1" dirty="0">
                          <a:solidFill>
                            <a:schemeClr val="tx1"/>
                          </a:solidFill>
                          <a:uFill>
                            <a:solidFill>
                              <a:srgbClr val="FFFFFF"/>
                            </a:solidFill>
                          </a:uFill>
                          <a:latin typeface="Arial"/>
                          <a:ea typeface="Times New Roman"/>
                          <a:hlinkClick r:id="rId30">
                            <a:extLst>
                              <a:ext uri="{A12FA001-AC4F-418D-AE19-62706E023703}">
                                <ahyp:hlinkClr xmlns:ahyp="http://schemas.microsoft.com/office/drawing/2018/hyperlinkcolor" val="tx"/>
                              </a:ext>
                            </a:extLst>
                          </a:hlinkClick>
                        </a:rPr>
                        <a:t>intelligence</a:t>
                      </a:r>
                      <a:r>
                        <a:rPr lang="en-US" sz="1300" strike="noStrike" spc="-1" dirty="0">
                          <a:solidFill>
                            <a:schemeClr val="tx1"/>
                          </a:solidFill>
                          <a:uFill>
                            <a:solidFill>
                              <a:srgbClr val="FFFFFF"/>
                            </a:solidFill>
                          </a:uFill>
                          <a:latin typeface="Arial"/>
                          <a:ea typeface="Times New Roman"/>
                        </a:rPr>
                        <a:t> with them that </a:t>
                      </a:r>
                      <a:r>
                        <a:rPr lang="en-US" sz="1300" u="sng" strike="noStrike" spc="-1" dirty="0">
                          <a:solidFill>
                            <a:schemeClr val="tx1"/>
                          </a:solidFill>
                          <a:uFill>
                            <a:solidFill>
                              <a:srgbClr val="FFFFFF"/>
                            </a:solidFill>
                          </a:uFill>
                          <a:latin typeface="Arial"/>
                          <a:ea typeface="Times New Roman"/>
                          <a:hlinkClick r:id="rId31">
                            <a:extLst>
                              <a:ext uri="{A12FA001-AC4F-418D-AE19-62706E023703}">
                                <ahyp:hlinkClr xmlns:ahyp="http://schemas.microsoft.com/office/drawing/2018/hyperlinkcolor" val="tx"/>
                              </a:ext>
                            </a:extLst>
                          </a:hlinkClick>
                        </a:rPr>
                        <a:t>forsake</a:t>
                      </a:r>
                      <a:r>
                        <a:rPr lang="en-US" sz="1300" strike="noStrike" spc="-1" dirty="0">
                          <a:solidFill>
                            <a:schemeClr val="tx1"/>
                          </a:solidFill>
                          <a:uFill>
                            <a:solidFill>
                              <a:srgbClr val="FFFFFF"/>
                            </a:solidFill>
                          </a:uFill>
                          <a:latin typeface="Arial"/>
                          <a:ea typeface="Times New Roman"/>
                        </a:rPr>
                        <a:t> the </a:t>
                      </a:r>
                      <a:r>
                        <a:rPr lang="en-US" sz="1300" u="sng" strike="noStrike" spc="-1" dirty="0">
                          <a:solidFill>
                            <a:schemeClr val="tx1"/>
                          </a:solidFill>
                          <a:uFill>
                            <a:solidFill>
                              <a:srgbClr val="FFFFFF"/>
                            </a:solidFill>
                          </a:uFill>
                          <a:latin typeface="Arial"/>
                          <a:ea typeface="Times New Roman"/>
                          <a:hlinkClick r:id="rId18">
                            <a:extLst>
                              <a:ext uri="{A12FA001-AC4F-418D-AE19-62706E023703}">
                                <ahyp:hlinkClr xmlns:ahyp="http://schemas.microsoft.com/office/drawing/2018/hyperlinkcolor" val="tx"/>
                              </a:ext>
                            </a:extLst>
                          </a:hlinkClick>
                        </a:rPr>
                        <a:t>holy</a:t>
                      </a:r>
                      <a:r>
                        <a:rPr lang="en-US" sz="1300" strike="noStrike" spc="-1" dirty="0">
                          <a:solidFill>
                            <a:schemeClr val="tx1"/>
                          </a:solidFill>
                          <a:uFill>
                            <a:solidFill>
                              <a:srgbClr val="FFFFFF"/>
                            </a:solidFill>
                          </a:uFill>
                          <a:latin typeface="Arial"/>
                          <a:ea typeface="Times New Roman"/>
                        </a:rPr>
                        <a:t> </a:t>
                      </a:r>
                      <a:r>
                        <a:rPr lang="en-US" sz="1300" u="sng" strike="noStrike" spc="-1" dirty="0">
                          <a:solidFill>
                            <a:schemeClr val="tx1"/>
                          </a:solidFill>
                          <a:uFill>
                            <a:solidFill>
                              <a:srgbClr val="FFFFFF"/>
                            </a:solidFill>
                          </a:uFill>
                          <a:latin typeface="Arial"/>
                          <a:ea typeface="Times New Roman"/>
                          <a:hlinkClick r:id="rId19">
                            <a:extLst>
                              <a:ext uri="{A12FA001-AC4F-418D-AE19-62706E023703}">
                                <ahyp:hlinkClr xmlns:ahyp="http://schemas.microsoft.com/office/drawing/2018/hyperlinkcolor" val="tx"/>
                              </a:ext>
                            </a:extLst>
                          </a:hlinkClick>
                        </a:rPr>
                        <a:t>covenant.</a:t>
                      </a:r>
                      <a:r>
                        <a:rPr lang="en-US" sz="1300" strike="noStrike" spc="-1" dirty="0">
                          <a:solidFill>
                            <a:srgbClr val="000000"/>
                          </a:solidFill>
                          <a:uFill>
                            <a:solidFill>
                              <a:srgbClr val="FFFFFF"/>
                            </a:solidFill>
                          </a:uFill>
                          <a:latin typeface="Arial"/>
                          <a:ea typeface="Times New Roman"/>
                        </a:rPr>
                        <a:t> </a:t>
                      </a:r>
                      <a:r>
                        <a:rPr lang="en-US" sz="1300" b="1" i="1" strike="noStrike" spc="-1" dirty="0">
                          <a:solidFill>
                            <a:srgbClr val="548DD4"/>
                          </a:solidFill>
                          <a:uFill>
                            <a:solidFill>
                              <a:srgbClr val="FFFFFF"/>
                            </a:solidFill>
                          </a:uFill>
                          <a:latin typeface="Arial"/>
                          <a:ea typeface="Times New Roman"/>
                        </a:rPr>
                        <a:t>(the Hellenized Jews and the puppet high priest Menelaus, who offered up a sow on the alter to Antiochus’ god, Jupiter)</a:t>
                      </a:r>
                      <a:endParaRPr dirty="0"/>
                    </a:p>
                  </a:txBody>
                  <a:tcPr marL="4320" marR="432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1040040">
                <a:tc>
                  <a:txBody>
                    <a:bodyPr/>
                    <a:lstStyle/>
                    <a:p>
                      <a:pPr algn="just">
                        <a:lnSpc>
                          <a:spcPct val="115000"/>
                        </a:lnSpc>
                      </a:pPr>
                      <a:r>
                        <a:rPr lang="en-US" sz="1300" b="1" strike="noStrike" spc="-1" dirty="0">
                          <a:solidFill>
                            <a:srgbClr val="000000"/>
                          </a:solidFill>
                          <a:uFill>
                            <a:solidFill>
                              <a:srgbClr val="FFFFFF"/>
                            </a:solidFill>
                          </a:uFill>
                          <a:latin typeface="Arial"/>
                          <a:ea typeface="Times New Roman"/>
                        </a:rPr>
                        <a:t>11:31</a:t>
                      </a:r>
                      <a:r>
                        <a:rPr lang="en-US" sz="1300" strike="noStrike" spc="-1" dirty="0">
                          <a:solidFill>
                            <a:srgbClr val="000000"/>
                          </a:solidFill>
                          <a:uFill>
                            <a:solidFill>
                              <a:srgbClr val="FFFFFF"/>
                            </a:solidFill>
                          </a:uFill>
                          <a:latin typeface="Arial"/>
                          <a:ea typeface="Times New Roman"/>
                        </a:rPr>
                        <a:t>  </a:t>
                      </a:r>
                      <a:r>
                        <a:rPr lang="en-US" sz="1300" strike="noStrike" spc="-1" dirty="0">
                          <a:solidFill>
                            <a:schemeClr val="tx1"/>
                          </a:solidFill>
                          <a:uFill>
                            <a:solidFill>
                              <a:srgbClr val="FFFFFF"/>
                            </a:solidFill>
                          </a:uFill>
                          <a:latin typeface="Arial"/>
                          <a:ea typeface="Times New Roman"/>
                        </a:rPr>
                        <a:t>And </a:t>
                      </a:r>
                      <a:r>
                        <a:rPr lang="en-US" sz="1300" u="sng" strike="noStrike" spc="-1" dirty="0">
                          <a:solidFill>
                            <a:schemeClr val="tx1"/>
                          </a:solidFill>
                          <a:uFill>
                            <a:solidFill>
                              <a:srgbClr val="FFFFFF"/>
                            </a:solidFill>
                          </a:uFill>
                          <a:latin typeface="Arial"/>
                          <a:ea typeface="Times New Roman"/>
                          <a:hlinkClick r:id="rId32">
                            <a:extLst>
                              <a:ext uri="{A12FA001-AC4F-418D-AE19-62706E023703}">
                                <ahyp:hlinkClr xmlns:ahyp="http://schemas.microsoft.com/office/drawing/2018/hyperlinkcolor" val="tx"/>
                              </a:ext>
                            </a:extLst>
                          </a:hlinkClick>
                        </a:rPr>
                        <a:t>arms</a:t>
                      </a:r>
                      <a:r>
                        <a:rPr lang="en-US" sz="1300" strike="noStrike" spc="-1" dirty="0">
                          <a:solidFill>
                            <a:schemeClr val="tx1"/>
                          </a:solidFill>
                          <a:uFill>
                            <a:solidFill>
                              <a:srgbClr val="FFFFFF"/>
                            </a:solidFill>
                          </a:uFill>
                          <a:latin typeface="Arial"/>
                          <a:ea typeface="Times New Roman"/>
                        </a:rPr>
                        <a:t> shall </a:t>
                      </a:r>
                      <a:r>
                        <a:rPr lang="en-US" sz="1300" u="sng" strike="noStrike" spc="-1" dirty="0">
                          <a:solidFill>
                            <a:schemeClr val="tx1"/>
                          </a:solidFill>
                          <a:uFill>
                            <a:solidFill>
                              <a:srgbClr val="FFFFFF"/>
                            </a:solidFill>
                          </a:uFill>
                          <a:latin typeface="Arial"/>
                          <a:ea typeface="Times New Roman"/>
                          <a:hlinkClick r:id="rId33">
                            <a:extLst>
                              <a:ext uri="{A12FA001-AC4F-418D-AE19-62706E023703}">
                                <ahyp:hlinkClr xmlns:ahyp="http://schemas.microsoft.com/office/drawing/2018/hyperlinkcolor" val="tx"/>
                              </a:ext>
                            </a:extLst>
                          </a:hlinkClick>
                        </a:rPr>
                        <a:t>stand</a:t>
                      </a:r>
                      <a:r>
                        <a:rPr lang="en-US" sz="1300" strike="noStrike" spc="-1" dirty="0">
                          <a:solidFill>
                            <a:schemeClr val="tx1"/>
                          </a:solidFill>
                          <a:uFill>
                            <a:solidFill>
                              <a:srgbClr val="FFFFFF"/>
                            </a:solidFill>
                          </a:uFill>
                          <a:latin typeface="Arial"/>
                          <a:ea typeface="Times New Roman"/>
                        </a:rPr>
                        <a:t> on his part, and they shall </a:t>
                      </a:r>
                      <a:r>
                        <a:rPr lang="en-US" sz="1300" u="sng" strike="noStrike" spc="-1" dirty="0">
                          <a:solidFill>
                            <a:schemeClr val="tx1"/>
                          </a:solidFill>
                          <a:uFill>
                            <a:solidFill>
                              <a:srgbClr val="FFFFFF"/>
                            </a:solidFill>
                          </a:uFill>
                          <a:latin typeface="Arial"/>
                          <a:ea typeface="Times New Roman"/>
                          <a:hlinkClick r:id="rId34">
                            <a:extLst>
                              <a:ext uri="{A12FA001-AC4F-418D-AE19-62706E023703}">
                                <ahyp:hlinkClr xmlns:ahyp="http://schemas.microsoft.com/office/drawing/2018/hyperlinkcolor" val="tx"/>
                              </a:ext>
                            </a:extLst>
                          </a:hlinkClick>
                        </a:rPr>
                        <a:t>pollute</a:t>
                      </a:r>
                      <a:r>
                        <a:rPr lang="en-US" sz="1300" strike="noStrike" spc="-1" dirty="0">
                          <a:solidFill>
                            <a:schemeClr val="tx1"/>
                          </a:solidFill>
                          <a:uFill>
                            <a:solidFill>
                              <a:srgbClr val="FFFFFF"/>
                            </a:solidFill>
                          </a:uFill>
                          <a:latin typeface="Arial"/>
                          <a:ea typeface="Times New Roman"/>
                        </a:rPr>
                        <a:t> the </a:t>
                      </a:r>
                      <a:r>
                        <a:rPr lang="en-US" sz="1300" u="sng" strike="noStrike" spc="-1" dirty="0">
                          <a:solidFill>
                            <a:schemeClr val="tx1"/>
                          </a:solidFill>
                          <a:uFill>
                            <a:solidFill>
                              <a:srgbClr val="FFFFFF"/>
                            </a:solidFill>
                          </a:uFill>
                          <a:latin typeface="Arial"/>
                          <a:ea typeface="Times New Roman"/>
                          <a:hlinkClick r:id="rId35">
                            <a:extLst>
                              <a:ext uri="{A12FA001-AC4F-418D-AE19-62706E023703}">
                                <ahyp:hlinkClr xmlns:ahyp="http://schemas.microsoft.com/office/drawing/2018/hyperlinkcolor" val="tx"/>
                              </a:ext>
                            </a:extLst>
                          </a:hlinkClick>
                        </a:rPr>
                        <a:t>sanctuary</a:t>
                      </a:r>
                      <a:r>
                        <a:rPr lang="en-US" sz="1300" strike="noStrike" spc="-1" dirty="0">
                          <a:solidFill>
                            <a:schemeClr val="tx1"/>
                          </a:solidFill>
                          <a:uFill>
                            <a:solidFill>
                              <a:srgbClr val="FFFFFF"/>
                            </a:solidFill>
                          </a:uFill>
                          <a:latin typeface="Arial"/>
                          <a:ea typeface="Times New Roman"/>
                        </a:rPr>
                        <a:t> of </a:t>
                      </a:r>
                      <a:r>
                        <a:rPr lang="en-US" sz="1300" u="sng" strike="noStrike" spc="-1" dirty="0">
                          <a:solidFill>
                            <a:schemeClr val="tx1"/>
                          </a:solidFill>
                          <a:uFill>
                            <a:solidFill>
                              <a:srgbClr val="FFFFFF"/>
                            </a:solidFill>
                          </a:uFill>
                          <a:latin typeface="Arial"/>
                          <a:ea typeface="Times New Roman"/>
                          <a:hlinkClick r:id="rId36">
                            <a:extLst>
                              <a:ext uri="{A12FA001-AC4F-418D-AE19-62706E023703}">
                                <ahyp:hlinkClr xmlns:ahyp="http://schemas.microsoft.com/office/drawing/2018/hyperlinkcolor" val="tx"/>
                              </a:ext>
                            </a:extLst>
                          </a:hlinkClick>
                        </a:rPr>
                        <a:t>strength,</a:t>
                      </a:r>
                      <a:r>
                        <a:rPr lang="en-US" sz="1300" strike="noStrike" spc="-1" dirty="0">
                          <a:solidFill>
                            <a:schemeClr val="tx1"/>
                          </a:solidFill>
                          <a:uFill>
                            <a:solidFill>
                              <a:srgbClr val="FFFFFF"/>
                            </a:solidFill>
                          </a:uFill>
                          <a:latin typeface="Arial"/>
                          <a:ea typeface="Times New Roman"/>
                        </a:rPr>
                        <a:t> and shall take </a:t>
                      </a:r>
                      <a:r>
                        <a:rPr lang="en-US" sz="1300" u="sng" strike="noStrike" spc="-1" dirty="0">
                          <a:solidFill>
                            <a:schemeClr val="tx1"/>
                          </a:solidFill>
                          <a:uFill>
                            <a:solidFill>
                              <a:srgbClr val="FFFFFF"/>
                            </a:solidFill>
                          </a:uFill>
                          <a:latin typeface="Arial"/>
                          <a:ea typeface="Times New Roman"/>
                          <a:hlinkClick r:id="rId37">
                            <a:extLst>
                              <a:ext uri="{A12FA001-AC4F-418D-AE19-62706E023703}">
                                <ahyp:hlinkClr xmlns:ahyp="http://schemas.microsoft.com/office/drawing/2018/hyperlinkcolor" val="tx"/>
                              </a:ext>
                            </a:extLst>
                          </a:hlinkClick>
                        </a:rPr>
                        <a:t>away</a:t>
                      </a:r>
                      <a:r>
                        <a:rPr lang="en-US" sz="1300" strike="noStrike" spc="-1" dirty="0">
                          <a:solidFill>
                            <a:schemeClr val="tx1"/>
                          </a:solidFill>
                          <a:uFill>
                            <a:solidFill>
                              <a:srgbClr val="FFFFFF"/>
                            </a:solidFill>
                          </a:uFill>
                          <a:latin typeface="Arial"/>
                          <a:ea typeface="Times New Roman"/>
                        </a:rPr>
                        <a:t> the </a:t>
                      </a:r>
                      <a:r>
                        <a:rPr lang="en-US" sz="1300" u="sng" strike="noStrike" spc="-1" dirty="0">
                          <a:solidFill>
                            <a:schemeClr val="tx1"/>
                          </a:solidFill>
                          <a:uFill>
                            <a:solidFill>
                              <a:srgbClr val="FFFFFF"/>
                            </a:solidFill>
                          </a:uFill>
                          <a:latin typeface="Arial"/>
                          <a:ea typeface="Times New Roman"/>
                          <a:hlinkClick r:id="rId38">
                            <a:extLst>
                              <a:ext uri="{A12FA001-AC4F-418D-AE19-62706E023703}">
                                <ahyp:hlinkClr xmlns:ahyp="http://schemas.microsoft.com/office/drawing/2018/hyperlinkcolor" val="tx"/>
                              </a:ext>
                            </a:extLst>
                          </a:hlinkClick>
                        </a:rPr>
                        <a:t>daily</a:t>
                      </a:r>
                      <a:r>
                        <a:rPr lang="en-US" sz="1300" strike="noStrike" spc="-1" dirty="0">
                          <a:solidFill>
                            <a:schemeClr val="tx1"/>
                          </a:solidFill>
                          <a:uFill>
                            <a:solidFill>
                              <a:srgbClr val="FFFFFF"/>
                            </a:solidFill>
                          </a:uFill>
                          <a:latin typeface="Arial"/>
                          <a:ea typeface="Times New Roman"/>
                        </a:rPr>
                        <a:t> sacrifice, and they shall </a:t>
                      </a:r>
                      <a:r>
                        <a:rPr lang="en-US" sz="1300" u="sng" strike="noStrike" spc="-1" dirty="0">
                          <a:solidFill>
                            <a:schemeClr val="tx1"/>
                          </a:solidFill>
                          <a:uFill>
                            <a:solidFill>
                              <a:srgbClr val="FFFFFF"/>
                            </a:solidFill>
                          </a:uFill>
                          <a:latin typeface="Arial"/>
                          <a:ea typeface="Times New Roman"/>
                          <a:hlinkClick r:id="rId39">
                            <a:extLst>
                              <a:ext uri="{A12FA001-AC4F-418D-AE19-62706E023703}">
                                <ahyp:hlinkClr xmlns:ahyp="http://schemas.microsoft.com/office/drawing/2018/hyperlinkcolor" val="tx"/>
                              </a:ext>
                            </a:extLst>
                          </a:hlinkClick>
                        </a:rPr>
                        <a:t>place</a:t>
                      </a:r>
                      <a:r>
                        <a:rPr lang="en-US" sz="1300" strike="noStrike" spc="-1" dirty="0">
                          <a:solidFill>
                            <a:schemeClr val="tx1"/>
                          </a:solidFill>
                          <a:uFill>
                            <a:solidFill>
                              <a:srgbClr val="FFFFFF"/>
                            </a:solidFill>
                          </a:uFill>
                          <a:latin typeface="Arial"/>
                          <a:ea typeface="Times New Roman"/>
                        </a:rPr>
                        <a:t> the </a:t>
                      </a:r>
                      <a:r>
                        <a:rPr lang="en-US" sz="1300" u="sng" strike="noStrike" spc="-1" dirty="0">
                          <a:solidFill>
                            <a:schemeClr val="tx1"/>
                          </a:solidFill>
                          <a:uFill>
                            <a:solidFill>
                              <a:srgbClr val="FFFFFF"/>
                            </a:solidFill>
                          </a:uFill>
                          <a:latin typeface="Arial"/>
                          <a:ea typeface="Times New Roman"/>
                          <a:hlinkClick r:id="rId40">
                            <a:extLst>
                              <a:ext uri="{A12FA001-AC4F-418D-AE19-62706E023703}">
                                <ahyp:hlinkClr xmlns:ahyp="http://schemas.microsoft.com/office/drawing/2018/hyperlinkcolor" val="tx"/>
                              </a:ext>
                            </a:extLst>
                          </a:hlinkClick>
                        </a:rPr>
                        <a:t>abomination</a:t>
                      </a:r>
                      <a:r>
                        <a:rPr lang="en-US" sz="1300" strike="noStrike" spc="-1" dirty="0">
                          <a:solidFill>
                            <a:schemeClr val="tx1"/>
                          </a:solidFill>
                          <a:uFill>
                            <a:solidFill>
                              <a:srgbClr val="FFFFFF"/>
                            </a:solidFill>
                          </a:uFill>
                          <a:latin typeface="Arial"/>
                          <a:ea typeface="Times New Roman"/>
                        </a:rPr>
                        <a:t> that </a:t>
                      </a:r>
                      <a:r>
                        <a:rPr lang="en-US" sz="1300" strike="noStrike" spc="-1" dirty="0" err="1">
                          <a:solidFill>
                            <a:schemeClr val="tx1"/>
                          </a:solidFill>
                          <a:uFill>
                            <a:solidFill>
                              <a:srgbClr val="FFFFFF"/>
                            </a:solidFill>
                          </a:uFill>
                          <a:latin typeface="Arial"/>
                          <a:ea typeface="Times New Roman"/>
                        </a:rPr>
                        <a:t>maketh</a:t>
                      </a:r>
                      <a:r>
                        <a:rPr lang="en-US" sz="1300" strike="noStrike" spc="-1" dirty="0">
                          <a:solidFill>
                            <a:schemeClr val="tx1"/>
                          </a:solidFill>
                          <a:uFill>
                            <a:solidFill>
                              <a:srgbClr val="FFFFFF"/>
                            </a:solidFill>
                          </a:uFill>
                          <a:latin typeface="Arial"/>
                          <a:ea typeface="Times New Roman"/>
                        </a:rPr>
                        <a:t> </a:t>
                      </a:r>
                      <a:r>
                        <a:rPr lang="en-US" sz="1300" u="sng" strike="noStrike" spc="-1" dirty="0">
                          <a:solidFill>
                            <a:schemeClr val="tx1"/>
                          </a:solidFill>
                          <a:uFill>
                            <a:solidFill>
                              <a:srgbClr val="FFFFFF"/>
                            </a:solidFill>
                          </a:uFill>
                          <a:latin typeface="Arial"/>
                          <a:ea typeface="Times New Roman"/>
                          <a:hlinkClick r:id="rId41">
                            <a:extLst>
                              <a:ext uri="{A12FA001-AC4F-418D-AE19-62706E023703}">
                                <ahyp:hlinkClr xmlns:ahyp="http://schemas.microsoft.com/office/drawing/2018/hyperlinkcolor" val="tx"/>
                              </a:ext>
                            </a:extLst>
                          </a:hlinkClick>
                        </a:rPr>
                        <a:t>desolate</a:t>
                      </a:r>
                      <a:r>
                        <a:rPr lang="en-US" sz="1300" strike="noStrike" spc="-1" dirty="0">
                          <a:solidFill>
                            <a:srgbClr val="000000"/>
                          </a:solidFill>
                          <a:uFill>
                            <a:solidFill>
                              <a:srgbClr val="FFFFFF"/>
                            </a:solidFill>
                          </a:uFill>
                          <a:latin typeface="Arial"/>
                          <a:ea typeface="Times New Roman"/>
                        </a:rPr>
                        <a:t>. </a:t>
                      </a:r>
                      <a:r>
                        <a:rPr lang="en-US" sz="1300" b="1" i="1" strike="noStrike" spc="-1" dirty="0">
                          <a:solidFill>
                            <a:srgbClr val="548DD4"/>
                          </a:solidFill>
                          <a:uFill>
                            <a:solidFill>
                              <a:srgbClr val="FFFFFF"/>
                            </a:solidFill>
                          </a:uFill>
                          <a:latin typeface="Arial"/>
                          <a:ea typeface="Times New Roman"/>
                        </a:rPr>
                        <a:t>(the sow offered on the brazen alter, the first of three times the holy city Jerusalem would suffer an abomination that </a:t>
                      </a:r>
                      <a:r>
                        <a:rPr lang="en-US" sz="1300" b="1" i="1" strike="noStrike" spc="-1" dirty="0" err="1">
                          <a:solidFill>
                            <a:srgbClr val="548DD4"/>
                          </a:solidFill>
                          <a:uFill>
                            <a:solidFill>
                              <a:srgbClr val="FFFFFF"/>
                            </a:solidFill>
                          </a:uFill>
                          <a:latin typeface="Arial"/>
                          <a:ea typeface="Times New Roman"/>
                        </a:rPr>
                        <a:t>maketh</a:t>
                      </a:r>
                      <a:r>
                        <a:rPr lang="en-US" sz="1300" b="1" i="1" strike="noStrike" spc="-1" dirty="0">
                          <a:solidFill>
                            <a:srgbClr val="548DD4"/>
                          </a:solidFill>
                          <a:uFill>
                            <a:solidFill>
                              <a:srgbClr val="FFFFFF"/>
                            </a:solidFill>
                          </a:uFill>
                          <a:latin typeface="Arial"/>
                          <a:ea typeface="Times New Roman"/>
                        </a:rPr>
                        <a:t> </a:t>
                      </a:r>
                      <a:r>
                        <a:rPr lang="en-US" sz="1300" b="1" i="1" strike="noStrike" spc="-1" dirty="0" err="1">
                          <a:solidFill>
                            <a:srgbClr val="548DD4"/>
                          </a:solidFill>
                          <a:uFill>
                            <a:solidFill>
                              <a:srgbClr val="FFFFFF"/>
                            </a:solidFill>
                          </a:uFill>
                          <a:latin typeface="Arial"/>
                          <a:ea typeface="Times New Roman"/>
                        </a:rPr>
                        <a:t>desolate..the</a:t>
                      </a:r>
                      <a:r>
                        <a:rPr lang="en-US" sz="1300" b="1" i="1" strike="noStrike" spc="-1" dirty="0">
                          <a:solidFill>
                            <a:srgbClr val="548DD4"/>
                          </a:solidFill>
                          <a:uFill>
                            <a:solidFill>
                              <a:srgbClr val="FFFFFF"/>
                            </a:solidFill>
                          </a:uFill>
                          <a:latin typeface="Arial"/>
                          <a:ea typeface="Times New Roman"/>
                        </a:rPr>
                        <a:t> daily sacrifice was removed, and only on </a:t>
                      </a:r>
                      <a:r>
                        <a:rPr lang="en-US" sz="1300" b="1" i="1" strike="noStrike" spc="-1" dirty="0" err="1">
                          <a:solidFill>
                            <a:srgbClr val="548DD4"/>
                          </a:solidFill>
                          <a:uFill>
                            <a:solidFill>
                              <a:srgbClr val="FFFFFF"/>
                            </a:solidFill>
                          </a:uFill>
                          <a:latin typeface="Arial"/>
                          <a:ea typeface="Times New Roman"/>
                        </a:rPr>
                        <a:t>greek</a:t>
                      </a:r>
                      <a:r>
                        <a:rPr lang="en-US" sz="1300" b="1" i="1" strike="noStrike" spc="-1" dirty="0">
                          <a:solidFill>
                            <a:srgbClr val="548DD4"/>
                          </a:solidFill>
                          <a:uFill>
                            <a:solidFill>
                              <a:srgbClr val="FFFFFF"/>
                            </a:solidFill>
                          </a:uFill>
                          <a:latin typeface="Arial"/>
                          <a:ea typeface="Times New Roman"/>
                        </a:rPr>
                        <a:t> holy days was there sacrifices, and it was with unclean animals and to false gods)</a:t>
                      </a:r>
                      <a:endParaRPr dirty="0"/>
                    </a:p>
                  </a:txBody>
                  <a:tcPr marL="4320" marR="432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r h="828360">
                <a:tc>
                  <a:txBody>
                    <a:bodyPr/>
                    <a:lstStyle/>
                    <a:p>
                      <a:pPr algn="just">
                        <a:lnSpc>
                          <a:spcPct val="115000"/>
                        </a:lnSpc>
                      </a:pPr>
                      <a:r>
                        <a:rPr lang="en-US" sz="1300" b="1" strike="noStrike" spc="-1" dirty="0">
                          <a:solidFill>
                            <a:srgbClr val="000000"/>
                          </a:solidFill>
                          <a:uFill>
                            <a:solidFill>
                              <a:srgbClr val="FFFFFF"/>
                            </a:solidFill>
                          </a:uFill>
                          <a:latin typeface="Arial"/>
                          <a:ea typeface="Times New Roman"/>
                        </a:rPr>
                        <a:t>11:32</a:t>
                      </a:r>
                      <a:r>
                        <a:rPr lang="en-US" sz="1300" strike="noStrike" spc="-1" dirty="0">
                          <a:solidFill>
                            <a:srgbClr val="000000"/>
                          </a:solidFill>
                          <a:uFill>
                            <a:solidFill>
                              <a:srgbClr val="FFFFFF"/>
                            </a:solidFill>
                          </a:uFill>
                          <a:latin typeface="Arial"/>
                          <a:ea typeface="Times New Roman"/>
                        </a:rPr>
                        <a:t>  </a:t>
                      </a:r>
                      <a:r>
                        <a:rPr lang="en-US" sz="1300" strike="noStrike" spc="-1" dirty="0">
                          <a:solidFill>
                            <a:schemeClr val="tx1"/>
                          </a:solidFill>
                          <a:uFill>
                            <a:solidFill>
                              <a:srgbClr val="FFFFFF"/>
                            </a:solidFill>
                          </a:uFill>
                          <a:latin typeface="Arial"/>
                          <a:ea typeface="Times New Roman"/>
                        </a:rPr>
                        <a:t>And such as do </a:t>
                      </a:r>
                      <a:r>
                        <a:rPr lang="en-US" sz="1300" u="sng" strike="noStrike" spc="-1" dirty="0">
                          <a:solidFill>
                            <a:schemeClr val="tx1"/>
                          </a:solidFill>
                          <a:uFill>
                            <a:solidFill>
                              <a:srgbClr val="FFFFFF"/>
                            </a:solidFill>
                          </a:uFill>
                          <a:latin typeface="Arial"/>
                          <a:ea typeface="Times New Roman"/>
                          <a:hlinkClick r:id="rId42">
                            <a:extLst>
                              <a:ext uri="{A12FA001-AC4F-418D-AE19-62706E023703}">
                                <ahyp:hlinkClr xmlns:ahyp="http://schemas.microsoft.com/office/drawing/2018/hyperlinkcolor" val="tx"/>
                              </a:ext>
                            </a:extLst>
                          </a:hlinkClick>
                        </a:rPr>
                        <a:t>wickedly</a:t>
                      </a:r>
                      <a:r>
                        <a:rPr lang="en-US" sz="1300" strike="noStrike" spc="-1" dirty="0">
                          <a:solidFill>
                            <a:schemeClr val="tx1"/>
                          </a:solidFill>
                          <a:uFill>
                            <a:solidFill>
                              <a:srgbClr val="FFFFFF"/>
                            </a:solidFill>
                          </a:uFill>
                          <a:latin typeface="Arial"/>
                          <a:ea typeface="Times New Roman"/>
                        </a:rPr>
                        <a:t> against the </a:t>
                      </a:r>
                      <a:r>
                        <a:rPr lang="en-US" sz="1300" u="sng" strike="noStrike" spc="-1" dirty="0">
                          <a:solidFill>
                            <a:schemeClr val="tx1"/>
                          </a:solidFill>
                          <a:uFill>
                            <a:solidFill>
                              <a:srgbClr val="FFFFFF"/>
                            </a:solidFill>
                          </a:uFill>
                          <a:latin typeface="Arial"/>
                          <a:ea typeface="Times New Roman"/>
                          <a:hlinkClick r:id="rId19">
                            <a:extLst>
                              <a:ext uri="{A12FA001-AC4F-418D-AE19-62706E023703}">
                                <ahyp:hlinkClr xmlns:ahyp="http://schemas.microsoft.com/office/drawing/2018/hyperlinkcolor" val="tx"/>
                              </a:ext>
                            </a:extLst>
                          </a:hlinkClick>
                        </a:rPr>
                        <a:t>covenant</a:t>
                      </a:r>
                      <a:r>
                        <a:rPr lang="en-US" sz="1300" strike="noStrike" spc="-1" dirty="0">
                          <a:solidFill>
                            <a:schemeClr val="tx1"/>
                          </a:solidFill>
                          <a:uFill>
                            <a:solidFill>
                              <a:srgbClr val="FFFFFF"/>
                            </a:solidFill>
                          </a:uFill>
                          <a:latin typeface="Arial"/>
                          <a:ea typeface="Times New Roman"/>
                        </a:rPr>
                        <a:t> shall he </a:t>
                      </a:r>
                      <a:r>
                        <a:rPr lang="en-US" sz="1300" u="sng" strike="noStrike" spc="-1" dirty="0">
                          <a:solidFill>
                            <a:schemeClr val="tx1"/>
                          </a:solidFill>
                          <a:uFill>
                            <a:solidFill>
                              <a:srgbClr val="FFFFFF"/>
                            </a:solidFill>
                          </a:uFill>
                          <a:latin typeface="Arial"/>
                          <a:ea typeface="Times New Roman"/>
                          <a:hlinkClick r:id="rId43">
                            <a:extLst>
                              <a:ext uri="{A12FA001-AC4F-418D-AE19-62706E023703}">
                                <ahyp:hlinkClr xmlns:ahyp="http://schemas.microsoft.com/office/drawing/2018/hyperlinkcolor" val="tx"/>
                              </a:ext>
                            </a:extLst>
                          </a:hlinkClick>
                        </a:rPr>
                        <a:t>corrupt</a:t>
                      </a:r>
                      <a:r>
                        <a:rPr lang="en-US" sz="1300" strike="noStrike" spc="-1" dirty="0">
                          <a:solidFill>
                            <a:schemeClr val="tx1"/>
                          </a:solidFill>
                          <a:uFill>
                            <a:solidFill>
                              <a:srgbClr val="FFFFFF"/>
                            </a:solidFill>
                          </a:uFill>
                          <a:latin typeface="Arial"/>
                          <a:ea typeface="Times New Roman"/>
                        </a:rPr>
                        <a:t> by </a:t>
                      </a:r>
                      <a:r>
                        <a:rPr lang="en-US" sz="1300" u="sng" strike="noStrike" spc="-1" dirty="0">
                          <a:solidFill>
                            <a:schemeClr val="tx1"/>
                          </a:solidFill>
                          <a:uFill>
                            <a:solidFill>
                              <a:srgbClr val="FFFFFF"/>
                            </a:solidFill>
                          </a:uFill>
                          <a:latin typeface="Arial"/>
                          <a:ea typeface="Times New Roman"/>
                          <a:hlinkClick r:id="rId44">
                            <a:extLst>
                              <a:ext uri="{A12FA001-AC4F-418D-AE19-62706E023703}">
                                <ahyp:hlinkClr xmlns:ahyp="http://schemas.microsoft.com/office/drawing/2018/hyperlinkcolor" val="tx"/>
                              </a:ext>
                            </a:extLst>
                          </a:hlinkClick>
                        </a:rPr>
                        <a:t>flatteries</a:t>
                      </a:r>
                      <a:r>
                        <a:rPr lang="en-US" sz="1300" u="sng" strike="noStrike" spc="-1" dirty="0">
                          <a:solidFill>
                            <a:srgbClr val="0000FF"/>
                          </a:solidFill>
                          <a:uFill>
                            <a:solidFill>
                              <a:srgbClr val="FFFFFF"/>
                            </a:solidFill>
                          </a:uFill>
                          <a:latin typeface="Arial"/>
                          <a:ea typeface="Times New Roman"/>
                          <a:hlinkClick r:id="rId44">
                            <a:extLst>
                              <a:ext uri="{A12FA001-AC4F-418D-AE19-62706E023703}">
                                <ahyp:hlinkClr xmlns:ahyp="http://schemas.microsoft.com/office/drawing/2018/hyperlinkcolor" val="tx"/>
                              </a:ext>
                            </a:extLst>
                          </a:hlinkClick>
                        </a:rPr>
                        <a:t>:</a:t>
                      </a:r>
                      <a:r>
                        <a:rPr lang="en-US" sz="1300" b="1" i="1" strike="noStrike" spc="-1" dirty="0">
                          <a:solidFill>
                            <a:srgbClr val="548DD4"/>
                          </a:solidFill>
                          <a:uFill>
                            <a:solidFill>
                              <a:srgbClr val="FFFFFF"/>
                            </a:solidFill>
                          </a:uFill>
                          <a:latin typeface="Arial"/>
                          <a:ea typeface="Times New Roman"/>
                        </a:rPr>
                        <a:t>(the Hellenized Jews were promised position and wealth if they followed his religion and converted the other Jews)</a:t>
                      </a:r>
                      <a:r>
                        <a:rPr lang="en-US" sz="1300" strike="noStrike" spc="-1" dirty="0">
                          <a:solidFill>
                            <a:srgbClr val="000000"/>
                          </a:solidFill>
                          <a:uFill>
                            <a:solidFill>
                              <a:srgbClr val="FFFFFF"/>
                            </a:solidFill>
                          </a:uFill>
                          <a:latin typeface="Arial"/>
                          <a:ea typeface="Times New Roman"/>
                        </a:rPr>
                        <a:t> </a:t>
                      </a:r>
                      <a:r>
                        <a:rPr lang="en-US" sz="1300" strike="noStrike" spc="-1" dirty="0">
                          <a:solidFill>
                            <a:schemeClr val="tx1"/>
                          </a:solidFill>
                          <a:uFill>
                            <a:solidFill>
                              <a:srgbClr val="FFFFFF"/>
                            </a:solidFill>
                          </a:uFill>
                          <a:latin typeface="Arial"/>
                          <a:ea typeface="Times New Roman"/>
                        </a:rPr>
                        <a:t>but the </a:t>
                      </a:r>
                      <a:r>
                        <a:rPr lang="en-US" sz="1300" u="sng" strike="noStrike" spc="-1" dirty="0">
                          <a:solidFill>
                            <a:schemeClr val="tx1"/>
                          </a:solidFill>
                          <a:uFill>
                            <a:solidFill>
                              <a:srgbClr val="FFFFFF"/>
                            </a:solidFill>
                          </a:uFill>
                          <a:latin typeface="Arial"/>
                          <a:ea typeface="Times New Roman"/>
                          <a:hlinkClick r:id="rId45">
                            <a:extLst>
                              <a:ext uri="{A12FA001-AC4F-418D-AE19-62706E023703}">
                                <ahyp:hlinkClr xmlns:ahyp="http://schemas.microsoft.com/office/drawing/2018/hyperlinkcolor" val="tx"/>
                              </a:ext>
                            </a:extLst>
                          </a:hlinkClick>
                        </a:rPr>
                        <a:t>people</a:t>
                      </a:r>
                      <a:r>
                        <a:rPr lang="en-US" sz="1300" strike="noStrike" spc="-1" dirty="0">
                          <a:solidFill>
                            <a:schemeClr val="tx1"/>
                          </a:solidFill>
                          <a:uFill>
                            <a:solidFill>
                              <a:srgbClr val="FFFFFF"/>
                            </a:solidFill>
                          </a:uFill>
                          <a:latin typeface="Arial"/>
                          <a:ea typeface="Times New Roman"/>
                        </a:rPr>
                        <a:t> that do </a:t>
                      </a:r>
                      <a:r>
                        <a:rPr lang="en-US" sz="1300" u="sng" strike="noStrike" spc="-1" dirty="0">
                          <a:solidFill>
                            <a:schemeClr val="tx1"/>
                          </a:solidFill>
                          <a:uFill>
                            <a:solidFill>
                              <a:srgbClr val="FFFFFF"/>
                            </a:solidFill>
                          </a:uFill>
                          <a:latin typeface="Arial"/>
                          <a:ea typeface="Times New Roman"/>
                          <a:hlinkClick r:id="rId46">
                            <a:extLst>
                              <a:ext uri="{A12FA001-AC4F-418D-AE19-62706E023703}">
                                <ahyp:hlinkClr xmlns:ahyp="http://schemas.microsoft.com/office/drawing/2018/hyperlinkcolor" val="tx"/>
                              </a:ext>
                            </a:extLst>
                          </a:hlinkClick>
                        </a:rPr>
                        <a:t>know</a:t>
                      </a:r>
                      <a:r>
                        <a:rPr lang="en-US" sz="1300" strike="noStrike" spc="-1" dirty="0">
                          <a:solidFill>
                            <a:schemeClr val="tx1"/>
                          </a:solidFill>
                          <a:uFill>
                            <a:solidFill>
                              <a:srgbClr val="FFFFFF"/>
                            </a:solidFill>
                          </a:uFill>
                          <a:latin typeface="Arial"/>
                          <a:ea typeface="Times New Roman"/>
                        </a:rPr>
                        <a:t> their </a:t>
                      </a:r>
                      <a:r>
                        <a:rPr lang="en-US" sz="1300" u="sng" strike="noStrike" spc="-1" dirty="0">
                          <a:solidFill>
                            <a:schemeClr val="tx1"/>
                          </a:solidFill>
                          <a:uFill>
                            <a:solidFill>
                              <a:srgbClr val="FFFFFF"/>
                            </a:solidFill>
                          </a:uFill>
                          <a:latin typeface="Arial"/>
                          <a:ea typeface="Times New Roman"/>
                          <a:hlinkClick r:id="rId47">
                            <a:extLst>
                              <a:ext uri="{A12FA001-AC4F-418D-AE19-62706E023703}">
                                <ahyp:hlinkClr xmlns:ahyp="http://schemas.microsoft.com/office/drawing/2018/hyperlinkcolor" val="tx"/>
                              </a:ext>
                            </a:extLst>
                          </a:hlinkClick>
                        </a:rPr>
                        <a:t>God</a:t>
                      </a:r>
                      <a:r>
                        <a:rPr lang="en-US" sz="1300" strike="noStrike" spc="-1" dirty="0">
                          <a:solidFill>
                            <a:schemeClr val="tx1"/>
                          </a:solidFill>
                          <a:uFill>
                            <a:solidFill>
                              <a:srgbClr val="FFFFFF"/>
                            </a:solidFill>
                          </a:uFill>
                          <a:latin typeface="Arial"/>
                          <a:ea typeface="Times New Roman"/>
                        </a:rPr>
                        <a:t> shall be </a:t>
                      </a:r>
                      <a:r>
                        <a:rPr lang="en-US" sz="1300" u="sng" strike="noStrike" spc="-1" dirty="0">
                          <a:solidFill>
                            <a:schemeClr val="tx1"/>
                          </a:solidFill>
                          <a:uFill>
                            <a:solidFill>
                              <a:srgbClr val="FFFFFF"/>
                            </a:solidFill>
                          </a:uFill>
                          <a:latin typeface="Arial"/>
                          <a:ea typeface="Times New Roman"/>
                          <a:hlinkClick r:id="rId48">
                            <a:extLst>
                              <a:ext uri="{A12FA001-AC4F-418D-AE19-62706E023703}">
                                <ahyp:hlinkClr xmlns:ahyp="http://schemas.microsoft.com/office/drawing/2018/hyperlinkcolor" val="tx"/>
                              </a:ext>
                            </a:extLst>
                          </a:hlinkClick>
                        </a:rPr>
                        <a:t>strong</a:t>
                      </a:r>
                      <a:r>
                        <a:rPr lang="en-US" sz="1300" strike="noStrike" spc="-1" dirty="0">
                          <a:solidFill>
                            <a:schemeClr val="tx1"/>
                          </a:solidFill>
                          <a:uFill>
                            <a:solidFill>
                              <a:srgbClr val="FFFFFF"/>
                            </a:solidFill>
                          </a:uFill>
                          <a:latin typeface="Arial"/>
                          <a:ea typeface="Times New Roman"/>
                        </a:rPr>
                        <a:t>, and </a:t>
                      </a:r>
                      <a:r>
                        <a:rPr lang="en-US" sz="1300" u="sng" strike="noStrike" spc="-1" dirty="0">
                          <a:solidFill>
                            <a:schemeClr val="tx1"/>
                          </a:solidFill>
                          <a:uFill>
                            <a:solidFill>
                              <a:srgbClr val="FFFFFF"/>
                            </a:solidFill>
                          </a:uFill>
                          <a:latin typeface="Arial"/>
                          <a:ea typeface="Times New Roman"/>
                          <a:hlinkClick r:id="rId20">
                            <a:extLst>
                              <a:ext uri="{A12FA001-AC4F-418D-AE19-62706E023703}">
                                <ahyp:hlinkClr xmlns:ahyp="http://schemas.microsoft.com/office/drawing/2018/hyperlinkcolor" val="tx"/>
                              </a:ext>
                            </a:extLst>
                          </a:hlinkClick>
                        </a:rPr>
                        <a:t>do</a:t>
                      </a:r>
                      <a:r>
                        <a:rPr lang="en-US" sz="1300" strike="noStrike" spc="-1" dirty="0">
                          <a:solidFill>
                            <a:schemeClr val="tx1"/>
                          </a:solidFill>
                          <a:uFill>
                            <a:solidFill>
                              <a:srgbClr val="FFFFFF"/>
                            </a:solidFill>
                          </a:uFill>
                          <a:latin typeface="Arial"/>
                          <a:ea typeface="Times New Roman"/>
                        </a:rPr>
                        <a:t> exploits.</a:t>
                      </a:r>
                      <a:r>
                        <a:rPr lang="en-US" sz="1300" strike="noStrike" spc="-1" dirty="0">
                          <a:solidFill>
                            <a:srgbClr val="000000"/>
                          </a:solidFill>
                          <a:uFill>
                            <a:solidFill>
                              <a:srgbClr val="FFFFFF"/>
                            </a:solidFill>
                          </a:uFill>
                          <a:latin typeface="Arial"/>
                          <a:ea typeface="Times New Roman"/>
                        </a:rPr>
                        <a:t> </a:t>
                      </a:r>
                      <a:r>
                        <a:rPr lang="en-US" sz="1300" b="1" i="1" strike="noStrike" spc="-1" dirty="0">
                          <a:solidFill>
                            <a:srgbClr val="548DD4"/>
                          </a:solidFill>
                          <a:uFill>
                            <a:solidFill>
                              <a:srgbClr val="FFFFFF"/>
                            </a:solidFill>
                          </a:uFill>
                          <a:latin typeface="Arial"/>
                          <a:ea typeface="Times New Roman"/>
                        </a:rPr>
                        <a:t>(the Jews who would not be converted and would not worship another god.  They would revolt and begin what was known as the </a:t>
                      </a:r>
                      <a:r>
                        <a:rPr lang="en-US" sz="1300" b="1" i="1" strike="noStrike" spc="-1" dirty="0" err="1">
                          <a:solidFill>
                            <a:srgbClr val="548DD4"/>
                          </a:solidFill>
                          <a:uFill>
                            <a:solidFill>
                              <a:srgbClr val="FFFFFF"/>
                            </a:solidFill>
                          </a:uFill>
                          <a:latin typeface="Arial"/>
                          <a:ea typeface="Times New Roman"/>
                        </a:rPr>
                        <a:t>Macabeen</a:t>
                      </a:r>
                      <a:r>
                        <a:rPr lang="en-US" sz="1300" b="1" i="1" strike="noStrike" spc="-1" dirty="0">
                          <a:solidFill>
                            <a:srgbClr val="548DD4"/>
                          </a:solidFill>
                          <a:uFill>
                            <a:solidFill>
                              <a:srgbClr val="FFFFFF"/>
                            </a:solidFill>
                          </a:uFill>
                          <a:latin typeface="Arial"/>
                          <a:ea typeface="Times New Roman"/>
                        </a:rPr>
                        <a:t> wars)</a:t>
                      </a:r>
                      <a:endParaRPr dirty="0"/>
                    </a:p>
                  </a:txBody>
                  <a:tcPr marL="4320" marR="432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5"/>
                  </a:ext>
                </a:extLst>
              </a:tr>
              <a:tr h="405000">
                <a:tc>
                  <a:txBody>
                    <a:bodyPr/>
                    <a:lstStyle/>
                    <a:p>
                      <a:pPr algn="just">
                        <a:lnSpc>
                          <a:spcPct val="115000"/>
                        </a:lnSpc>
                      </a:pPr>
                      <a:r>
                        <a:rPr lang="en-US" sz="1300" b="1" strike="noStrike" spc="-1" dirty="0">
                          <a:solidFill>
                            <a:srgbClr val="000000"/>
                          </a:solidFill>
                          <a:uFill>
                            <a:solidFill>
                              <a:srgbClr val="FFFFFF"/>
                            </a:solidFill>
                          </a:uFill>
                          <a:latin typeface="Arial"/>
                          <a:ea typeface="Times New Roman"/>
                        </a:rPr>
                        <a:t>11:33</a:t>
                      </a:r>
                      <a:r>
                        <a:rPr lang="en-US" sz="1300" strike="noStrike" spc="-1" dirty="0">
                          <a:solidFill>
                            <a:srgbClr val="000000"/>
                          </a:solidFill>
                          <a:uFill>
                            <a:solidFill>
                              <a:srgbClr val="FFFFFF"/>
                            </a:solidFill>
                          </a:uFill>
                          <a:latin typeface="Arial"/>
                          <a:ea typeface="Times New Roman"/>
                        </a:rPr>
                        <a:t> </a:t>
                      </a:r>
                      <a:r>
                        <a:rPr lang="en-US" sz="1300" strike="noStrike" spc="-1" dirty="0">
                          <a:solidFill>
                            <a:schemeClr val="tx1"/>
                          </a:solidFill>
                          <a:uFill>
                            <a:solidFill>
                              <a:srgbClr val="FFFFFF"/>
                            </a:solidFill>
                          </a:uFill>
                          <a:latin typeface="Arial"/>
                          <a:ea typeface="Times New Roman"/>
                        </a:rPr>
                        <a:t> And they that </a:t>
                      </a:r>
                      <a:r>
                        <a:rPr lang="en-US" sz="1300" u="sng" strike="noStrike" spc="-1" dirty="0">
                          <a:solidFill>
                            <a:schemeClr val="tx1"/>
                          </a:solidFill>
                          <a:uFill>
                            <a:solidFill>
                              <a:srgbClr val="FFFFFF"/>
                            </a:solidFill>
                          </a:uFill>
                          <a:latin typeface="Arial"/>
                          <a:ea typeface="Times New Roman"/>
                          <a:hlinkClick r:id="rId49">
                            <a:extLst>
                              <a:ext uri="{A12FA001-AC4F-418D-AE19-62706E023703}">
                                <ahyp:hlinkClr xmlns:ahyp="http://schemas.microsoft.com/office/drawing/2018/hyperlinkcolor" val="tx"/>
                              </a:ext>
                            </a:extLst>
                          </a:hlinkClick>
                        </a:rPr>
                        <a:t>understand</a:t>
                      </a:r>
                      <a:r>
                        <a:rPr lang="en-US" sz="1300" strike="noStrike" spc="-1" dirty="0">
                          <a:solidFill>
                            <a:schemeClr val="tx1"/>
                          </a:solidFill>
                          <a:uFill>
                            <a:solidFill>
                              <a:srgbClr val="FFFFFF"/>
                            </a:solidFill>
                          </a:uFill>
                          <a:latin typeface="Arial"/>
                          <a:ea typeface="Times New Roman"/>
                        </a:rPr>
                        <a:t> among the </a:t>
                      </a:r>
                      <a:r>
                        <a:rPr lang="en-US" sz="1300" u="sng" strike="noStrike" spc="-1" dirty="0">
                          <a:solidFill>
                            <a:schemeClr val="tx1"/>
                          </a:solidFill>
                          <a:uFill>
                            <a:solidFill>
                              <a:srgbClr val="FFFFFF"/>
                            </a:solidFill>
                          </a:uFill>
                          <a:latin typeface="Arial"/>
                          <a:ea typeface="Times New Roman"/>
                          <a:hlinkClick r:id="rId45">
                            <a:extLst>
                              <a:ext uri="{A12FA001-AC4F-418D-AE19-62706E023703}">
                                <ahyp:hlinkClr xmlns:ahyp="http://schemas.microsoft.com/office/drawing/2018/hyperlinkcolor" val="tx"/>
                              </a:ext>
                            </a:extLst>
                          </a:hlinkClick>
                        </a:rPr>
                        <a:t>people</a:t>
                      </a:r>
                      <a:r>
                        <a:rPr lang="en-US" sz="1300" strike="noStrike" spc="-1" dirty="0">
                          <a:solidFill>
                            <a:schemeClr val="tx1"/>
                          </a:solidFill>
                          <a:uFill>
                            <a:solidFill>
                              <a:srgbClr val="FFFFFF"/>
                            </a:solidFill>
                          </a:uFill>
                          <a:latin typeface="Arial"/>
                          <a:ea typeface="Times New Roman"/>
                        </a:rPr>
                        <a:t> shall </a:t>
                      </a:r>
                      <a:r>
                        <a:rPr lang="en-US" sz="1300" u="sng" strike="noStrike" spc="-1" dirty="0">
                          <a:solidFill>
                            <a:schemeClr val="tx1"/>
                          </a:solidFill>
                          <a:uFill>
                            <a:solidFill>
                              <a:srgbClr val="FFFFFF"/>
                            </a:solidFill>
                          </a:uFill>
                          <a:latin typeface="Arial"/>
                          <a:ea typeface="Times New Roman"/>
                          <a:hlinkClick r:id="rId30">
                            <a:extLst>
                              <a:ext uri="{A12FA001-AC4F-418D-AE19-62706E023703}">
                                <ahyp:hlinkClr xmlns:ahyp="http://schemas.microsoft.com/office/drawing/2018/hyperlinkcolor" val="tx"/>
                              </a:ext>
                            </a:extLst>
                          </a:hlinkClick>
                        </a:rPr>
                        <a:t>instruct</a:t>
                      </a:r>
                      <a:r>
                        <a:rPr lang="en-US" sz="1300" strike="noStrike" spc="-1" dirty="0">
                          <a:solidFill>
                            <a:schemeClr val="tx1"/>
                          </a:solidFill>
                          <a:uFill>
                            <a:solidFill>
                              <a:srgbClr val="FFFFFF"/>
                            </a:solidFill>
                          </a:uFill>
                          <a:latin typeface="Arial"/>
                          <a:ea typeface="Times New Roman"/>
                        </a:rPr>
                        <a:t> </a:t>
                      </a:r>
                      <a:r>
                        <a:rPr lang="en-US" sz="1300" u="sng" strike="noStrike" spc="-1" dirty="0">
                          <a:solidFill>
                            <a:schemeClr val="tx1"/>
                          </a:solidFill>
                          <a:uFill>
                            <a:solidFill>
                              <a:srgbClr val="FFFFFF"/>
                            </a:solidFill>
                          </a:uFill>
                          <a:latin typeface="Arial"/>
                          <a:ea typeface="Times New Roman"/>
                          <a:hlinkClick r:id="rId50">
                            <a:extLst>
                              <a:ext uri="{A12FA001-AC4F-418D-AE19-62706E023703}">
                                <ahyp:hlinkClr xmlns:ahyp="http://schemas.microsoft.com/office/drawing/2018/hyperlinkcolor" val="tx"/>
                              </a:ext>
                            </a:extLst>
                          </a:hlinkClick>
                        </a:rPr>
                        <a:t>many:</a:t>
                      </a:r>
                      <a:r>
                        <a:rPr lang="en-US" sz="1300" strike="noStrike" spc="-1" dirty="0">
                          <a:solidFill>
                            <a:schemeClr val="tx1"/>
                          </a:solidFill>
                          <a:uFill>
                            <a:solidFill>
                              <a:srgbClr val="FFFFFF"/>
                            </a:solidFill>
                          </a:uFill>
                          <a:latin typeface="Arial"/>
                          <a:ea typeface="Times New Roman"/>
                        </a:rPr>
                        <a:t> yet they shall </a:t>
                      </a:r>
                      <a:r>
                        <a:rPr lang="en-US" sz="1300" u="sng" strike="noStrike" spc="-1" dirty="0">
                          <a:solidFill>
                            <a:schemeClr val="tx1"/>
                          </a:solidFill>
                          <a:uFill>
                            <a:solidFill>
                              <a:srgbClr val="FFFFFF"/>
                            </a:solidFill>
                          </a:uFill>
                          <a:latin typeface="Arial"/>
                          <a:ea typeface="Times New Roman"/>
                          <a:hlinkClick r:id="rId51">
                            <a:extLst>
                              <a:ext uri="{A12FA001-AC4F-418D-AE19-62706E023703}">
                                <ahyp:hlinkClr xmlns:ahyp="http://schemas.microsoft.com/office/drawing/2018/hyperlinkcolor" val="tx"/>
                              </a:ext>
                            </a:extLst>
                          </a:hlinkClick>
                        </a:rPr>
                        <a:t>fall</a:t>
                      </a:r>
                      <a:r>
                        <a:rPr lang="en-US" sz="1300" strike="noStrike" spc="-1" dirty="0">
                          <a:solidFill>
                            <a:schemeClr val="tx1"/>
                          </a:solidFill>
                          <a:uFill>
                            <a:solidFill>
                              <a:srgbClr val="FFFFFF"/>
                            </a:solidFill>
                          </a:uFill>
                          <a:latin typeface="Arial"/>
                          <a:ea typeface="Times New Roman"/>
                        </a:rPr>
                        <a:t> by the </a:t>
                      </a:r>
                      <a:r>
                        <a:rPr lang="en-US" sz="1300" u="sng" strike="noStrike" spc="-1" dirty="0">
                          <a:solidFill>
                            <a:schemeClr val="tx1"/>
                          </a:solidFill>
                          <a:uFill>
                            <a:solidFill>
                              <a:srgbClr val="FFFFFF"/>
                            </a:solidFill>
                          </a:uFill>
                          <a:latin typeface="Arial"/>
                          <a:ea typeface="Times New Roman"/>
                          <a:hlinkClick r:id="rId52">
                            <a:extLst>
                              <a:ext uri="{A12FA001-AC4F-418D-AE19-62706E023703}">
                                <ahyp:hlinkClr xmlns:ahyp="http://schemas.microsoft.com/office/drawing/2018/hyperlinkcolor" val="tx"/>
                              </a:ext>
                            </a:extLst>
                          </a:hlinkClick>
                        </a:rPr>
                        <a:t>sword,</a:t>
                      </a:r>
                      <a:r>
                        <a:rPr lang="en-US" sz="1300" strike="noStrike" spc="-1" dirty="0">
                          <a:solidFill>
                            <a:schemeClr val="tx1"/>
                          </a:solidFill>
                          <a:uFill>
                            <a:solidFill>
                              <a:srgbClr val="FFFFFF"/>
                            </a:solidFill>
                          </a:uFill>
                          <a:latin typeface="Arial"/>
                          <a:ea typeface="Times New Roman"/>
                        </a:rPr>
                        <a:t> and by </a:t>
                      </a:r>
                      <a:r>
                        <a:rPr lang="en-US" sz="1300" u="sng" strike="noStrike" spc="-1" dirty="0">
                          <a:solidFill>
                            <a:schemeClr val="tx1"/>
                          </a:solidFill>
                          <a:uFill>
                            <a:solidFill>
                              <a:srgbClr val="FFFFFF"/>
                            </a:solidFill>
                          </a:uFill>
                          <a:latin typeface="Arial"/>
                          <a:ea typeface="Times New Roman"/>
                          <a:hlinkClick r:id="rId53">
                            <a:extLst>
                              <a:ext uri="{A12FA001-AC4F-418D-AE19-62706E023703}">
                                <ahyp:hlinkClr xmlns:ahyp="http://schemas.microsoft.com/office/drawing/2018/hyperlinkcolor" val="tx"/>
                              </a:ext>
                            </a:extLst>
                          </a:hlinkClick>
                        </a:rPr>
                        <a:t>flame,</a:t>
                      </a:r>
                      <a:r>
                        <a:rPr lang="en-US" sz="1300" strike="noStrike" spc="-1" dirty="0">
                          <a:solidFill>
                            <a:schemeClr val="tx1"/>
                          </a:solidFill>
                          <a:uFill>
                            <a:solidFill>
                              <a:srgbClr val="FFFFFF"/>
                            </a:solidFill>
                          </a:uFill>
                          <a:latin typeface="Arial"/>
                          <a:ea typeface="Times New Roman"/>
                        </a:rPr>
                        <a:t> by </a:t>
                      </a:r>
                      <a:r>
                        <a:rPr lang="en-US" sz="1300" u="sng" strike="noStrike" spc="-1" dirty="0">
                          <a:solidFill>
                            <a:schemeClr val="tx1"/>
                          </a:solidFill>
                          <a:uFill>
                            <a:solidFill>
                              <a:srgbClr val="FFFFFF"/>
                            </a:solidFill>
                          </a:uFill>
                          <a:latin typeface="Arial"/>
                          <a:ea typeface="Times New Roman"/>
                          <a:hlinkClick r:id="rId54">
                            <a:extLst>
                              <a:ext uri="{A12FA001-AC4F-418D-AE19-62706E023703}">
                                <ahyp:hlinkClr xmlns:ahyp="http://schemas.microsoft.com/office/drawing/2018/hyperlinkcolor" val="tx"/>
                              </a:ext>
                            </a:extLst>
                          </a:hlinkClick>
                        </a:rPr>
                        <a:t>captivity,</a:t>
                      </a:r>
                      <a:r>
                        <a:rPr lang="en-US" sz="1300" strike="noStrike" spc="-1" dirty="0">
                          <a:solidFill>
                            <a:schemeClr val="tx1"/>
                          </a:solidFill>
                          <a:uFill>
                            <a:solidFill>
                              <a:srgbClr val="FFFFFF"/>
                            </a:solidFill>
                          </a:uFill>
                          <a:latin typeface="Arial"/>
                          <a:ea typeface="Times New Roman"/>
                        </a:rPr>
                        <a:t> and by </a:t>
                      </a:r>
                      <a:r>
                        <a:rPr lang="en-US" sz="1300" u="sng" strike="noStrike" spc="-1" dirty="0">
                          <a:solidFill>
                            <a:schemeClr val="tx1"/>
                          </a:solidFill>
                          <a:uFill>
                            <a:solidFill>
                              <a:srgbClr val="FFFFFF"/>
                            </a:solidFill>
                          </a:uFill>
                          <a:latin typeface="Arial"/>
                          <a:ea typeface="Times New Roman"/>
                          <a:hlinkClick r:id="rId55">
                            <a:extLst>
                              <a:ext uri="{A12FA001-AC4F-418D-AE19-62706E023703}">
                                <ahyp:hlinkClr xmlns:ahyp="http://schemas.microsoft.com/office/drawing/2018/hyperlinkcolor" val="tx"/>
                              </a:ext>
                            </a:extLst>
                          </a:hlinkClick>
                        </a:rPr>
                        <a:t>spoil,</a:t>
                      </a:r>
                      <a:r>
                        <a:rPr lang="en-US" sz="1300" strike="noStrike" spc="-1" dirty="0">
                          <a:solidFill>
                            <a:schemeClr val="tx1"/>
                          </a:solidFill>
                          <a:uFill>
                            <a:solidFill>
                              <a:srgbClr val="FFFFFF"/>
                            </a:solidFill>
                          </a:uFill>
                          <a:latin typeface="Arial"/>
                          <a:ea typeface="Times New Roman"/>
                        </a:rPr>
                        <a:t> many </a:t>
                      </a:r>
                      <a:r>
                        <a:rPr lang="en-US" sz="1300" u="sng" strike="noStrike" spc="-1" dirty="0">
                          <a:solidFill>
                            <a:schemeClr val="tx1"/>
                          </a:solidFill>
                          <a:uFill>
                            <a:solidFill>
                              <a:srgbClr val="FFFFFF"/>
                            </a:solidFill>
                          </a:uFill>
                          <a:latin typeface="Arial"/>
                          <a:ea typeface="Times New Roman"/>
                          <a:hlinkClick r:id="rId56">
                            <a:extLst>
                              <a:ext uri="{A12FA001-AC4F-418D-AE19-62706E023703}">
                                <ahyp:hlinkClr xmlns:ahyp="http://schemas.microsoft.com/office/drawing/2018/hyperlinkcolor" val="tx"/>
                              </a:ext>
                            </a:extLst>
                          </a:hlinkClick>
                        </a:rPr>
                        <a:t>days.</a:t>
                      </a:r>
                      <a:r>
                        <a:rPr lang="en-US" sz="1300" strike="noStrike" spc="-1" dirty="0">
                          <a:solidFill>
                            <a:schemeClr val="tx1"/>
                          </a:solidFill>
                          <a:uFill>
                            <a:solidFill>
                              <a:srgbClr val="FFFFFF"/>
                            </a:solidFill>
                          </a:uFill>
                          <a:latin typeface="Arial"/>
                          <a:ea typeface="Times New Roman"/>
                        </a:rPr>
                        <a:t> </a:t>
                      </a:r>
                      <a:endParaRPr dirty="0">
                        <a:solidFill>
                          <a:schemeClr val="tx1"/>
                        </a:solidFill>
                      </a:endParaRPr>
                    </a:p>
                  </a:txBody>
                  <a:tcPr marL="4320" marR="432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405" name="TextShape 2"/>
          <p:cNvSpPr txBox="1"/>
          <p:nvPr/>
        </p:nvSpPr>
        <p:spPr>
          <a:xfrm>
            <a:off x="6553080" y="6356520"/>
            <a:ext cx="2133360" cy="364680"/>
          </a:xfrm>
          <a:prstGeom prst="rect">
            <a:avLst/>
          </a:prstGeom>
          <a:noFill/>
          <a:ln>
            <a:noFill/>
          </a:ln>
        </p:spPr>
        <p:txBody>
          <a:bodyPr anchor="ctr"/>
          <a:lstStyle/>
          <a:p>
            <a:pPr algn="r">
              <a:lnSpc>
                <a:spcPct val="100000"/>
              </a:lnSpc>
            </a:pPr>
            <a:fld id="{36D18280-6E20-4066-911E-24DAED2F40AF}" type="slidenum">
              <a:rPr lang="en-US" sz="1200" strike="noStrike" spc="-1">
                <a:solidFill>
                  <a:srgbClr val="8B8B8B"/>
                </a:solidFill>
                <a:uFill>
                  <a:solidFill>
                    <a:srgbClr val="FFFFFF"/>
                  </a:solidFill>
                </a:uFill>
                <a:latin typeface="Calibri"/>
              </a:rPr>
              <a:t>58</a:t>
            </a:fld>
            <a:endParaRPr/>
          </a:p>
        </p:txBody>
      </p:sp>
      <p:sp>
        <p:nvSpPr>
          <p:cNvPr id="406" name="CustomShape 3"/>
          <p:cNvSpPr/>
          <p:nvPr/>
        </p:nvSpPr>
        <p:spPr>
          <a:xfrm>
            <a:off x="-704880" y="608040"/>
            <a:ext cx="10324800" cy="173772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5400" b="1" strike="noStrike" spc="-1" dirty="0">
                <a:solidFill>
                  <a:srgbClr val="000000"/>
                </a:solidFill>
                <a:uFill>
                  <a:solidFill>
                    <a:srgbClr val="FFFFFF"/>
                  </a:solidFill>
                </a:uFill>
                <a:latin typeface="Calibri"/>
              </a:rPr>
              <a:t>The 1rst abomination that</a:t>
            </a:r>
          </a:p>
          <a:p>
            <a:pPr algn="ctr">
              <a:lnSpc>
                <a:spcPct val="100000"/>
              </a:lnSpc>
            </a:pPr>
            <a:r>
              <a:rPr lang="en-US" sz="5400" b="1" spc="-1" dirty="0" err="1">
                <a:solidFill>
                  <a:srgbClr val="000000"/>
                </a:solidFill>
                <a:uFill>
                  <a:solidFill>
                    <a:srgbClr val="FFFFFF"/>
                  </a:solidFill>
                </a:uFill>
                <a:latin typeface="Calibri"/>
              </a:rPr>
              <a:t>Maketh</a:t>
            </a:r>
            <a:r>
              <a:rPr lang="en-US" sz="5400" b="1" spc="-1" dirty="0">
                <a:solidFill>
                  <a:srgbClr val="000000"/>
                </a:solidFill>
                <a:uFill>
                  <a:solidFill>
                    <a:srgbClr val="FFFFFF"/>
                  </a:solidFill>
                </a:uFill>
                <a:latin typeface="Calibri"/>
              </a:rPr>
              <a:t> desolate</a:t>
            </a:r>
            <a:endParaRPr dirty="0"/>
          </a:p>
          <a:p>
            <a:pPr algn="ctr">
              <a:lnSpc>
                <a:spcPct val="100000"/>
              </a:lnSpc>
            </a:pPr>
            <a:r>
              <a:rPr lang="en-US" sz="5400" b="1" strike="noStrike" spc="-1" dirty="0" err="1">
                <a:solidFill>
                  <a:srgbClr val="FFFFFF"/>
                </a:solidFill>
                <a:uFill>
                  <a:solidFill>
                    <a:srgbClr val="FFFFFF"/>
                  </a:solidFill>
                </a:uFill>
                <a:latin typeface="Calibri"/>
              </a:rPr>
              <a:t>Maketh</a:t>
            </a:r>
            <a:r>
              <a:rPr lang="en-US" sz="5400" b="1" strike="noStrike" spc="-1" dirty="0">
                <a:solidFill>
                  <a:srgbClr val="FFFFFF"/>
                </a:solidFill>
                <a:uFill>
                  <a:solidFill>
                    <a:srgbClr val="FFFFFF"/>
                  </a:solidFill>
                </a:uFill>
                <a:latin typeface="Calibri"/>
              </a:rPr>
              <a:t> “desolate”</a:t>
            </a:r>
            <a:endParaRPr dirty="0"/>
          </a:p>
        </p:txBody>
      </p:sp>
      <p:sp>
        <p:nvSpPr>
          <p:cNvPr id="407" name="CustomShape 4"/>
          <p:cNvSpPr/>
          <p:nvPr/>
        </p:nvSpPr>
        <p:spPr>
          <a:xfrm>
            <a:off x="584640" y="2757600"/>
            <a:ext cx="8070480" cy="331935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1800" u="sng" strike="noStrike" spc="-1" dirty="0">
                <a:solidFill>
                  <a:srgbClr val="1B4BE5"/>
                </a:solidFill>
                <a:uFill>
                  <a:solidFill>
                    <a:srgbClr val="FFFFFF"/>
                  </a:solidFill>
                </a:uFill>
                <a:latin typeface="Calibri"/>
              </a:rPr>
              <a:t>31</a:t>
            </a:r>
            <a:r>
              <a:rPr lang="en-US" sz="1800" strike="noStrike" spc="-1" dirty="0">
                <a:solidFill>
                  <a:srgbClr val="000000"/>
                </a:solidFill>
                <a:uFill>
                  <a:solidFill>
                    <a:srgbClr val="FFFFFF"/>
                  </a:solidFill>
                </a:uFill>
                <a:latin typeface="Calibri"/>
              </a:rPr>
              <a:t> And arms shall stand on his part, and they shall pollute the sanctuary of strength, and shall take away the daily </a:t>
            </a:r>
            <a:r>
              <a:rPr lang="en-US" sz="1800" i="1" strike="noStrike" spc="-1" dirty="0">
                <a:solidFill>
                  <a:srgbClr val="000000"/>
                </a:solidFill>
                <a:uFill>
                  <a:solidFill>
                    <a:srgbClr val="FFFFFF"/>
                  </a:solidFill>
                </a:uFill>
                <a:latin typeface="Calibri"/>
              </a:rPr>
              <a:t>sacrifice</a:t>
            </a:r>
            <a:r>
              <a:rPr lang="en-US" sz="1800" strike="noStrike" spc="-1" dirty="0">
                <a:solidFill>
                  <a:srgbClr val="000000"/>
                </a:solidFill>
                <a:uFill>
                  <a:solidFill>
                    <a:srgbClr val="FFFFFF"/>
                  </a:solidFill>
                </a:uFill>
                <a:latin typeface="Calibri"/>
              </a:rPr>
              <a:t>, and they shall place </a:t>
            </a:r>
            <a:r>
              <a:rPr lang="en-US" sz="1800" strike="noStrike" spc="-1" dirty="0">
                <a:solidFill>
                  <a:srgbClr val="000000"/>
                </a:solidFill>
                <a:highlight>
                  <a:srgbClr val="FFFF00"/>
                </a:highlight>
                <a:uFill>
                  <a:solidFill>
                    <a:srgbClr val="FFFFFF"/>
                  </a:solidFill>
                </a:uFill>
                <a:latin typeface="Calibri"/>
              </a:rPr>
              <a:t>the abomination that </a:t>
            </a:r>
            <a:r>
              <a:rPr lang="en-US" sz="1800" strike="noStrike" spc="-1" dirty="0" err="1">
                <a:solidFill>
                  <a:srgbClr val="000000"/>
                </a:solidFill>
                <a:highlight>
                  <a:srgbClr val="FFFF00"/>
                </a:highlight>
                <a:uFill>
                  <a:solidFill>
                    <a:srgbClr val="FFFFFF"/>
                  </a:solidFill>
                </a:uFill>
                <a:latin typeface="Calibri"/>
              </a:rPr>
              <a:t>maketh</a:t>
            </a:r>
            <a:r>
              <a:rPr lang="en-US" sz="1800" strike="noStrike" spc="-1" dirty="0">
                <a:solidFill>
                  <a:srgbClr val="000000"/>
                </a:solidFill>
                <a:highlight>
                  <a:srgbClr val="FFFF00"/>
                </a:highlight>
                <a:uFill>
                  <a:solidFill>
                    <a:srgbClr val="FFFFFF"/>
                  </a:solidFill>
                </a:uFill>
                <a:latin typeface="Calibri"/>
              </a:rPr>
              <a:t> desolate.</a:t>
            </a:r>
            <a:endParaRPr dirty="0">
              <a:highlight>
                <a:srgbClr val="FFFF00"/>
              </a:highlight>
            </a:endParaRPr>
          </a:p>
          <a:p>
            <a:pPr algn="just">
              <a:lnSpc>
                <a:spcPct val="100000"/>
              </a:lnSpc>
            </a:pPr>
            <a:r>
              <a:rPr lang="en-US" sz="1800" u="sng" strike="noStrike" spc="-1" dirty="0">
                <a:solidFill>
                  <a:srgbClr val="0000FF"/>
                </a:solidFill>
                <a:uFill>
                  <a:solidFill>
                    <a:srgbClr val="FFFFFF"/>
                  </a:solidFill>
                </a:uFill>
                <a:latin typeface="Calibri"/>
                <a:hlinkClick r:id="rId2"/>
              </a:rPr>
              <a:t>32 </a:t>
            </a:r>
            <a:r>
              <a:rPr lang="en-US" sz="1800" strike="noStrike" spc="-1" dirty="0">
                <a:solidFill>
                  <a:srgbClr val="000000"/>
                </a:solidFill>
                <a:uFill>
                  <a:solidFill>
                    <a:srgbClr val="FFFFFF"/>
                  </a:solidFill>
                </a:uFill>
                <a:latin typeface="Calibri"/>
              </a:rPr>
              <a:t>And such as do wickedly against the covenant shall he corrupt by flatteries: but the people that do know their God shall be strong, and do </a:t>
            </a:r>
            <a:r>
              <a:rPr lang="en-US" sz="1800" i="1" strike="noStrike" spc="-1" dirty="0">
                <a:solidFill>
                  <a:srgbClr val="000000"/>
                </a:solidFill>
                <a:uFill>
                  <a:solidFill>
                    <a:srgbClr val="FFFFFF"/>
                  </a:solidFill>
                </a:uFill>
                <a:latin typeface="Calibri"/>
              </a:rPr>
              <a:t>exploits</a:t>
            </a:r>
            <a:r>
              <a:rPr lang="en-US" sz="1800" strike="noStrike" spc="-1" dirty="0">
                <a:solidFill>
                  <a:srgbClr val="000000"/>
                </a:solidFill>
                <a:uFill>
                  <a:solidFill>
                    <a:srgbClr val="FFFFFF"/>
                  </a:solidFill>
                </a:uFill>
                <a:latin typeface="Calibri"/>
              </a:rPr>
              <a:t>.</a:t>
            </a:r>
            <a:endParaRPr dirty="0"/>
          </a:p>
          <a:p>
            <a:pPr algn="just">
              <a:lnSpc>
                <a:spcPct val="100000"/>
              </a:lnSpc>
            </a:pPr>
            <a:r>
              <a:rPr lang="en-US" sz="1800" u="sng" strike="noStrike" spc="-1" dirty="0">
                <a:solidFill>
                  <a:srgbClr val="0000FF"/>
                </a:solidFill>
                <a:uFill>
                  <a:solidFill>
                    <a:srgbClr val="FFFFFF"/>
                  </a:solidFill>
                </a:uFill>
                <a:latin typeface="Calibri"/>
                <a:hlinkClick r:id="rId3"/>
              </a:rPr>
              <a:t>33 </a:t>
            </a:r>
            <a:r>
              <a:rPr lang="en-US" sz="1800" strike="noStrike" spc="-1" dirty="0">
                <a:solidFill>
                  <a:srgbClr val="000000"/>
                </a:solidFill>
                <a:uFill>
                  <a:solidFill>
                    <a:srgbClr val="FFFFFF"/>
                  </a:solidFill>
                </a:uFill>
                <a:latin typeface="Calibri"/>
              </a:rPr>
              <a:t>And they that understand among the people shall instruct many: yet they shall fall by the sword, and by flame, by captivity, and by spoil, </a:t>
            </a:r>
            <a:r>
              <a:rPr lang="en-US" sz="1800" i="1" strike="noStrike" spc="-1" dirty="0">
                <a:solidFill>
                  <a:srgbClr val="000000"/>
                </a:solidFill>
                <a:uFill>
                  <a:solidFill>
                    <a:srgbClr val="FFFFFF"/>
                  </a:solidFill>
                </a:uFill>
                <a:latin typeface="Calibri"/>
              </a:rPr>
              <a:t>many</a:t>
            </a:r>
            <a:r>
              <a:rPr lang="en-US" sz="1800" strike="noStrike" spc="-1" dirty="0">
                <a:solidFill>
                  <a:srgbClr val="000000"/>
                </a:solidFill>
                <a:uFill>
                  <a:solidFill>
                    <a:srgbClr val="FFFFFF"/>
                  </a:solidFill>
                </a:uFill>
                <a:latin typeface="Calibri"/>
              </a:rPr>
              <a:t> days.</a:t>
            </a:r>
            <a:endParaRPr dirty="0"/>
          </a:p>
          <a:p>
            <a:pPr algn="just">
              <a:lnSpc>
                <a:spcPct val="100000"/>
              </a:lnSpc>
            </a:pPr>
            <a:r>
              <a:rPr lang="en-US" sz="1800" u="sng" strike="noStrike" spc="-1" dirty="0">
                <a:solidFill>
                  <a:srgbClr val="0000FF"/>
                </a:solidFill>
                <a:uFill>
                  <a:solidFill>
                    <a:srgbClr val="FFFFFF"/>
                  </a:solidFill>
                </a:uFill>
                <a:latin typeface="Calibri"/>
                <a:hlinkClick r:id="rId4"/>
              </a:rPr>
              <a:t>34 </a:t>
            </a:r>
            <a:r>
              <a:rPr lang="en-US" sz="1800" strike="noStrike" spc="-1" dirty="0">
                <a:solidFill>
                  <a:srgbClr val="000000"/>
                </a:solidFill>
                <a:uFill>
                  <a:solidFill>
                    <a:srgbClr val="FFFFFF"/>
                  </a:solidFill>
                </a:uFill>
                <a:latin typeface="Calibri"/>
              </a:rPr>
              <a:t>Now when they shall fall, they shall be holpen with a little help: but many shall cleave to them with flatteries.</a:t>
            </a:r>
            <a:endParaRPr dirty="0"/>
          </a:p>
          <a:p>
            <a:pPr algn="just">
              <a:lnSpc>
                <a:spcPct val="100000"/>
              </a:lnSpc>
            </a:pPr>
            <a:r>
              <a:rPr lang="en-US" sz="1800" u="sng" strike="noStrike" spc="-1" dirty="0">
                <a:solidFill>
                  <a:srgbClr val="0000FF"/>
                </a:solidFill>
                <a:uFill>
                  <a:solidFill>
                    <a:srgbClr val="FFFFFF"/>
                  </a:solidFill>
                </a:uFill>
                <a:latin typeface="Calibri"/>
                <a:hlinkClick r:id="rId5"/>
              </a:rPr>
              <a:t>35 </a:t>
            </a:r>
            <a:r>
              <a:rPr lang="en-US" sz="1800" strike="noStrike" spc="-1" dirty="0">
                <a:solidFill>
                  <a:srgbClr val="000000"/>
                </a:solidFill>
                <a:uFill>
                  <a:solidFill>
                    <a:srgbClr val="FFFFFF"/>
                  </a:solidFill>
                </a:uFill>
                <a:latin typeface="Calibri"/>
              </a:rPr>
              <a:t>And </a:t>
            </a:r>
            <a:r>
              <a:rPr lang="en-US" sz="1800" i="1" strike="noStrike" spc="-1" dirty="0">
                <a:solidFill>
                  <a:srgbClr val="000000"/>
                </a:solidFill>
                <a:uFill>
                  <a:solidFill>
                    <a:srgbClr val="FFFFFF"/>
                  </a:solidFill>
                </a:uFill>
                <a:latin typeface="Calibri"/>
              </a:rPr>
              <a:t>some</a:t>
            </a:r>
            <a:r>
              <a:rPr lang="en-US" sz="1800" strike="noStrike" spc="-1" dirty="0">
                <a:solidFill>
                  <a:srgbClr val="000000"/>
                </a:solidFill>
                <a:uFill>
                  <a:solidFill>
                    <a:srgbClr val="FFFFFF"/>
                  </a:solidFill>
                </a:uFill>
                <a:latin typeface="Calibri"/>
              </a:rPr>
              <a:t> of them of understanding shall fall, to try them, and to purge, and to make </a:t>
            </a:r>
            <a:r>
              <a:rPr lang="en-US" sz="1800" i="1" strike="noStrike" spc="-1" dirty="0">
                <a:solidFill>
                  <a:srgbClr val="000000"/>
                </a:solidFill>
                <a:uFill>
                  <a:solidFill>
                    <a:srgbClr val="FFFFFF"/>
                  </a:solidFill>
                </a:uFill>
                <a:latin typeface="Calibri"/>
              </a:rPr>
              <a:t>them</a:t>
            </a:r>
            <a:r>
              <a:rPr lang="en-US" sz="1800" strike="noStrike" spc="-1" dirty="0">
                <a:solidFill>
                  <a:srgbClr val="000000"/>
                </a:solidFill>
                <a:uFill>
                  <a:solidFill>
                    <a:srgbClr val="FFFFFF"/>
                  </a:solidFill>
                </a:uFill>
                <a:latin typeface="Calibri"/>
              </a:rPr>
              <a:t> white, </a:t>
            </a:r>
            <a:r>
              <a:rPr lang="en-US" sz="1800" i="1" strike="noStrike" spc="-1" dirty="0">
                <a:solidFill>
                  <a:srgbClr val="000000"/>
                </a:solidFill>
                <a:uFill>
                  <a:solidFill>
                    <a:srgbClr val="FFFFFF"/>
                  </a:solidFill>
                </a:uFill>
                <a:latin typeface="Calibri"/>
              </a:rPr>
              <a:t>even</a:t>
            </a:r>
            <a:r>
              <a:rPr lang="en-US" sz="1800" strike="noStrike" spc="-1" dirty="0">
                <a:solidFill>
                  <a:srgbClr val="000000"/>
                </a:solidFill>
                <a:uFill>
                  <a:solidFill>
                    <a:srgbClr val="FFFFFF"/>
                  </a:solidFill>
                </a:uFill>
                <a:latin typeface="Calibri"/>
              </a:rPr>
              <a:t> to the time of the end: because </a:t>
            </a:r>
            <a:r>
              <a:rPr lang="en-US" sz="1800" i="1" strike="noStrike" spc="-1" dirty="0">
                <a:solidFill>
                  <a:srgbClr val="000000"/>
                </a:solidFill>
                <a:uFill>
                  <a:solidFill>
                    <a:srgbClr val="FFFFFF"/>
                  </a:solidFill>
                </a:uFill>
                <a:latin typeface="Calibri"/>
              </a:rPr>
              <a:t>it is</a:t>
            </a:r>
            <a:r>
              <a:rPr lang="en-US" sz="1800" strike="noStrike" spc="-1" dirty="0">
                <a:solidFill>
                  <a:srgbClr val="000000"/>
                </a:solidFill>
                <a:uFill>
                  <a:solidFill>
                    <a:srgbClr val="FFFFFF"/>
                  </a:solidFill>
                </a:uFill>
                <a:latin typeface="Calibri"/>
              </a:rPr>
              <a:t> yet for a time appointed.</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409" name="TextShape 2"/>
          <p:cNvSpPr txBox="1"/>
          <p:nvPr/>
        </p:nvSpPr>
        <p:spPr>
          <a:xfrm>
            <a:off x="6553080" y="6356520"/>
            <a:ext cx="2133360" cy="364680"/>
          </a:xfrm>
          <a:prstGeom prst="rect">
            <a:avLst/>
          </a:prstGeom>
          <a:noFill/>
          <a:ln>
            <a:noFill/>
          </a:ln>
        </p:spPr>
        <p:txBody>
          <a:bodyPr anchor="ctr"/>
          <a:lstStyle/>
          <a:p>
            <a:pPr algn="r">
              <a:lnSpc>
                <a:spcPct val="100000"/>
              </a:lnSpc>
            </a:pPr>
            <a:fld id="{7D0030DE-8930-413F-A5F3-5B6B4F204538}" type="slidenum">
              <a:rPr lang="en-US" sz="1200" strike="noStrike" spc="-1">
                <a:solidFill>
                  <a:srgbClr val="8B8B8B"/>
                </a:solidFill>
                <a:uFill>
                  <a:solidFill>
                    <a:srgbClr val="FFFFFF"/>
                  </a:solidFill>
                </a:uFill>
                <a:latin typeface="Calibri"/>
              </a:rPr>
              <a:t>59</a:t>
            </a:fld>
            <a:endParaRPr/>
          </a:p>
        </p:txBody>
      </p:sp>
      <p:graphicFrame>
        <p:nvGraphicFramePr>
          <p:cNvPr id="410" name="Table 3"/>
          <p:cNvGraphicFramePr/>
          <p:nvPr>
            <p:extLst>
              <p:ext uri="{D42A27DB-BD31-4B8C-83A1-F6EECF244321}">
                <p14:modId xmlns:p14="http://schemas.microsoft.com/office/powerpoint/2010/main" val="4153148150"/>
              </p:ext>
            </p:extLst>
          </p:nvPr>
        </p:nvGraphicFramePr>
        <p:xfrm>
          <a:off x="403551" y="611735"/>
          <a:ext cx="8457840" cy="5516947"/>
        </p:xfrm>
        <a:graphic>
          <a:graphicData uri="http://schemas.openxmlformats.org/drawingml/2006/table">
            <a:tbl>
              <a:tblPr/>
              <a:tblGrid>
                <a:gridCol w="8457840">
                  <a:extLst>
                    <a:ext uri="{9D8B030D-6E8A-4147-A177-3AD203B41FA5}">
                      <a16:colId xmlns:a16="http://schemas.microsoft.com/office/drawing/2014/main" val="20000"/>
                    </a:ext>
                  </a:extLst>
                </a:gridCol>
              </a:tblGrid>
              <a:tr h="603174">
                <a:tc>
                  <a:txBody>
                    <a:bodyPr/>
                    <a:lstStyle/>
                    <a:p>
                      <a:pPr algn="just">
                        <a:lnSpc>
                          <a:spcPct val="115000"/>
                        </a:lnSpc>
                      </a:pPr>
                      <a:r>
                        <a:rPr lang="en-US" sz="1300" b="1" strike="noStrike" spc="-1" dirty="0">
                          <a:solidFill>
                            <a:srgbClr val="000000"/>
                          </a:solidFill>
                          <a:uFill>
                            <a:solidFill>
                              <a:srgbClr val="FFFFFF"/>
                            </a:solidFill>
                          </a:uFill>
                          <a:latin typeface="Arial"/>
                          <a:ea typeface="Times New Roman"/>
                        </a:rPr>
                        <a:t>11:34</a:t>
                      </a:r>
                      <a:r>
                        <a:rPr lang="en-US" sz="1300" strike="noStrike" spc="-1" dirty="0">
                          <a:solidFill>
                            <a:srgbClr val="000000"/>
                          </a:solidFill>
                          <a:uFill>
                            <a:solidFill>
                              <a:srgbClr val="FFFFFF"/>
                            </a:solidFill>
                          </a:uFill>
                          <a:latin typeface="Arial"/>
                          <a:ea typeface="Times New Roman"/>
                        </a:rPr>
                        <a:t>  </a:t>
                      </a:r>
                      <a:r>
                        <a:rPr lang="en-US" sz="1300" strike="noStrike" spc="-1" dirty="0">
                          <a:solidFill>
                            <a:schemeClr val="tx1"/>
                          </a:solidFill>
                          <a:uFill>
                            <a:solidFill>
                              <a:srgbClr val="FFFFFF"/>
                            </a:solidFill>
                          </a:uFill>
                          <a:latin typeface="Arial"/>
                          <a:ea typeface="Times New Roman"/>
                        </a:rPr>
                        <a:t>Now when they shall </a:t>
                      </a:r>
                      <a:r>
                        <a:rPr lang="en-US" sz="1300" u="sng" strike="noStrike" spc="-1" dirty="0">
                          <a:solidFill>
                            <a:schemeClr val="tx1"/>
                          </a:solidFill>
                          <a:uFill>
                            <a:solidFill>
                              <a:srgbClr val="FFFFFF"/>
                            </a:solidFill>
                          </a:uFill>
                          <a:latin typeface="Arial"/>
                          <a:ea typeface="Times New Roman"/>
                          <a:hlinkClick r:id="rId2">
                            <a:extLst>
                              <a:ext uri="{A12FA001-AC4F-418D-AE19-62706E023703}">
                                <ahyp:hlinkClr xmlns:ahyp="http://schemas.microsoft.com/office/drawing/2018/hyperlinkcolor" val="tx"/>
                              </a:ext>
                            </a:extLst>
                          </a:hlinkClick>
                        </a:rPr>
                        <a:t>fall</a:t>
                      </a:r>
                      <a:r>
                        <a:rPr lang="en-US" sz="1300" strike="noStrike" spc="-1" dirty="0">
                          <a:solidFill>
                            <a:schemeClr val="tx1"/>
                          </a:solidFill>
                          <a:uFill>
                            <a:solidFill>
                              <a:srgbClr val="FFFFFF"/>
                            </a:solidFill>
                          </a:uFill>
                          <a:latin typeface="Arial"/>
                          <a:ea typeface="Times New Roman"/>
                        </a:rPr>
                        <a:t>, they shall be </a:t>
                      </a:r>
                      <a:r>
                        <a:rPr lang="en-US" sz="1300" u="sng" strike="noStrike" spc="-1" dirty="0">
                          <a:solidFill>
                            <a:schemeClr val="tx1"/>
                          </a:solidFill>
                          <a:uFill>
                            <a:solidFill>
                              <a:srgbClr val="FFFFFF"/>
                            </a:solidFill>
                          </a:uFill>
                          <a:latin typeface="Arial"/>
                          <a:ea typeface="Times New Roman"/>
                          <a:hlinkClick r:id="rId3">
                            <a:extLst>
                              <a:ext uri="{A12FA001-AC4F-418D-AE19-62706E023703}">
                                <ahyp:hlinkClr xmlns:ahyp="http://schemas.microsoft.com/office/drawing/2018/hyperlinkcolor" val="tx"/>
                              </a:ext>
                            </a:extLst>
                          </a:hlinkClick>
                        </a:rPr>
                        <a:t>holpen</a:t>
                      </a:r>
                      <a:r>
                        <a:rPr lang="en-US" sz="1300" strike="noStrike" spc="-1" dirty="0">
                          <a:solidFill>
                            <a:schemeClr val="tx1"/>
                          </a:solidFill>
                          <a:uFill>
                            <a:solidFill>
                              <a:srgbClr val="FFFFFF"/>
                            </a:solidFill>
                          </a:uFill>
                          <a:latin typeface="Arial"/>
                          <a:ea typeface="Times New Roman"/>
                        </a:rPr>
                        <a:t> with a </a:t>
                      </a:r>
                      <a:r>
                        <a:rPr lang="en-US" sz="1300" u="sng" strike="noStrike" spc="-1" dirty="0">
                          <a:solidFill>
                            <a:schemeClr val="tx1"/>
                          </a:solidFill>
                          <a:uFill>
                            <a:solidFill>
                              <a:srgbClr val="FFFFFF"/>
                            </a:solidFill>
                          </a:uFill>
                          <a:latin typeface="Arial"/>
                          <a:ea typeface="Times New Roman"/>
                          <a:hlinkClick r:id="rId4">
                            <a:extLst>
                              <a:ext uri="{A12FA001-AC4F-418D-AE19-62706E023703}">
                                <ahyp:hlinkClr xmlns:ahyp="http://schemas.microsoft.com/office/drawing/2018/hyperlinkcolor" val="tx"/>
                              </a:ext>
                            </a:extLst>
                          </a:hlinkClick>
                        </a:rPr>
                        <a:t>little</a:t>
                      </a:r>
                      <a:r>
                        <a:rPr lang="en-US" sz="1300" strike="noStrike" spc="-1" dirty="0">
                          <a:solidFill>
                            <a:schemeClr val="tx1"/>
                          </a:solidFill>
                          <a:uFill>
                            <a:solidFill>
                              <a:srgbClr val="FFFFFF"/>
                            </a:solidFill>
                          </a:uFill>
                          <a:latin typeface="Arial"/>
                          <a:ea typeface="Times New Roman"/>
                        </a:rPr>
                        <a:t> </a:t>
                      </a:r>
                      <a:r>
                        <a:rPr lang="en-US" sz="1300" u="sng" strike="noStrike" spc="-1" dirty="0">
                          <a:solidFill>
                            <a:schemeClr val="tx1"/>
                          </a:solidFill>
                          <a:uFill>
                            <a:solidFill>
                              <a:srgbClr val="FFFFFF"/>
                            </a:solidFill>
                          </a:uFill>
                          <a:latin typeface="Arial"/>
                          <a:ea typeface="Times New Roman"/>
                          <a:hlinkClick r:id="rId5">
                            <a:extLst>
                              <a:ext uri="{A12FA001-AC4F-418D-AE19-62706E023703}">
                                <ahyp:hlinkClr xmlns:ahyp="http://schemas.microsoft.com/office/drawing/2018/hyperlinkcolor" val="tx"/>
                              </a:ext>
                            </a:extLst>
                          </a:hlinkClick>
                        </a:rPr>
                        <a:t>help:</a:t>
                      </a:r>
                      <a:r>
                        <a:rPr lang="en-US" sz="1300" strike="noStrike" spc="-1" dirty="0">
                          <a:solidFill>
                            <a:schemeClr val="tx1"/>
                          </a:solidFill>
                          <a:uFill>
                            <a:solidFill>
                              <a:srgbClr val="FFFFFF"/>
                            </a:solidFill>
                          </a:uFill>
                          <a:latin typeface="Arial"/>
                          <a:ea typeface="Times New Roman"/>
                        </a:rPr>
                        <a:t> but </a:t>
                      </a:r>
                      <a:r>
                        <a:rPr lang="en-US" sz="1300" u="sng" strike="noStrike" spc="-1" dirty="0">
                          <a:solidFill>
                            <a:schemeClr val="tx1"/>
                          </a:solidFill>
                          <a:uFill>
                            <a:solidFill>
                              <a:srgbClr val="FFFFFF"/>
                            </a:solidFill>
                          </a:uFill>
                          <a:latin typeface="Arial"/>
                          <a:ea typeface="Times New Roman"/>
                          <a:hlinkClick r:id="rId6">
                            <a:extLst>
                              <a:ext uri="{A12FA001-AC4F-418D-AE19-62706E023703}">
                                <ahyp:hlinkClr xmlns:ahyp="http://schemas.microsoft.com/office/drawing/2018/hyperlinkcolor" val="tx"/>
                              </a:ext>
                            </a:extLst>
                          </a:hlinkClick>
                        </a:rPr>
                        <a:t>many</a:t>
                      </a:r>
                      <a:r>
                        <a:rPr lang="en-US" sz="1300" strike="noStrike" spc="-1" dirty="0">
                          <a:solidFill>
                            <a:schemeClr val="tx1"/>
                          </a:solidFill>
                          <a:uFill>
                            <a:solidFill>
                              <a:srgbClr val="FFFFFF"/>
                            </a:solidFill>
                          </a:uFill>
                          <a:latin typeface="Arial"/>
                          <a:ea typeface="Times New Roman"/>
                        </a:rPr>
                        <a:t> shall </a:t>
                      </a:r>
                      <a:r>
                        <a:rPr lang="en-US" sz="1300" u="sng" strike="noStrike" spc="-1" dirty="0">
                          <a:solidFill>
                            <a:schemeClr val="tx1"/>
                          </a:solidFill>
                          <a:uFill>
                            <a:solidFill>
                              <a:srgbClr val="FFFFFF"/>
                            </a:solidFill>
                          </a:uFill>
                          <a:latin typeface="Arial"/>
                          <a:ea typeface="Times New Roman"/>
                          <a:hlinkClick r:id="rId7">
                            <a:extLst>
                              <a:ext uri="{A12FA001-AC4F-418D-AE19-62706E023703}">
                                <ahyp:hlinkClr xmlns:ahyp="http://schemas.microsoft.com/office/drawing/2018/hyperlinkcolor" val="tx"/>
                              </a:ext>
                            </a:extLst>
                          </a:hlinkClick>
                        </a:rPr>
                        <a:t>cleave</a:t>
                      </a:r>
                      <a:r>
                        <a:rPr lang="en-US" sz="1300" strike="noStrike" spc="-1" dirty="0">
                          <a:solidFill>
                            <a:schemeClr val="tx1"/>
                          </a:solidFill>
                          <a:uFill>
                            <a:solidFill>
                              <a:srgbClr val="FFFFFF"/>
                            </a:solidFill>
                          </a:uFill>
                          <a:latin typeface="Arial"/>
                          <a:ea typeface="Times New Roman"/>
                        </a:rPr>
                        <a:t> to them with </a:t>
                      </a:r>
                      <a:r>
                        <a:rPr lang="en-US" sz="1300" u="sng" strike="noStrike" spc="-1" dirty="0">
                          <a:solidFill>
                            <a:schemeClr val="tx1"/>
                          </a:solidFill>
                          <a:uFill>
                            <a:solidFill>
                              <a:srgbClr val="FFFFFF"/>
                            </a:solidFill>
                          </a:uFill>
                          <a:latin typeface="Arial"/>
                          <a:ea typeface="Times New Roman"/>
                          <a:hlinkClick r:id="rId8">
                            <a:extLst>
                              <a:ext uri="{A12FA001-AC4F-418D-AE19-62706E023703}">
                                <ahyp:hlinkClr xmlns:ahyp="http://schemas.microsoft.com/office/drawing/2018/hyperlinkcolor" val="tx"/>
                              </a:ext>
                            </a:extLst>
                          </a:hlinkClick>
                        </a:rPr>
                        <a:t>flatteries.</a:t>
                      </a:r>
                      <a:r>
                        <a:rPr lang="en-US" sz="1300" strike="noStrike" spc="-1" dirty="0">
                          <a:solidFill>
                            <a:schemeClr val="tx1"/>
                          </a:solidFill>
                          <a:uFill>
                            <a:solidFill>
                              <a:srgbClr val="FFFFFF"/>
                            </a:solidFill>
                          </a:uFill>
                          <a:latin typeface="Arial"/>
                          <a:ea typeface="Times New Roman"/>
                        </a:rPr>
                        <a:t> </a:t>
                      </a:r>
                      <a:r>
                        <a:rPr lang="en-US" sz="1300" b="1" i="1" strike="noStrike" spc="-1" dirty="0">
                          <a:solidFill>
                            <a:srgbClr val="548DD4"/>
                          </a:solidFill>
                          <a:uFill>
                            <a:solidFill>
                              <a:srgbClr val="FFFFFF"/>
                            </a:solidFill>
                          </a:uFill>
                          <a:latin typeface="Arial"/>
                          <a:ea typeface="Times New Roman"/>
                        </a:rPr>
                        <a:t>(it was hard to know among the Jews which had become Hellenized and were ready to sell them out and report them as rebels to the authorities)</a:t>
                      </a:r>
                      <a:endParaRPr dirty="0"/>
                    </a:p>
                  </a:txBody>
                  <a:tcPr marL="4680" marR="468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r h="603174">
                <a:tc>
                  <a:txBody>
                    <a:bodyPr/>
                    <a:lstStyle/>
                    <a:p>
                      <a:pPr algn="just">
                        <a:lnSpc>
                          <a:spcPct val="115000"/>
                        </a:lnSpc>
                      </a:pPr>
                      <a:r>
                        <a:rPr lang="en-US" sz="1300" b="1" strike="noStrike" spc="-1" dirty="0">
                          <a:solidFill>
                            <a:srgbClr val="000000"/>
                          </a:solidFill>
                          <a:uFill>
                            <a:solidFill>
                              <a:srgbClr val="FFFFFF"/>
                            </a:solidFill>
                          </a:uFill>
                          <a:latin typeface="Arial"/>
                          <a:ea typeface="Times New Roman"/>
                        </a:rPr>
                        <a:t>11:35</a:t>
                      </a:r>
                      <a:r>
                        <a:rPr lang="en-US" sz="1300" strike="noStrike" spc="-1" dirty="0">
                          <a:solidFill>
                            <a:srgbClr val="000000"/>
                          </a:solidFill>
                          <a:uFill>
                            <a:solidFill>
                              <a:srgbClr val="FFFFFF"/>
                            </a:solidFill>
                          </a:uFill>
                          <a:latin typeface="Arial"/>
                          <a:ea typeface="Times New Roman"/>
                        </a:rPr>
                        <a:t> </a:t>
                      </a:r>
                      <a:r>
                        <a:rPr lang="en-US" sz="1300" strike="noStrike" spc="-1" dirty="0">
                          <a:solidFill>
                            <a:schemeClr val="tx1"/>
                          </a:solidFill>
                          <a:uFill>
                            <a:solidFill>
                              <a:srgbClr val="FFFFFF"/>
                            </a:solidFill>
                          </a:uFill>
                          <a:latin typeface="Arial"/>
                          <a:ea typeface="Times New Roman"/>
                        </a:rPr>
                        <a:t> And some of them of </a:t>
                      </a:r>
                      <a:r>
                        <a:rPr lang="en-US" sz="1300" u="sng" strike="noStrike" spc="-1" dirty="0">
                          <a:solidFill>
                            <a:schemeClr val="tx1"/>
                          </a:solidFill>
                          <a:uFill>
                            <a:solidFill>
                              <a:srgbClr val="FFFFFF"/>
                            </a:solidFill>
                          </a:uFill>
                          <a:latin typeface="Arial"/>
                          <a:ea typeface="Times New Roman"/>
                          <a:hlinkClick r:id="rId9">
                            <a:extLst>
                              <a:ext uri="{A12FA001-AC4F-418D-AE19-62706E023703}">
                                <ahyp:hlinkClr xmlns:ahyp="http://schemas.microsoft.com/office/drawing/2018/hyperlinkcolor" val="tx"/>
                              </a:ext>
                            </a:extLst>
                          </a:hlinkClick>
                        </a:rPr>
                        <a:t>understanding</a:t>
                      </a:r>
                      <a:r>
                        <a:rPr lang="en-US" sz="1300" strike="noStrike" spc="-1" dirty="0">
                          <a:solidFill>
                            <a:schemeClr val="tx1"/>
                          </a:solidFill>
                          <a:uFill>
                            <a:solidFill>
                              <a:srgbClr val="FFFFFF"/>
                            </a:solidFill>
                          </a:uFill>
                          <a:latin typeface="Arial"/>
                          <a:ea typeface="Times New Roman"/>
                        </a:rPr>
                        <a:t> shall </a:t>
                      </a:r>
                      <a:r>
                        <a:rPr lang="en-US" sz="1300" u="sng" strike="noStrike" spc="-1" dirty="0">
                          <a:solidFill>
                            <a:schemeClr val="tx1"/>
                          </a:solidFill>
                          <a:uFill>
                            <a:solidFill>
                              <a:srgbClr val="FFFFFF"/>
                            </a:solidFill>
                          </a:uFill>
                          <a:latin typeface="Arial"/>
                          <a:ea typeface="Times New Roman"/>
                          <a:hlinkClick r:id="rId2">
                            <a:extLst>
                              <a:ext uri="{A12FA001-AC4F-418D-AE19-62706E023703}">
                                <ahyp:hlinkClr xmlns:ahyp="http://schemas.microsoft.com/office/drawing/2018/hyperlinkcolor" val="tx"/>
                              </a:ext>
                            </a:extLst>
                          </a:hlinkClick>
                        </a:rPr>
                        <a:t>fall</a:t>
                      </a:r>
                      <a:r>
                        <a:rPr lang="en-US" sz="1300" strike="noStrike" spc="-1" dirty="0">
                          <a:solidFill>
                            <a:schemeClr val="tx1"/>
                          </a:solidFill>
                          <a:uFill>
                            <a:solidFill>
                              <a:srgbClr val="FFFFFF"/>
                            </a:solidFill>
                          </a:uFill>
                          <a:latin typeface="Arial"/>
                          <a:ea typeface="Times New Roman"/>
                        </a:rPr>
                        <a:t>, to </a:t>
                      </a:r>
                      <a:r>
                        <a:rPr lang="en-US" sz="1300" u="sng" strike="noStrike" spc="-1" dirty="0">
                          <a:solidFill>
                            <a:schemeClr val="tx1"/>
                          </a:solidFill>
                          <a:uFill>
                            <a:solidFill>
                              <a:srgbClr val="FFFFFF"/>
                            </a:solidFill>
                          </a:uFill>
                          <a:latin typeface="Arial"/>
                          <a:ea typeface="Times New Roman"/>
                          <a:hlinkClick r:id="rId10">
                            <a:extLst>
                              <a:ext uri="{A12FA001-AC4F-418D-AE19-62706E023703}">
                                <ahyp:hlinkClr xmlns:ahyp="http://schemas.microsoft.com/office/drawing/2018/hyperlinkcolor" val="tx"/>
                              </a:ext>
                            </a:extLst>
                          </a:hlinkClick>
                        </a:rPr>
                        <a:t>try</a:t>
                      </a:r>
                      <a:r>
                        <a:rPr lang="en-US" sz="1300" strike="noStrike" spc="-1" dirty="0">
                          <a:solidFill>
                            <a:schemeClr val="tx1"/>
                          </a:solidFill>
                          <a:uFill>
                            <a:solidFill>
                              <a:srgbClr val="FFFFFF"/>
                            </a:solidFill>
                          </a:uFill>
                          <a:latin typeface="Arial"/>
                          <a:ea typeface="Times New Roman"/>
                        </a:rPr>
                        <a:t> them, and to </a:t>
                      </a:r>
                      <a:r>
                        <a:rPr lang="en-US" sz="1300" u="sng" strike="noStrike" spc="-1" dirty="0">
                          <a:solidFill>
                            <a:schemeClr val="tx1"/>
                          </a:solidFill>
                          <a:uFill>
                            <a:solidFill>
                              <a:srgbClr val="FFFFFF"/>
                            </a:solidFill>
                          </a:uFill>
                          <a:latin typeface="Arial"/>
                          <a:ea typeface="Times New Roman"/>
                          <a:hlinkClick r:id="rId11">
                            <a:extLst>
                              <a:ext uri="{A12FA001-AC4F-418D-AE19-62706E023703}">
                                <ahyp:hlinkClr xmlns:ahyp="http://schemas.microsoft.com/office/drawing/2018/hyperlinkcolor" val="tx"/>
                              </a:ext>
                            </a:extLst>
                          </a:hlinkClick>
                        </a:rPr>
                        <a:t>purge</a:t>
                      </a:r>
                      <a:r>
                        <a:rPr lang="en-US" sz="1300" strike="noStrike" spc="-1" dirty="0">
                          <a:solidFill>
                            <a:schemeClr val="tx1"/>
                          </a:solidFill>
                          <a:uFill>
                            <a:solidFill>
                              <a:srgbClr val="FFFFFF"/>
                            </a:solidFill>
                          </a:uFill>
                          <a:latin typeface="Arial"/>
                          <a:ea typeface="Times New Roman"/>
                        </a:rPr>
                        <a:t>, and to make them </a:t>
                      </a:r>
                      <a:r>
                        <a:rPr lang="en-US" sz="1300" u="sng" strike="noStrike" spc="-1" dirty="0">
                          <a:solidFill>
                            <a:schemeClr val="tx1"/>
                          </a:solidFill>
                          <a:uFill>
                            <a:solidFill>
                              <a:srgbClr val="FFFFFF"/>
                            </a:solidFill>
                          </a:uFill>
                          <a:latin typeface="Arial"/>
                          <a:ea typeface="Times New Roman"/>
                          <a:hlinkClick r:id="rId12">
                            <a:extLst>
                              <a:ext uri="{A12FA001-AC4F-418D-AE19-62706E023703}">
                                <ahyp:hlinkClr xmlns:ahyp="http://schemas.microsoft.com/office/drawing/2018/hyperlinkcolor" val="tx"/>
                              </a:ext>
                            </a:extLst>
                          </a:hlinkClick>
                        </a:rPr>
                        <a:t>white</a:t>
                      </a:r>
                      <a:r>
                        <a:rPr lang="en-US" sz="1300" strike="noStrike" spc="-1" dirty="0">
                          <a:solidFill>
                            <a:schemeClr val="tx1"/>
                          </a:solidFill>
                          <a:uFill>
                            <a:solidFill>
                              <a:srgbClr val="FFFFFF"/>
                            </a:solidFill>
                          </a:uFill>
                          <a:latin typeface="Arial"/>
                          <a:ea typeface="Times New Roman"/>
                        </a:rPr>
                        <a:t>, even to the </a:t>
                      </a:r>
                      <a:r>
                        <a:rPr lang="en-US" sz="1300" u="sng" strike="noStrike" spc="-1" dirty="0">
                          <a:solidFill>
                            <a:schemeClr val="tx1"/>
                          </a:solidFill>
                          <a:uFill>
                            <a:solidFill>
                              <a:srgbClr val="FFFFFF"/>
                            </a:solidFill>
                          </a:uFill>
                          <a:latin typeface="Arial"/>
                          <a:ea typeface="Times New Roman"/>
                          <a:hlinkClick r:id="rId13">
                            <a:extLst>
                              <a:ext uri="{A12FA001-AC4F-418D-AE19-62706E023703}">
                                <ahyp:hlinkClr xmlns:ahyp="http://schemas.microsoft.com/office/drawing/2018/hyperlinkcolor" val="tx"/>
                              </a:ext>
                            </a:extLst>
                          </a:hlinkClick>
                        </a:rPr>
                        <a:t>time</a:t>
                      </a:r>
                      <a:r>
                        <a:rPr lang="en-US" sz="1300" strike="noStrike" spc="-1" dirty="0">
                          <a:solidFill>
                            <a:schemeClr val="tx1"/>
                          </a:solidFill>
                          <a:uFill>
                            <a:solidFill>
                              <a:srgbClr val="FFFFFF"/>
                            </a:solidFill>
                          </a:uFill>
                          <a:latin typeface="Arial"/>
                          <a:ea typeface="Times New Roman"/>
                        </a:rPr>
                        <a:t> of the </a:t>
                      </a:r>
                      <a:r>
                        <a:rPr lang="en-US" sz="1300" u="sng" strike="noStrike" spc="-1" dirty="0">
                          <a:solidFill>
                            <a:schemeClr val="tx1"/>
                          </a:solidFill>
                          <a:uFill>
                            <a:solidFill>
                              <a:srgbClr val="FFFFFF"/>
                            </a:solidFill>
                          </a:uFill>
                          <a:latin typeface="Arial"/>
                          <a:ea typeface="Times New Roman"/>
                          <a:hlinkClick r:id="rId14">
                            <a:extLst>
                              <a:ext uri="{A12FA001-AC4F-418D-AE19-62706E023703}">
                                <ahyp:hlinkClr xmlns:ahyp="http://schemas.microsoft.com/office/drawing/2018/hyperlinkcolor" val="tx"/>
                              </a:ext>
                            </a:extLst>
                          </a:hlinkClick>
                        </a:rPr>
                        <a:t>end:</a:t>
                      </a:r>
                      <a:r>
                        <a:rPr lang="en-US" sz="1300" strike="noStrike" spc="-1" dirty="0">
                          <a:solidFill>
                            <a:srgbClr val="000000"/>
                          </a:solidFill>
                          <a:uFill>
                            <a:solidFill>
                              <a:srgbClr val="FFFFFF"/>
                            </a:solidFill>
                          </a:uFill>
                          <a:latin typeface="Arial"/>
                          <a:ea typeface="Times New Roman"/>
                        </a:rPr>
                        <a:t> </a:t>
                      </a:r>
                      <a:r>
                        <a:rPr lang="en-US" sz="1300" b="1" i="1" strike="noStrike" spc="-1" dirty="0">
                          <a:solidFill>
                            <a:srgbClr val="548DD4"/>
                          </a:solidFill>
                          <a:uFill>
                            <a:solidFill>
                              <a:srgbClr val="FFFFFF"/>
                            </a:solidFill>
                          </a:uFill>
                          <a:latin typeface="Arial"/>
                          <a:ea typeface="Times New Roman"/>
                        </a:rPr>
                        <a:t>(again, this is not the “end time” of the world but the time of the end of this period in Jewish history)</a:t>
                      </a:r>
                      <a:r>
                        <a:rPr lang="en-US" sz="1300" strike="noStrike" spc="-1" dirty="0">
                          <a:solidFill>
                            <a:srgbClr val="000000"/>
                          </a:solidFill>
                          <a:uFill>
                            <a:solidFill>
                              <a:srgbClr val="FFFFFF"/>
                            </a:solidFill>
                          </a:uFill>
                          <a:latin typeface="Arial"/>
                          <a:ea typeface="Times New Roman"/>
                        </a:rPr>
                        <a:t> because it is </a:t>
                      </a:r>
                      <a:r>
                        <a:rPr lang="en-US" sz="1300" strike="noStrike" spc="-1" dirty="0">
                          <a:solidFill>
                            <a:schemeClr val="tx1"/>
                          </a:solidFill>
                          <a:uFill>
                            <a:solidFill>
                              <a:srgbClr val="FFFFFF"/>
                            </a:solidFill>
                          </a:uFill>
                          <a:latin typeface="Arial"/>
                          <a:ea typeface="Times New Roman"/>
                        </a:rPr>
                        <a:t>yet for a time </a:t>
                      </a:r>
                      <a:r>
                        <a:rPr lang="en-US" sz="1300" u="sng" strike="noStrike" spc="-1" dirty="0">
                          <a:solidFill>
                            <a:schemeClr val="tx1"/>
                          </a:solidFill>
                          <a:uFill>
                            <a:solidFill>
                              <a:srgbClr val="FFFFFF"/>
                            </a:solidFill>
                          </a:uFill>
                          <a:latin typeface="Arial"/>
                          <a:ea typeface="Times New Roman"/>
                          <a:hlinkClick r:id="rId15">
                            <a:extLst>
                              <a:ext uri="{A12FA001-AC4F-418D-AE19-62706E023703}">
                                <ahyp:hlinkClr xmlns:ahyp="http://schemas.microsoft.com/office/drawing/2018/hyperlinkcolor" val="tx"/>
                              </a:ext>
                            </a:extLst>
                          </a:hlinkClick>
                        </a:rPr>
                        <a:t>appointed</a:t>
                      </a:r>
                      <a:r>
                        <a:rPr lang="en-US" sz="1300" u="sng" strike="noStrike" spc="-1" dirty="0">
                          <a:solidFill>
                            <a:srgbClr val="0000FF"/>
                          </a:solidFill>
                          <a:uFill>
                            <a:solidFill>
                              <a:srgbClr val="FFFFFF"/>
                            </a:solidFill>
                          </a:uFill>
                          <a:latin typeface="Arial"/>
                          <a:ea typeface="Times New Roman"/>
                          <a:hlinkClick r:id="rId15">
                            <a:extLst>
                              <a:ext uri="{A12FA001-AC4F-418D-AE19-62706E023703}">
                                <ahyp:hlinkClr xmlns:ahyp="http://schemas.microsoft.com/office/drawing/2018/hyperlinkcolor" val="tx"/>
                              </a:ext>
                            </a:extLst>
                          </a:hlinkClick>
                        </a:rPr>
                        <a:t>.</a:t>
                      </a:r>
                      <a:r>
                        <a:rPr lang="en-US" sz="1300" strike="noStrike" spc="-1" dirty="0">
                          <a:solidFill>
                            <a:srgbClr val="000000"/>
                          </a:solidFill>
                          <a:uFill>
                            <a:solidFill>
                              <a:srgbClr val="FFFFFF"/>
                            </a:solidFill>
                          </a:uFill>
                          <a:latin typeface="Arial"/>
                          <a:ea typeface="Times New Roman"/>
                        </a:rPr>
                        <a:t> </a:t>
                      </a:r>
                      <a:r>
                        <a:rPr lang="en-US" sz="1300" b="1" i="1" strike="noStrike" spc="-1" dirty="0">
                          <a:solidFill>
                            <a:schemeClr val="tx2">
                              <a:lumMod val="60000"/>
                              <a:lumOff val="40000"/>
                            </a:schemeClr>
                          </a:solidFill>
                          <a:uFill>
                            <a:solidFill>
                              <a:srgbClr val="FFFFFF"/>
                            </a:solidFill>
                          </a:uFill>
                          <a:latin typeface="Arial"/>
                          <a:ea typeface="Times New Roman"/>
                        </a:rPr>
                        <a:t>(God appointed Israel to go through this time of testing)</a:t>
                      </a:r>
                      <a:endParaRPr b="1" i="1" dirty="0">
                        <a:solidFill>
                          <a:schemeClr val="tx2">
                            <a:lumMod val="60000"/>
                            <a:lumOff val="40000"/>
                          </a:schemeClr>
                        </a:solidFill>
                      </a:endParaRPr>
                    </a:p>
                  </a:txBody>
                  <a:tcPr marL="4680" marR="468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1"/>
                  </a:ext>
                </a:extLst>
              </a:tr>
              <a:tr h="785053">
                <a:tc>
                  <a:txBody>
                    <a:bodyPr/>
                    <a:lstStyle/>
                    <a:p>
                      <a:pPr algn="just">
                        <a:lnSpc>
                          <a:spcPct val="115000"/>
                        </a:lnSpc>
                      </a:pPr>
                      <a:r>
                        <a:rPr lang="en-US" sz="1300" b="1" strike="noStrike" spc="-1" dirty="0">
                          <a:solidFill>
                            <a:srgbClr val="000000"/>
                          </a:solidFill>
                          <a:uFill>
                            <a:solidFill>
                              <a:srgbClr val="FFFFFF"/>
                            </a:solidFill>
                          </a:uFill>
                          <a:latin typeface="Arial"/>
                          <a:ea typeface="Times New Roman"/>
                        </a:rPr>
                        <a:t>11:36</a:t>
                      </a:r>
                      <a:r>
                        <a:rPr lang="en-US" sz="1300" strike="noStrike" spc="-1" dirty="0">
                          <a:solidFill>
                            <a:srgbClr val="000000"/>
                          </a:solidFill>
                          <a:uFill>
                            <a:solidFill>
                              <a:srgbClr val="FFFFFF"/>
                            </a:solidFill>
                          </a:uFill>
                          <a:latin typeface="Arial"/>
                          <a:ea typeface="Times New Roman"/>
                        </a:rPr>
                        <a:t>  </a:t>
                      </a:r>
                      <a:r>
                        <a:rPr lang="en-US" sz="1300" strike="noStrike" spc="-1" dirty="0">
                          <a:solidFill>
                            <a:schemeClr val="tx1"/>
                          </a:solidFill>
                          <a:uFill>
                            <a:solidFill>
                              <a:srgbClr val="FFFFFF"/>
                            </a:solidFill>
                          </a:uFill>
                          <a:latin typeface="Arial"/>
                          <a:ea typeface="Times New Roman"/>
                        </a:rPr>
                        <a:t>And the </a:t>
                      </a:r>
                      <a:r>
                        <a:rPr lang="en-US" sz="1300" u="sng" strike="noStrike" spc="-1" dirty="0">
                          <a:solidFill>
                            <a:schemeClr val="tx1"/>
                          </a:solidFill>
                          <a:uFill>
                            <a:solidFill>
                              <a:srgbClr val="FFFFFF"/>
                            </a:solidFill>
                          </a:uFill>
                          <a:latin typeface="Arial"/>
                          <a:ea typeface="Times New Roman"/>
                          <a:hlinkClick r:id="rId16">
                            <a:extLst>
                              <a:ext uri="{A12FA001-AC4F-418D-AE19-62706E023703}">
                                <ahyp:hlinkClr xmlns:ahyp="http://schemas.microsoft.com/office/drawing/2018/hyperlinkcolor" val="tx"/>
                              </a:ext>
                            </a:extLst>
                          </a:hlinkClick>
                        </a:rPr>
                        <a:t>king</a:t>
                      </a:r>
                      <a:r>
                        <a:rPr lang="en-US" sz="1300" strike="noStrike" spc="-1" dirty="0">
                          <a:solidFill>
                            <a:schemeClr val="tx1"/>
                          </a:solidFill>
                          <a:uFill>
                            <a:solidFill>
                              <a:srgbClr val="FFFFFF"/>
                            </a:solidFill>
                          </a:uFill>
                          <a:latin typeface="Arial"/>
                          <a:ea typeface="Times New Roman"/>
                        </a:rPr>
                        <a:t> </a:t>
                      </a:r>
                      <a:r>
                        <a:rPr lang="en-US" sz="1300" b="1" i="1" strike="noStrike" spc="-1" dirty="0">
                          <a:solidFill>
                            <a:srgbClr val="548DD4"/>
                          </a:solidFill>
                          <a:uFill>
                            <a:solidFill>
                              <a:srgbClr val="FFFFFF"/>
                            </a:solidFill>
                          </a:uFill>
                          <a:latin typeface="Arial"/>
                          <a:ea typeface="Times New Roman"/>
                        </a:rPr>
                        <a:t>(Antiochus Epiphane</a:t>
                      </a:r>
                      <a:r>
                        <a:rPr lang="en-US" sz="1300" b="1" strike="noStrike" spc="-1" dirty="0">
                          <a:solidFill>
                            <a:srgbClr val="548DD4"/>
                          </a:solidFill>
                          <a:uFill>
                            <a:solidFill>
                              <a:srgbClr val="FFFFFF"/>
                            </a:solidFill>
                          </a:uFill>
                          <a:latin typeface="Arial"/>
                          <a:ea typeface="Times New Roman"/>
                        </a:rPr>
                        <a:t>s)</a:t>
                      </a:r>
                      <a:r>
                        <a:rPr lang="en-US" sz="1300" strike="noStrike" spc="-1" dirty="0">
                          <a:solidFill>
                            <a:srgbClr val="000000"/>
                          </a:solidFill>
                          <a:uFill>
                            <a:solidFill>
                              <a:srgbClr val="FFFFFF"/>
                            </a:solidFill>
                          </a:uFill>
                          <a:latin typeface="Arial"/>
                          <a:ea typeface="Times New Roman"/>
                        </a:rPr>
                        <a:t> </a:t>
                      </a:r>
                      <a:r>
                        <a:rPr lang="en-US" sz="1300" strike="noStrike" spc="-1" dirty="0">
                          <a:solidFill>
                            <a:schemeClr val="tx1"/>
                          </a:solidFill>
                          <a:uFill>
                            <a:solidFill>
                              <a:srgbClr val="FFFFFF"/>
                            </a:solidFill>
                          </a:uFill>
                          <a:latin typeface="Arial"/>
                          <a:ea typeface="Times New Roman"/>
                        </a:rPr>
                        <a:t>shall </a:t>
                      </a:r>
                      <a:r>
                        <a:rPr lang="en-US" sz="1300" u="sng" strike="noStrike" spc="-1" dirty="0">
                          <a:solidFill>
                            <a:schemeClr val="tx1"/>
                          </a:solidFill>
                          <a:uFill>
                            <a:solidFill>
                              <a:srgbClr val="FFFFFF"/>
                            </a:solidFill>
                          </a:uFill>
                          <a:latin typeface="Arial"/>
                          <a:ea typeface="Times New Roman"/>
                          <a:hlinkClick r:id="rId17">
                            <a:extLst>
                              <a:ext uri="{A12FA001-AC4F-418D-AE19-62706E023703}">
                                <ahyp:hlinkClr xmlns:ahyp="http://schemas.microsoft.com/office/drawing/2018/hyperlinkcolor" val="tx"/>
                              </a:ext>
                            </a:extLst>
                          </a:hlinkClick>
                        </a:rPr>
                        <a:t>do</a:t>
                      </a:r>
                      <a:r>
                        <a:rPr lang="en-US" sz="1300" strike="noStrike" spc="-1" dirty="0">
                          <a:solidFill>
                            <a:schemeClr val="tx1"/>
                          </a:solidFill>
                          <a:uFill>
                            <a:solidFill>
                              <a:srgbClr val="FFFFFF"/>
                            </a:solidFill>
                          </a:uFill>
                          <a:latin typeface="Arial"/>
                          <a:ea typeface="Times New Roman"/>
                        </a:rPr>
                        <a:t> according to his </a:t>
                      </a:r>
                      <a:r>
                        <a:rPr lang="en-US" sz="1300" u="sng" strike="noStrike" spc="-1" dirty="0">
                          <a:solidFill>
                            <a:schemeClr val="tx1"/>
                          </a:solidFill>
                          <a:uFill>
                            <a:solidFill>
                              <a:srgbClr val="FFFFFF"/>
                            </a:solidFill>
                          </a:uFill>
                          <a:latin typeface="Arial"/>
                          <a:ea typeface="Times New Roman"/>
                          <a:hlinkClick r:id="rId18">
                            <a:extLst>
                              <a:ext uri="{A12FA001-AC4F-418D-AE19-62706E023703}">
                                <ahyp:hlinkClr xmlns:ahyp="http://schemas.microsoft.com/office/drawing/2018/hyperlinkcolor" val="tx"/>
                              </a:ext>
                            </a:extLst>
                          </a:hlinkClick>
                        </a:rPr>
                        <a:t>will;</a:t>
                      </a:r>
                      <a:r>
                        <a:rPr lang="en-US" sz="1300" strike="noStrike" spc="-1" dirty="0">
                          <a:solidFill>
                            <a:schemeClr val="tx1"/>
                          </a:solidFill>
                          <a:uFill>
                            <a:solidFill>
                              <a:srgbClr val="FFFFFF"/>
                            </a:solidFill>
                          </a:uFill>
                          <a:latin typeface="Arial"/>
                          <a:ea typeface="Times New Roman"/>
                        </a:rPr>
                        <a:t> and he shall </a:t>
                      </a:r>
                      <a:r>
                        <a:rPr lang="en-US" sz="1300" u="sng" strike="noStrike" spc="-1" dirty="0">
                          <a:solidFill>
                            <a:schemeClr val="tx1"/>
                          </a:solidFill>
                          <a:uFill>
                            <a:solidFill>
                              <a:srgbClr val="FFFFFF"/>
                            </a:solidFill>
                          </a:uFill>
                          <a:latin typeface="Arial"/>
                          <a:ea typeface="Times New Roman"/>
                          <a:hlinkClick r:id="rId19">
                            <a:extLst>
                              <a:ext uri="{A12FA001-AC4F-418D-AE19-62706E023703}">
                                <ahyp:hlinkClr xmlns:ahyp="http://schemas.microsoft.com/office/drawing/2018/hyperlinkcolor" val="tx"/>
                              </a:ext>
                            </a:extLst>
                          </a:hlinkClick>
                        </a:rPr>
                        <a:t>exalt</a:t>
                      </a:r>
                      <a:r>
                        <a:rPr lang="en-US" sz="1300" strike="noStrike" spc="-1" dirty="0">
                          <a:solidFill>
                            <a:schemeClr val="tx1"/>
                          </a:solidFill>
                          <a:uFill>
                            <a:solidFill>
                              <a:srgbClr val="FFFFFF"/>
                            </a:solidFill>
                          </a:uFill>
                          <a:latin typeface="Arial"/>
                          <a:ea typeface="Times New Roman"/>
                        </a:rPr>
                        <a:t> himself, and </a:t>
                      </a:r>
                      <a:r>
                        <a:rPr lang="en-US" sz="1300" u="sng" strike="noStrike" spc="-1" dirty="0">
                          <a:solidFill>
                            <a:schemeClr val="tx1"/>
                          </a:solidFill>
                          <a:uFill>
                            <a:solidFill>
                              <a:srgbClr val="FFFFFF"/>
                            </a:solidFill>
                          </a:uFill>
                          <a:latin typeface="Arial"/>
                          <a:ea typeface="Times New Roman"/>
                          <a:hlinkClick r:id="rId20">
                            <a:extLst>
                              <a:ext uri="{A12FA001-AC4F-418D-AE19-62706E023703}">
                                <ahyp:hlinkClr xmlns:ahyp="http://schemas.microsoft.com/office/drawing/2018/hyperlinkcolor" val="tx"/>
                              </a:ext>
                            </a:extLst>
                          </a:hlinkClick>
                        </a:rPr>
                        <a:t>magnify</a:t>
                      </a:r>
                      <a:r>
                        <a:rPr lang="en-US" sz="1300" strike="noStrike" spc="-1" dirty="0">
                          <a:solidFill>
                            <a:schemeClr val="tx1"/>
                          </a:solidFill>
                          <a:uFill>
                            <a:solidFill>
                              <a:srgbClr val="FFFFFF"/>
                            </a:solidFill>
                          </a:uFill>
                          <a:latin typeface="Arial"/>
                          <a:ea typeface="Times New Roman"/>
                        </a:rPr>
                        <a:t> himself above every </a:t>
                      </a:r>
                      <a:r>
                        <a:rPr lang="en-US" sz="1300" u="sng" strike="noStrike" spc="-1" dirty="0">
                          <a:solidFill>
                            <a:schemeClr val="tx1"/>
                          </a:solidFill>
                          <a:uFill>
                            <a:solidFill>
                              <a:srgbClr val="FFFFFF"/>
                            </a:solidFill>
                          </a:uFill>
                          <a:latin typeface="Arial"/>
                          <a:ea typeface="Times New Roman"/>
                          <a:hlinkClick r:id="rId21">
                            <a:extLst>
                              <a:ext uri="{A12FA001-AC4F-418D-AE19-62706E023703}">
                                <ahyp:hlinkClr xmlns:ahyp="http://schemas.microsoft.com/office/drawing/2018/hyperlinkcolor" val="tx"/>
                              </a:ext>
                            </a:extLst>
                          </a:hlinkClick>
                        </a:rPr>
                        <a:t>god,</a:t>
                      </a:r>
                      <a:r>
                        <a:rPr lang="en-US" sz="1300" strike="noStrike" spc="-1" dirty="0">
                          <a:solidFill>
                            <a:schemeClr val="tx1"/>
                          </a:solidFill>
                          <a:uFill>
                            <a:solidFill>
                              <a:srgbClr val="FFFFFF"/>
                            </a:solidFill>
                          </a:uFill>
                          <a:latin typeface="Arial"/>
                          <a:ea typeface="Times New Roman"/>
                        </a:rPr>
                        <a:t> and shall </a:t>
                      </a:r>
                      <a:r>
                        <a:rPr lang="en-US" sz="1300" u="sng" strike="noStrike" spc="-1" dirty="0">
                          <a:solidFill>
                            <a:schemeClr val="tx1"/>
                          </a:solidFill>
                          <a:uFill>
                            <a:solidFill>
                              <a:srgbClr val="FFFFFF"/>
                            </a:solidFill>
                          </a:uFill>
                          <a:latin typeface="Arial"/>
                          <a:ea typeface="Times New Roman"/>
                          <a:hlinkClick r:id="rId22">
                            <a:extLst>
                              <a:ext uri="{A12FA001-AC4F-418D-AE19-62706E023703}">
                                <ahyp:hlinkClr xmlns:ahyp="http://schemas.microsoft.com/office/drawing/2018/hyperlinkcolor" val="tx"/>
                              </a:ext>
                            </a:extLst>
                          </a:hlinkClick>
                        </a:rPr>
                        <a:t>speak</a:t>
                      </a:r>
                      <a:r>
                        <a:rPr lang="en-US" sz="1300" strike="noStrike" spc="-1" dirty="0">
                          <a:solidFill>
                            <a:schemeClr val="tx1"/>
                          </a:solidFill>
                          <a:uFill>
                            <a:solidFill>
                              <a:srgbClr val="FFFFFF"/>
                            </a:solidFill>
                          </a:uFill>
                          <a:latin typeface="Arial"/>
                          <a:ea typeface="Times New Roman"/>
                        </a:rPr>
                        <a:t> </a:t>
                      </a:r>
                      <a:r>
                        <a:rPr lang="en-US" sz="1300" strike="noStrike" spc="-1" dirty="0" err="1">
                          <a:solidFill>
                            <a:schemeClr val="tx1"/>
                          </a:solidFill>
                          <a:uFill>
                            <a:solidFill>
                              <a:srgbClr val="FFFFFF"/>
                            </a:solidFill>
                          </a:uFill>
                          <a:latin typeface="Arial"/>
                          <a:ea typeface="Times New Roman"/>
                        </a:rPr>
                        <a:t>marvellous</a:t>
                      </a:r>
                      <a:r>
                        <a:rPr lang="en-US" sz="1300" strike="noStrike" spc="-1" dirty="0">
                          <a:solidFill>
                            <a:schemeClr val="tx1"/>
                          </a:solidFill>
                          <a:uFill>
                            <a:solidFill>
                              <a:srgbClr val="FFFFFF"/>
                            </a:solidFill>
                          </a:uFill>
                          <a:latin typeface="Arial"/>
                          <a:ea typeface="Times New Roman"/>
                        </a:rPr>
                        <a:t> </a:t>
                      </a:r>
                      <a:r>
                        <a:rPr lang="en-US" sz="1300" u="sng" strike="noStrike" spc="-1" dirty="0">
                          <a:solidFill>
                            <a:schemeClr val="tx1"/>
                          </a:solidFill>
                          <a:uFill>
                            <a:solidFill>
                              <a:srgbClr val="FFFFFF"/>
                            </a:solidFill>
                          </a:uFill>
                          <a:latin typeface="Arial"/>
                          <a:ea typeface="Times New Roman"/>
                          <a:hlinkClick r:id="rId23">
                            <a:extLst>
                              <a:ext uri="{A12FA001-AC4F-418D-AE19-62706E023703}">
                                <ahyp:hlinkClr xmlns:ahyp="http://schemas.microsoft.com/office/drawing/2018/hyperlinkcolor" val="tx"/>
                              </a:ext>
                            </a:extLst>
                          </a:hlinkClick>
                        </a:rPr>
                        <a:t>things</a:t>
                      </a:r>
                      <a:r>
                        <a:rPr lang="en-US" sz="1300" strike="noStrike" spc="-1" dirty="0">
                          <a:solidFill>
                            <a:schemeClr val="tx1"/>
                          </a:solidFill>
                          <a:uFill>
                            <a:solidFill>
                              <a:srgbClr val="FFFFFF"/>
                            </a:solidFill>
                          </a:uFill>
                          <a:latin typeface="Arial"/>
                          <a:ea typeface="Times New Roman"/>
                        </a:rPr>
                        <a:t> against the </a:t>
                      </a:r>
                      <a:r>
                        <a:rPr lang="en-US" sz="1300" u="sng" strike="noStrike" spc="-1" dirty="0">
                          <a:solidFill>
                            <a:schemeClr val="tx1"/>
                          </a:solidFill>
                          <a:uFill>
                            <a:solidFill>
                              <a:srgbClr val="FFFFFF"/>
                            </a:solidFill>
                          </a:uFill>
                          <a:latin typeface="Arial"/>
                          <a:ea typeface="Times New Roman"/>
                          <a:hlinkClick r:id="rId21">
                            <a:extLst>
                              <a:ext uri="{A12FA001-AC4F-418D-AE19-62706E023703}">
                                <ahyp:hlinkClr xmlns:ahyp="http://schemas.microsoft.com/office/drawing/2018/hyperlinkcolor" val="tx"/>
                              </a:ext>
                            </a:extLst>
                          </a:hlinkClick>
                        </a:rPr>
                        <a:t>God</a:t>
                      </a:r>
                      <a:r>
                        <a:rPr lang="en-US" sz="1300" strike="noStrike" spc="-1" dirty="0">
                          <a:solidFill>
                            <a:schemeClr val="tx1"/>
                          </a:solidFill>
                          <a:uFill>
                            <a:solidFill>
                              <a:srgbClr val="FFFFFF"/>
                            </a:solidFill>
                          </a:uFill>
                          <a:latin typeface="Arial"/>
                          <a:ea typeface="Times New Roman"/>
                        </a:rPr>
                        <a:t> of </a:t>
                      </a:r>
                      <a:r>
                        <a:rPr lang="en-US" sz="1300" u="sng" strike="noStrike" spc="-1" dirty="0">
                          <a:solidFill>
                            <a:schemeClr val="tx1"/>
                          </a:solidFill>
                          <a:uFill>
                            <a:solidFill>
                              <a:srgbClr val="FFFFFF"/>
                            </a:solidFill>
                          </a:uFill>
                          <a:latin typeface="Arial"/>
                          <a:ea typeface="Times New Roman"/>
                          <a:hlinkClick r:id="rId21">
                            <a:extLst>
                              <a:ext uri="{A12FA001-AC4F-418D-AE19-62706E023703}">
                                <ahyp:hlinkClr xmlns:ahyp="http://schemas.microsoft.com/office/drawing/2018/hyperlinkcolor" val="tx"/>
                              </a:ext>
                            </a:extLst>
                          </a:hlinkClick>
                        </a:rPr>
                        <a:t>gods,</a:t>
                      </a:r>
                      <a:r>
                        <a:rPr lang="en-US" sz="1300" strike="noStrike" spc="-1" dirty="0">
                          <a:solidFill>
                            <a:schemeClr val="tx1"/>
                          </a:solidFill>
                          <a:uFill>
                            <a:solidFill>
                              <a:srgbClr val="FFFFFF"/>
                            </a:solidFill>
                          </a:uFill>
                          <a:latin typeface="Arial"/>
                          <a:ea typeface="Times New Roman"/>
                        </a:rPr>
                        <a:t> and shall </a:t>
                      </a:r>
                      <a:r>
                        <a:rPr lang="en-US" sz="1300" u="sng" strike="noStrike" spc="-1" dirty="0">
                          <a:solidFill>
                            <a:schemeClr val="tx1"/>
                          </a:solidFill>
                          <a:uFill>
                            <a:solidFill>
                              <a:srgbClr val="FFFFFF"/>
                            </a:solidFill>
                          </a:uFill>
                          <a:latin typeface="Arial"/>
                          <a:ea typeface="Times New Roman"/>
                          <a:hlinkClick r:id="rId24">
                            <a:extLst>
                              <a:ext uri="{A12FA001-AC4F-418D-AE19-62706E023703}">
                                <ahyp:hlinkClr xmlns:ahyp="http://schemas.microsoft.com/office/drawing/2018/hyperlinkcolor" val="tx"/>
                              </a:ext>
                            </a:extLst>
                          </a:hlinkClick>
                        </a:rPr>
                        <a:t>prosper</a:t>
                      </a:r>
                      <a:r>
                        <a:rPr lang="en-US" sz="1300" strike="noStrike" spc="-1" dirty="0">
                          <a:solidFill>
                            <a:schemeClr val="tx1"/>
                          </a:solidFill>
                          <a:uFill>
                            <a:solidFill>
                              <a:srgbClr val="FFFFFF"/>
                            </a:solidFill>
                          </a:uFill>
                          <a:latin typeface="Arial"/>
                          <a:ea typeface="Times New Roman"/>
                        </a:rPr>
                        <a:t> till the </a:t>
                      </a:r>
                      <a:r>
                        <a:rPr lang="en-US" sz="1300" u="sng" strike="noStrike" spc="-1" dirty="0">
                          <a:solidFill>
                            <a:schemeClr val="tx1"/>
                          </a:solidFill>
                          <a:uFill>
                            <a:solidFill>
                              <a:srgbClr val="FFFFFF"/>
                            </a:solidFill>
                          </a:uFill>
                          <a:latin typeface="Arial"/>
                          <a:ea typeface="Times New Roman"/>
                          <a:hlinkClick r:id="rId25">
                            <a:extLst>
                              <a:ext uri="{A12FA001-AC4F-418D-AE19-62706E023703}">
                                <ahyp:hlinkClr xmlns:ahyp="http://schemas.microsoft.com/office/drawing/2018/hyperlinkcolor" val="tx"/>
                              </a:ext>
                            </a:extLst>
                          </a:hlinkClick>
                        </a:rPr>
                        <a:t>indignation</a:t>
                      </a:r>
                      <a:r>
                        <a:rPr lang="en-US" sz="1300" strike="noStrike" spc="-1" dirty="0">
                          <a:solidFill>
                            <a:schemeClr val="tx1"/>
                          </a:solidFill>
                          <a:uFill>
                            <a:solidFill>
                              <a:srgbClr val="FFFFFF"/>
                            </a:solidFill>
                          </a:uFill>
                          <a:latin typeface="Arial"/>
                          <a:ea typeface="Times New Roman"/>
                        </a:rPr>
                        <a:t> be </a:t>
                      </a:r>
                      <a:r>
                        <a:rPr lang="en-US" sz="1300" u="sng" strike="noStrike" spc="-1" dirty="0">
                          <a:solidFill>
                            <a:schemeClr val="tx1"/>
                          </a:solidFill>
                          <a:uFill>
                            <a:solidFill>
                              <a:srgbClr val="FFFFFF"/>
                            </a:solidFill>
                          </a:uFill>
                          <a:latin typeface="Arial"/>
                          <a:ea typeface="Times New Roman"/>
                          <a:hlinkClick r:id="rId26">
                            <a:extLst>
                              <a:ext uri="{A12FA001-AC4F-418D-AE19-62706E023703}">
                                <ahyp:hlinkClr xmlns:ahyp="http://schemas.microsoft.com/office/drawing/2018/hyperlinkcolor" val="tx"/>
                              </a:ext>
                            </a:extLst>
                          </a:hlinkClick>
                        </a:rPr>
                        <a:t>accomplished</a:t>
                      </a:r>
                      <a:r>
                        <a:rPr lang="en-US" sz="1300" strike="noStrike" spc="-1" dirty="0">
                          <a:solidFill>
                            <a:schemeClr val="tx1"/>
                          </a:solidFill>
                          <a:uFill>
                            <a:solidFill>
                              <a:srgbClr val="FFFFFF"/>
                            </a:solidFill>
                          </a:uFill>
                          <a:latin typeface="Arial"/>
                          <a:ea typeface="Times New Roman"/>
                        </a:rPr>
                        <a:t>: for that that is </a:t>
                      </a:r>
                      <a:r>
                        <a:rPr lang="en-US" sz="1300" u="sng" strike="noStrike" spc="-1" dirty="0">
                          <a:solidFill>
                            <a:schemeClr val="tx1"/>
                          </a:solidFill>
                          <a:uFill>
                            <a:solidFill>
                              <a:srgbClr val="FFFFFF"/>
                            </a:solidFill>
                          </a:uFill>
                          <a:latin typeface="Arial"/>
                          <a:ea typeface="Times New Roman"/>
                          <a:hlinkClick r:id="rId27">
                            <a:extLst>
                              <a:ext uri="{A12FA001-AC4F-418D-AE19-62706E023703}">
                                <ahyp:hlinkClr xmlns:ahyp="http://schemas.microsoft.com/office/drawing/2018/hyperlinkcolor" val="tx"/>
                              </a:ext>
                            </a:extLst>
                          </a:hlinkClick>
                        </a:rPr>
                        <a:t>determined</a:t>
                      </a:r>
                      <a:r>
                        <a:rPr lang="en-US" sz="1300" strike="noStrike" spc="-1" dirty="0">
                          <a:solidFill>
                            <a:schemeClr val="tx1"/>
                          </a:solidFill>
                          <a:uFill>
                            <a:solidFill>
                              <a:srgbClr val="FFFFFF"/>
                            </a:solidFill>
                          </a:uFill>
                          <a:latin typeface="Arial"/>
                          <a:ea typeface="Times New Roman"/>
                        </a:rPr>
                        <a:t> shall be </a:t>
                      </a:r>
                      <a:r>
                        <a:rPr lang="en-US" sz="1300" u="sng" strike="noStrike" spc="-1" dirty="0">
                          <a:solidFill>
                            <a:schemeClr val="tx1"/>
                          </a:solidFill>
                          <a:uFill>
                            <a:solidFill>
                              <a:srgbClr val="FFFFFF"/>
                            </a:solidFill>
                          </a:uFill>
                          <a:latin typeface="Arial"/>
                          <a:ea typeface="Times New Roman"/>
                          <a:hlinkClick r:id="rId17">
                            <a:extLst>
                              <a:ext uri="{A12FA001-AC4F-418D-AE19-62706E023703}">
                                <ahyp:hlinkClr xmlns:ahyp="http://schemas.microsoft.com/office/drawing/2018/hyperlinkcolor" val="tx"/>
                              </a:ext>
                            </a:extLst>
                          </a:hlinkClick>
                        </a:rPr>
                        <a:t>done</a:t>
                      </a:r>
                      <a:r>
                        <a:rPr lang="en-US" sz="1300" strike="noStrike" spc="-1" dirty="0">
                          <a:solidFill>
                            <a:schemeClr val="tx1"/>
                          </a:solidFill>
                          <a:uFill>
                            <a:solidFill>
                              <a:srgbClr val="FFFFFF"/>
                            </a:solidFill>
                          </a:uFill>
                          <a:latin typeface="Arial"/>
                          <a:ea typeface="Times New Roman"/>
                        </a:rPr>
                        <a:t>. </a:t>
                      </a:r>
                      <a:r>
                        <a:rPr lang="en-US" sz="1300" b="1" i="1" strike="noStrike" spc="-1" dirty="0">
                          <a:solidFill>
                            <a:srgbClr val="548DD4"/>
                          </a:solidFill>
                          <a:uFill>
                            <a:solidFill>
                              <a:srgbClr val="FFFFFF"/>
                            </a:solidFill>
                          </a:uFill>
                          <a:latin typeface="Arial"/>
                          <a:ea typeface="Times New Roman"/>
                        </a:rPr>
                        <a:t>(what GOD has planned in these 69 weeks must be fulfilled, to purify Israel, and to prepare it for the coming of the Messiah, Jesus Christ!)</a:t>
                      </a:r>
                      <a:endParaRPr dirty="0"/>
                    </a:p>
                  </a:txBody>
                  <a:tcPr marL="4680" marR="468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421294">
                <a:tc>
                  <a:txBody>
                    <a:bodyPr/>
                    <a:lstStyle/>
                    <a:p>
                      <a:pPr algn="just">
                        <a:lnSpc>
                          <a:spcPct val="115000"/>
                        </a:lnSpc>
                      </a:pPr>
                      <a:r>
                        <a:rPr lang="en-US" sz="1300" b="1" strike="noStrike" spc="-1" dirty="0">
                          <a:solidFill>
                            <a:srgbClr val="000000"/>
                          </a:solidFill>
                          <a:uFill>
                            <a:solidFill>
                              <a:srgbClr val="FFFFFF"/>
                            </a:solidFill>
                          </a:uFill>
                          <a:latin typeface="Arial"/>
                          <a:ea typeface="Times New Roman"/>
                        </a:rPr>
                        <a:t>11:37</a:t>
                      </a:r>
                      <a:r>
                        <a:rPr lang="en-US" sz="1300" strike="noStrike" spc="-1" dirty="0">
                          <a:solidFill>
                            <a:srgbClr val="000000"/>
                          </a:solidFill>
                          <a:uFill>
                            <a:solidFill>
                              <a:srgbClr val="FFFFFF"/>
                            </a:solidFill>
                          </a:uFill>
                          <a:latin typeface="Arial"/>
                          <a:ea typeface="Times New Roman"/>
                        </a:rPr>
                        <a:t> </a:t>
                      </a:r>
                      <a:r>
                        <a:rPr lang="en-US" sz="1300" strike="noStrike" spc="-1" dirty="0">
                          <a:solidFill>
                            <a:schemeClr val="tx1"/>
                          </a:solidFill>
                          <a:uFill>
                            <a:solidFill>
                              <a:srgbClr val="FFFFFF"/>
                            </a:solidFill>
                          </a:uFill>
                          <a:latin typeface="Arial"/>
                          <a:ea typeface="Times New Roman"/>
                        </a:rPr>
                        <a:t> Neither shall he </a:t>
                      </a:r>
                      <a:r>
                        <a:rPr lang="en-US" sz="1300" u="sng" strike="noStrike" spc="-1" dirty="0">
                          <a:solidFill>
                            <a:schemeClr val="tx1"/>
                          </a:solidFill>
                          <a:uFill>
                            <a:solidFill>
                              <a:srgbClr val="FFFFFF"/>
                            </a:solidFill>
                          </a:uFill>
                          <a:latin typeface="Arial"/>
                          <a:ea typeface="Times New Roman"/>
                          <a:hlinkClick r:id="rId28">
                            <a:extLst>
                              <a:ext uri="{A12FA001-AC4F-418D-AE19-62706E023703}">
                                <ahyp:hlinkClr xmlns:ahyp="http://schemas.microsoft.com/office/drawing/2018/hyperlinkcolor" val="tx"/>
                              </a:ext>
                            </a:extLst>
                          </a:hlinkClick>
                        </a:rPr>
                        <a:t>regard</a:t>
                      </a:r>
                      <a:r>
                        <a:rPr lang="en-US" sz="1300" strike="noStrike" spc="-1" dirty="0">
                          <a:solidFill>
                            <a:schemeClr val="tx1"/>
                          </a:solidFill>
                          <a:uFill>
                            <a:solidFill>
                              <a:srgbClr val="FFFFFF"/>
                            </a:solidFill>
                          </a:uFill>
                          <a:latin typeface="Arial"/>
                          <a:ea typeface="Times New Roman"/>
                        </a:rPr>
                        <a:t> the </a:t>
                      </a:r>
                      <a:r>
                        <a:rPr lang="en-US" sz="1300" u="sng" strike="noStrike" spc="-1" dirty="0">
                          <a:solidFill>
                            <a:schemeClr val="tx1"/>
                          </a:solidFill>
                          <a:uFill>
                            <a:solidFill>
                              <a:srgbClr val="FFFFFF"/>
                            </a:solidFill>
                          </a:uFill>
                          <a:latin typeface="Arial"/>
                          <a:ea typeface="Times New Roman"/>
                          <a:hlinkClick r:id="rId29">
                            <a:extLst>
                              <a:ext uri="{A12FA001-AC4F-418D-AE19-62706E023703}">
                                <ahyp:hlinkClr xmlns:ahyp="http://schemas.microsoft.com/office/drawing/2018/hyperlinkcolor" val="tx"/>
                              </a:ext>
                            </a:extLst>
                          </a:hlinkClick>
                        </a:rPr>
                        <a:t>God</a:t>
                      </a:r>
                      <a:r>
                        <a:rPr lang="en-US" sz="1300" strike="noStrike" spc="-1" dirty="0">
                          <a:solidFill>
                            <a:schemeClr val="tx1"/>
                          </a:solidFill>
                          <a:uFill>
                            <a:solidFill>
                              <a:srgbClr val="FFFFFF"/>
                            </a:solidFill>
                          </a:uFill>
                          <a:latin typeface="Arial"/>
                          <a:ea typeface="Times New Roman"/>
                        </a:rPr>
                        <a:t> of his </a:t>
                      </a:r>
                      <a:r>
                        <a:rPr lang="en-US" sz="1300" u="sng" strike="noStrike" spc="-1" dirty="0">
                          <a:solidFill>
                            <a:schemeClr val="tx1"/>
                          </a:solidFill>
                          <a:uFill>
                            <a:solidFill>
                              <a:srgbClr val="FFFFFF"/>
                            </a:solidFill>
                          </a:uFill>
                          <a:latin typeface="Arial"/>
                          <a:ea typeface="Times New Roman"/>
                          <a:hlinkClick r:id="rId30">
                            <a:extLst>
                              <a:ext uri="{A12FA001-AC4F-418D-AE19-62706E023703}">
                                <ahyp:hlinkClr xmlns:ahyp="http://schemas.microsoft.com/office/drawing/2018/hyperlinkcolor" val="tx"/>
                              </a:ext>
                            </a:extLst>
                          </a:hlinkClick>
                        </a:rPr>
                        <a:t>fathers,</a:t>
                      </a:r>
                      <a:r>
                        <a:rPr lang="en-US" sz="1300" strike="noStrike" spc="-1" dirty="0">
                          <a:solidFill>
                            <a:schemeClr val="tx1"/>
                          </a:solidFill>
                          <a:uFill>
                            <a:solidFill>
                              <a:srgbClr val="FFFFFF"/>
                            </a:solidFill>
                          </a:uFill>
                          <a:latin typeface="Arial"/>
                          <a:ea typeface="Times New Roman"/>
                        </a:rPr>
                        <a:t> nor the </a:t>
                      </a:r>
                      <a:r>
                        <a:rPr lang="en-US" sz="1300" u="sng" strike="noStrike" spc="-1" dirty="0">
                          <a:solidFill>
                            <a:schemeClr val="tx1"/>
                          </a:solidFill>
                          <a:uFill>
                            <a:solidFill>
                              <a:srgbClr val="FFFFFF"/>
                            </a:solidFill>
                          </a:uFill>
                          <a:latin typeface="Arial"/>
                          <a:ea typeface="Times New Roman"/>
                          <a:hlinkClick r:id="rId31">
                            <a:extLst>
                              <a:ext uri="{A12FA001-AC4F-418D-AE19-62706E023703}">
                                <ahyp:hlinkClr xmlns:ahyp="http://schemas.microsoft.com/office/drawing/2018/hyperlinkcolor" val="tx"/>
                              </a:ext>
                            </a:extLst>
                          </a:hlinkClick>
                        </a:rPr>
                        <a:t>desire</a:t>
                      </a:r>
                      <a:r>
                        <a:rPr lang="en-US" sz="1300" strike="noStrike" spc="-1" dirty="0">
                          <a:solidFill>
                            <a:schemeClr val="tx1"/>
                          </a:solidFill>
                          <a:uFill>
                            <a:solidFill>
                              <a:srgbClr val="FFFFFF"/>
                            </a:solidFill>
                          </a:uFill>
                          <a:latin typeface="Arial"/>
                          <a:ea typeface="Times New Roman"/>
                        </a:rPr>
                        <a:t> of </a:t>
                      </a:r>
                      <a:r>
                        <a:rPr lang="en-US" sz="1300" u="sng" strike="noStrike" spc="-1" dirty="0">
                          <a:solidFill>
                            <a:schemeClr val="tx1"/>
                          </a:solidFill>
                          <a:uFill>
                            <a:solidFill>
                              <a:srgbClr val="FFFFFF"/>
                            </a:solidFill>
                          </a:uFill>
                          <a:latin typeface="Arial"/>
                          <a:ea typeface="Times New Roman"/>
                          <a:hlinkClick r:id="rId32">
                            <a:extLst>
                              <a:ext uri="{A12FA001-AC4F-418D-AE19-62706E023703}">
                                <ahyp:hlinkClr xmlns:ahyp="http://schemas.microsoft.com/office/drawing/2018/hyperlinkcolor" val="tx"/>
                              </a:ext>
                            </a:extLst>
                          </a:hlinkClick>
                        </a:rPr>
                        <a:t>women,</a:t>
                      </a:r>
                      <a:r>
                        <a:rPr lang="en-US" sz="1300" strike="noStrike" spc="-1" dirty="0">
                          <a:solidFill>
                            <a:schemeClr val="tx1"/>
                          </a:solidFill>
                          <a:uFill>
                            <a:solidFill>
                              <a:srgbClr val="FFFFFF"/>
                            </a:solidFill>
                          </a:uFill>
                          <a:latin typeface="Arial"/>
                          <a:ea typeface="Times New Roman"/>
                        </a:rPr>
                        <a:t> nor </a:t>
                      </a:r>
                      <a:r>
                        <a:rPr lang="en-US" sz="1300" u="sng" strike="noStrike" spc="-1" dirty="0">
                          <a:solidFill>
                            <a:schemeClr val="tx1"/>
                          </a:solidFill>
                          <a:uFill>
                            <a:solidFill>
                              <a:srgbClr val="FFFFFF"/>
                            </a:solidFill>
                          </a:uFill>
                          <a:latin typeface="Arial"/>
                          <a:ea typeface="Times New Roman"/>
                          <a:hlinkClick r:id="rId28">
                            <a:extLst>
                              <a:ext uri="{A12FA001-AC4F-418D-AE19-62706E023703}">
                                <ahyp:hlinkClr xmlns:ahyp="http://schemas.microsoft.com/office/drawing/2018/hyperlinkcolor" val="tx"/>
                              </a:ext>
                            </a:extLst>
                          </a:hlinkClick>
                        </a:rPr>
                        <a:t>regard</a:t>
                      </a:r>
                      <a:r>
                        <a:rPr lang="en-US" sz="1300" strike="noStrike" spc="-1" dirty="0">
                          <a:solidFill>
                            <a:schemeClr val="tx1"/>
                          </a:solidFill>
                          <a:uFill>
                            <a:solidFill>
                              <a:srgbClr val="FFFFFF"/>
                            </a:solidFill>
                          </a:uFill>
                          <a:latin typeface="Arial"/>
                          <a:ea typeface="Times New Roman"/>
                        </a:rPr>
                        <a:t> any </a:t>
                      </a:r>
                      <a:r>
                        <a:rPr lang="en-US" sz="1300" u="sng" strike="noStrike" spc="-1" dirty="0">
                          <a:solidFill>
                            <a:schemeClr val="tx1"/>
                          </a:solidFill>
                          <a:uFill>
                            <a:solidFill>
                              <a:srgbClr val="FFFFFF"/>
                            </a:solidFill>
                          </a:uFill>
                          <a:latin typeface="Arial"/>
                          <a:ea typeface="Times New Roman"/>
                          <a:hlinkClick r:id="rId33">
                            <a:extLst>
                              <a:ext uri="{A12FA001-AC4F-418D-AE19-62706E023703}">
                                <ahyp:hlinkClr xmlns:ahyp="http://schemas.microsoft.com/office/drawing/2018/hyperlinkcolor" val="tx"/>
                              </a:ext>
                            </a:extLst>
                          </a:hlinkClick>
                        </a:rPr>
                        <a:t>god:</a:t>
                      </a:r>
                      <a:r>
                        <a:rPr lang="en-US" sz="1300" strike="noStrike" spc="-1" dirty="0">
                          <a:solidFill>
                            <a:schemeClr val="tx1"/>
                          </a:solidFill>
                          <a:uFill>
                            <a:solidFill>
                              <a:srgbClr val="FFFFFF"/>
                            </a:solidFill>
                          </a:uFill>
                          <a:latin typeface="Arial"/>
                          <a:ea typeface="Times New Roman"/>
                        </a:rPr>
                        <a:t> for he shall </a:t>
                      </a:r>
                      <a:r>
                        <a:rPr lang="en-US" sz="1300" u="sng" strike="noStrike" spc="-1" dirty="0">
                          <a:solidFill>
                            <a:schemeClr val="tx1"/>
                          </a:solidFill>
                          <a:uFill>
                            <a:solidFill>
                              <a:srgbClr val="FFFFFF"/>
                            </a:solidFill>
                          </a:uFill>
                          <a:latin typeface="Arial"/>
                          <a:ea typeface="Times New Roman"/>
                          <a:hlinkClick r:id="rId20">
                            <a:extLst>
                              <a:ext uri="{A12FA001-AC4F-418D-AE19-62706E023703}">
                                <ahyp:hlinkClr xmlns:ahyp="http://schemas.microsoft.com/office/drawing/2018/hyperlinkcolor" val="tx"/>
                              </a:ext>
                            </a:extLst>
                          </a:hlinkClick>
                        </a:rPr>
                        <a:t>magnify</a:t>
                      </a:r>
                      <a:r>
                        <a:rPr lang="en-US" sz="1300" strike="noStrike" spc="-1" dirty="0">
                          <a:solidFill>
                            <a:schemeClr val="tx1"/>
                          </a:solidFill>
                          <a:uFill>
                            <a:solidFill>
                              <a:srgbClr val="FFFFFF"/>
                            </a:solidFill>
                          </a:uFill>
                          <a:latin typeface="Arial"/>
                          <a:ea typeface="Times New Roman"/>
                        </a:rPr>
                        <a:t> himself above all. </a:t>
                      </a:r>
                      <a:r>
                        <a:rPr lang="en-US" sz="1300" b="1" i="1" strike="noStrike" spc="-1" dirty="0">
                          <a:solidFill>
                            <a:schemeClr val="tx2">
                              <a:lumMod val="60000"/>
                              <a:lumOff val="40000"/>
                            </a:schemeClr>
                          </a:solidFill>
                          <a:uFill>
                            <a:solidFill>
                              <a:srgbClr val="FFFFFF"/>
                            </a:solidFill>
                          </a:uFill>
                          <a:latin typeface="Arial"/>
                          <a:ea typeface="Times New Roman"/>
                        </a:rPr>
                        <a:t>(all the believed powerful “gods” of the Greek pantheon)</a:t>
                      </a:r>
                      <a:endParaRPr b="1" i="1" dirty="0">
                        <a:solidFill>
                          <a:schemeClr val="tx2">
                            <a:lumMod val="60000"/>
                            <a:lumOff val="40000"/>
                          </a:schemeClr>
                        </a:solidFill>
                      </a:endParaRPr>
                    </a:p>
                  </a:txBody>
                  <a:tcPr marL="4680" marR="468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966933">
                <a:tc>
                  <a:txBody>
                    <a:bodyPr/>
                    <a:lstStyle/>
                    <a:p>
                      <a:pPr algn="just">
                        <a:lnSpc>
                          <a:spcPct val="115000"/>
                        </a:lnSpc>
                      </a:pPr>
                      <a:r>
                        <a:rPr lang="en-US" sz="1300" b="1" strike="noStrike" spc="-1" dirty="0">
                          <a:solidFill>
                            <a:srgbClr val="000000"/>
                          </a:solidFill>
                          <a:uFill>
                            <a:solidFill>
                              <a:srgbClr val="FFFFFF"/>
                            </a:solidFill>
                          </a:uFill>
                          <a:latin typeface="Arial"/>
                          <a:ea typeface="Times New Roman"/>
                        </a:rPr>
                        <a:t>11:38</a:t>
                      </a:r>
                      <a:r>
                        <a:rPr lang="en-US" sz="1300" strike="noStrike" spc="-1" dirty="0">
                          <a:solidFill>
                            <a:srgbClr val="000000"/>
                          </a:solidFill>
                          <a:uFill>
                            <a:solidFill>
                              <a:srgbClr val="FFFFFF"/>
                            </a:solidFill>
                          </a:uFill>
                          <a:latin typeface="Arial"/>
                          <a:ea typeface="Times New Roman"/>
                        </a:rPr>
                        <a:t> </a:t>
                      </a:r>
                      <a:r>
                        <a:rPr lang="en-US" sz="1300" strike="noStrike" spc="-1" dirty="0">
                          <a:solidFill>
                            <a:schemeClr val="tx1"/>
                          </a:solidFill>
                          <a:uFill>
                            <a:solidFill>
                              <a:srgbClr val="FFFFFF"/>
                            </a:solidFill>
                          </a:uFill>
                          <a:latin typeface="Arial"/>
                          <a:ea typeface="Times New Roman"/>
                        </a:rPr>
                        <a:t> But in his </a:t>
                      </a:r>
                      <a:r>
                        <a:rPr lang="en-US" sz="1300" u="sng" strike="noStrike" spc="-1" dirty="0">
                          <a:solidFill>
                            <a:schemeClr val="tx1"/>
                          </a:solidFill>
                          <a:uFill>
                            <a:solidFill>
                              <a:srgbClr val="FFFFFF"/>
                            </a:solidFill>
                          </a:uFill>
                          <a:latin typeface="Arial"/>
                          <a:ea typeface="Times New Roman"/>
                          <a:hlinkClick r:id="rId34">
                            <a:extLst>
                              <a:ext uri="{A12FA001-AC4F-418D-AE19-62706E023703}">
                                <ahyp:hlinkClr xmlns:ahyp="http://schemas.microsoft.com/office/drawing/2018/hyperlinkcolor" val="tx"/>
                              </a:ext>
                            </a:extLst>
                          </a:hlinkClick>
                        </a:rPr>
                        <a:t>estate</a:t>
                      </a:r>
                      <a:r>
                        <a:rPr lang="en-US" sz="1300" strike="noStrike" spc="-1" dirty="0">
                          <a:solidFill>
                            <a:schemeClr val="tx1"/>
                          </a:solidFill>
                          <a:uFill>
                            <a:solidFill>
                              <a:srgbClr val="FFFFFF"/>
                            </a:solidFill>
                          </a:uFill>
                          <a:latin typeface="Arial"/>
                          <a:ea typeface="Times New Roman"/>
                        </a:rPr>
                        <a:t> shall he </a:t>
                      </a:r>
                      <a:r>
                        <a:rPr lang="en-US" sz="1300" u="sng" strike="noStrike" spc="-1" dirty="0" err="1">
                          <a:solidFill>
                            <a:schemeClr val="tx1"/>
                          </a:solidFill>
                          <a:uFill>
                            <a:solidFill>
                              <a:srgbClr val="FFFFFF"/>
                            </a:solidFill>
                          </a:uFill>
                          <a:latin typeface="Arial"/>
                          <a:ea typeface="Times New Roman"/>
                          <a:hlinkClick r:id="rId35">
                            <a:extLst>
                              <a:ext uri="{A12FA001-AC4F-418D-AE19-62706E023703}">
                                <ahyp:hlinkClr xmlns:ahyp="http://schemas.microsoft.com/office/drawing/2018/hyperlinkcolor" val="tx"/>
                              </a:ext>
                            </a:extLst>
                          </a:hlinkClick>
                        </a:rPr>
                        <a:t>honour</a:t>
                      </a:r>
                      <a:r>
                        <a:rPr lang="en-US" sz="1300" strike="noStrike" spc="-1" dirty="0">
                          <a:solidFill>
                            <a:schemeClr val="tx1"/>
                          </a:solidFill>
                          <a:uFill>
                            <a:solidFill>
                              <a:srgbClr val="FFFFFF"/>
                            </a:solidFill>
                          </a:uFill>
                          <a:latin typeface="Arial"/>
                          <a:ea typeface="Times New Roman"/>
                        </a:rPr>
                        <a:t> the </a:t>
                      </a:r>
                      <a:r>
                        <a:rPr lang="en-US" sz="1300" u="sng" strike="noStrike" spc="-1" dirty="0">
                          <a:solidFill>
                            <a:schemeClr val="tx1"/>
                          </a:solidFill>
                          <a:uFill>
                            <a:solidFill>
                              <a:srgbClr val="FFFFFF"/>
                            </a:solidFill>
                          </a:uFill>
                          <a:latin typeface="Arial"/>
                          <a:ea typeface="Times New Roman"/>
                          <a:hlinkClick r:id="rId33">
                            <a:extLst>
                              <a:ext uri="{A12FA001-AC4F-418D-AE19-62706E023703}">
                                <ahyp:hlinkClr xmlns:ahyp="http://schemas.microsoft.com/office/drawing/2018/hyperlinkcolor" val="tx"/>
                              </a:ext>
                            </a:extLst>
                          </a:hlinkClick>
                        </a:rPr>
                        <a:t>God</a:t>
                      </a:r>
                      <a:r>
                        <a:rPr lang="en-US" sz="1300" strike="noStrike" spc="-1" dirty="0">
                          <a:solidFill>
                            <a:schemeClr val="tx1"/>
                          </a:solidFill>
                          <a:uFill>
                            <a:solidFill>
                              <a:srgbClr val="FFFFFF"/>
                            </a:solidFill>
                          </a:uFill>
                          <a:latin typeface="Arial"/>
                          <a:ea typeface="Times New Roman"/>
                        </a:rPr>
                        <a:t> of </a:t>
                      </a:r>
                      <a:r>
                        <a:rPr lang="en-US" sz="1300" u="sng" strike="noStrike" spc="-1" dirty="0">
                          <a:solidFill>
                            <a:schemeClr val="tx1"/>
                          </a:solidFill>
                          <a:uFill>
                            <a:solidFill>
                              <a:srgbClr val="FFFFFF"/>
                            </a:solidFill>
                          </a:uFill>
                          <a:latin typeface="Arial"/>
                          <a:ea typeface="Times New Roman"/>
                          <a:hlinkClick r:id="rId36">
                            <a:extLst>
                              <a:ext uri="{A12FA001-AC4F-418D-AE19-62706E023703}">
                                <ahyp:hlinkClr xmlns:ahyp="http://schemas.microsoft.com/office/drawing/2018/hyperlinkcolor" val="tx"/>
                              </a:ext>
                            </a:extLst>
                          </a:hlinkClick>
                        </a:rPr>
                        <a:t>forces:</a:t>
                      </a:r>
                      <a:r>
                        <a:rPr lang="en-US" sz="1300" strike="noStrike" spc="-1" dirty="0">
                          <a:solidFill>
                            <a:schemeClr val="tx1"/>
                          </a:solidFill>
                          <a:uFill>
                            <a:solidFill>
                              <a:srgbClr val="FFFFFF"/>
                            </a:solidFill>
                          </a:uFill>
                          <a:latin typeface="Arial"/>
                          <a:ea typeface="Times New Roman"/>
                        </a:rPr>
                        <a:t> and a </a:t>
                      </a:r>
                      <a:r>
                        <a:rPr lang="en-US" sz="1300" u="sng" strike="noStrike" spc="-1" dirty="0">
                          <a:solidFill>
                            <a:schemeClr val="tx1"/>
                          </a:solidFill>
                          <a:uFill>
                            <a:solidFill>
                              <a:srgbClr val="FFFFFF"/>
                            </a:solidFill>
                          </a:uFill>
                          <a:latin typeface="Arial"/>
                          <a:ea typeface="Times New Roman"/>
                          <a:hlinkClick r:id="rId33">
                            <a:extLst>
                              <a:ext uri="{A12FA001-AC4F-418D-AE19-62706E023703}">
                                <ahyp:hlinkClr xmlns:ahyp="http://schemas.microsoft.com/office/drawing/2018/hyperlinkcolor" val="tx"/>
                              </a:ext>
                            </a:extLst>
                          </a:hlinkClick>
                        </a:rPr>
                        <a:t>god</a:t>
                      </a:r>
                      <a:r>
                        <a:rPr lang="en-US" sz="1300" strike="noStrike" spc="-1" dirty="0">
                          <a:solidFill>
                            <a:schemeClr val="tx1"/>
                          </a:solidFill>
                          <a:uFill>
                            <a:solidFill>
                              <a:srgbClr val="FFFFFF"/>
                            </a:solidFill>
                          </a:uFill>
                          <a:latin typeface="Arial"/>
                          <a:ea typeface="Times New Roman"/>
                        </a:rPr>
                        <a:t> whom his </a:t>
                      </a:r>
                      <a:r>
                        <a:rPr lang="en-US" sz="1300" u="sng" strike="noStrike" spc="-1" dirty="0">
                          <a:solidFill>
                            <a:schemeClr val="tx1"/>
                          </a:solidFill>
                          <a:uFill>
                            <a:solidFill>
                              <a:srgbClr val="FFFFFF"/>
                            </a:solidFill>
                          </a:uFill>
                          <a:latin typeface="Arial"/>
                          <a:ea typeface="Times New Roman"/>
                          <a:hlinkClick r:id="rId30">
                            <a:extLst>
                              <a:ext uri="{A12FA001-AC4F-418D-AE19-62706E023703}">
                                <ahyp:hlinkClr xmlns:ahyp="http://schemas.microsoft.com/office/drawing/2018/hyperlinkcolor" val="tx"/>
                              </a:ext>
                            </a:extLst>
                          </a:hlinkClick>
                        </a:rPr>
                        <a:t>fathers</a:t>
                      </a:r>
                      <a:r>
                        <a:rPr lang="en-US" sz="1300" strike="noStrike" spc="-1" dirty="0">
                          <a:solidFill>
                            <a:schemeClr val="tx1"/>
                          </a:solidFill>
                          <a:uFill>
                            <a:solidFill>
                              <a:srgbClr val="FFFFFF"/>
                            </a:solidFill>
                          </a:uFill>
                          <a:latin typeface="Arial"/>
                          <a:ea typeface="Times New Roman"/>
                        </a:rPr>
                        <a:t> </a:t>
                      </a:r>
                      <a:r>
                        <a:rPr lang="en-US" sz="1300" u="sng" strike="noStrike" spc="-1" dirty="0">
                          <a:solidFill>
                            <a:schemeClr val="tx1"/>
                          </a:solidFill>
                          <a:uFill>
                            <a:solidFill>
                              <a:srgbClr val="FFFFFF"/>
                            </a:solidFill>
                          </a:uFill>
                          <a:latin typeface="Arial"/>
                          <a:ea typeface="Times New Roman"/>
                          <a:hlinkClick r:id="rId37">
                            <a:extLst>
                              <a:ext uri="{A12FA001-AC4F-418D-AE19-62706E023703}">
                                <ahyp:hlinkClr xmlns:ahyp="http://schemas.microsoft.com/office/drawing/2018/hyperlinkcolor" val="tx"/>
                              </a:ext>
                            </a:extLst>
                          </a:hlinkClick>
                        </a:rPr>
                        <a:t>knew</a:t>
                      </a:r>
                      <a:r>
                        <a:rPr lang="en-US" sz="1300" strike="noStrike" spc="-1" dirty="0">
                          <a:solidFill>
                            <a:schemeClr val="tx1"/>
                          </a:solidFill>
                          <a:uFill>
                            <a:solidFill>
                              <a:srgbClr val="FFFFFF"/>
                            </a:solidFill>
                          </a:uFill>
                          <a:latin typeface="Arial"/>
                          <a:ea typeface="Times New Roman"/>
                        </a:rPr>
                        <a:t> not shall he </a:t>
                      </a:r>
                      <a:r>
                        <a:rPr lang="en-US" sz="1300" u="sng" strike="noStrike" spc="-1" dirty="0" err="1">
                          <a:solidFill>
                            <a:schemeClr val="tx1"/>
                          </a:solidFill>
                          <a:uFill>
                            <a:solidFill>
                              <a:srgbClr val="FFFFFF"/>
                            </a:solidFill>
                          </a:uFill>
                          <a:latin typeface="Arial"/>
                          <a:ea typeface="Times New Roman"/>
                          <a:hlinkClick r:id="rId35">
                            <a:extLst>
                              <a:ext uri="{A12FA001-AC4F-418D-AE19-62706E023703}">
                                <ahyp:hlinkClr xmlns:ahyp="http://schemas.microsoft.com/office/drawing/2018/hyperlinkcolor" val="tx"/>
                              </a:ext>
                            </a:extLst>
                          </a:hlinkClick>
                        </a:rPr>
                        <a:t>honour</a:t>
                      </a:r>
                      <a:r>
                        <a:rPr lang="en-US" sz="1300" strike="noStrike" spc="-1" dirty="0">
                          <a:solidFill>
                            <a:schemeClr val="tx1"/>
                          </a:solidFill>
                          <a:uFill>
                            <a:solidFill>
                              <a:srgbClr val="FFFFFF"/>
                            </a:solidFill>
                          </a:uFill>
                          <a:latin typeface="Arial"/>
                          <a:ea typeface="Times New Roman"/>
                        </a:rPr>
                        <a:t> with </a:t>
                      </a:r>
                      <a:r>
                        <a:rPr lang="en-US" sz="1300" u="sng" strike="noStrike" spc="-1" dirty="0">
                          <a:solidFill>
                            <a:schemeClr val="tx1"/>
                          </a:solidFill>
                          <a:uFill>
                            <a:solidFill>
                              <a:srgbClr val="FFFFFF"/>
                            </a:solidFill>
                          </a:uFill>
                          <a:latin typeface="Arial"/>
                          <a:ea typeface="Times New Roman"/>
                          <a:hlinkClick r:id="rId38">
                            <a:extLst>
                              <a:ext uri="{A12FA001-AC4F-418D-AE19-62706E023703}">
                                <ahyp:hlinkClr xmlns:ahyp="http://schemas.microsoft.com/office/drawing/2018/hyperlinkcolor" val="tx"/>
                              </a:ext>
                            </a:extLst>
                          </a:hlinkClick>
                        </a:rPr>
                        <a:t>gold,</a:t>
                      </a:r>
                      <a:r>
                        <a:rPr lang="en-US" sz="1300" strike="noStrike" spc="-1" dirty="0">
                          <a:solidFill>
                            <a:schemeClr val="tx1"/>
                          </a:solidFill>
                          <a:uFill>
                            <a:solidFill>
                              <a:srgbClr val="FFFFFF"/>
                            </a:solidFill>
                          </a:uFill>
                          <a:latin typeface="Arial"/>
                          <a:ea typeface="Times New Roman"/>
                        </a:rPr>
                        <a:t> and </a:t>
                      </a:r>
                      <a:r>
                        <a:rPr lang="en-US" sz="1300" u="sng" strike="noStrike" spc="-1" dirty="0">
                          <a:solidFill>
                            <a:schemeClr val="tx1"/>
                          </a:solidFill>
                          <a:uFill>
                            <a:solidFill>
                              <a:srgbClr val="FFFFFF"/>
                            </a:solidFill>
                          </a:uFill>
                          <a:latin typeface="Arial"/>
                          <a:ea typeface="Times New Roman"/>
                          <a:hlinkClick r:id="rId39">
                            <a:extLst>
                              <a:ext uri="{A12FA001-AC4F-418D-AE19-62706E023703}">
                                <ahyp:hlinkClr xmlns:ahyp="http://schemas.microsoft.com/office/drawing/2018/hyperlinkcolor" val="tx"/>
                              </a:ext>
                            </a:extLst>
                          </a:hlinkClick>
                        </a:rPr>
                        <a:t>silver,</a:t>
                      </a:r>
                      <a:r>
                        <a:rPr lang="en-US" sz="1300" strike="noStrike" spc="-1" dirty="0">
                          <a:solidFill>
                            <a:schemeClr val="tx1"/>
                          </a:solidFill>
                          <a:uFill>
                            <a:solidFill>
                              <a:srgbClr val="FFFFFF"/>
                            </a:solidFill>
                          </a:uFill>
                          <a:latin typeface="Arial"/>
                          <a:ea typeface="Times New Roman"/>
                        </a:rPr>
                        <a:t> and with </a:t>
                      </a:r>
                      <a:r>
                        <a:rPr lang="en-US" sz="1300" u="sng" strike="noStrike" spc="-1" dirty="0">
                          <a:solidFill>
                            <a:schemeClr val="tx1"/>
                          </a:solidFill>
                          <a:uFill>
                            <a:solidFill>
                              <a:srgbClr val="FFFFFF"/>
                            </a:solidFill>
                          </a:uFill>
                          <a:latin typeface="Arial"/>
                          <a:ea typeface="Times New Roman"/>
                          <a:hlinkClick r:id="rId40">
                            <a:extLst>
                              <a:ext uri="{A12FA001-AC4F-418D-AE19-62706E023703}">
                                <ahyp:hlinkClr xmlns:ahyp="http://schemas.microsoft.com/office/drawing/2018/hyperlinkcolor" val="tx"/>
                              </a:ext>
                            </a:extLst>
                          </a:hlinkClick>
                        </a:rPr>
                        <a:t>precious</a:t>
                      </a:r>
                      <a:r>
                        <a:rPr lang="en-US" sz="1300" strike="noStrike" spc="-1" dirty="0">
                          <a:solidFill>
                            <a:schemeClr val="tx1"/>
                          </a:solidFill>
                          <a:uFill>
                            <a:solidFill>
                              <a:srgbClr val="FFFFFF"/>
                            </a:solidFill>
                          </a:uFill>
                          <a:latin typeface="Arial"/>
                          <a:ea typeface="Times New Roman"/>
                        </a:rPr>
                        <a:t> </a:t>
                      </a:r>
                      <a:r>
                        <a:rPr lang="en-US" sz="1300" u="sng" strike="noStrike" spc="-1" dirty="0">
                          <a:solidFill>
                            <a:schemeClr val="tx1"/>
                          </a:solidFill>
                          <a:uFill>
                            <a:solidFill>
                              <a:srgbClr val="FFFFFF"/>
                            </a:solidFill>
                          </a:uFill>
                          <a:latin typeface="Arial"/>
                          <a:ea typeface="Times New Roman"/>
                          <a:hlinkClick r:id="rId41">
                            <a:extLst>
                              <a:ext uri="{A12FA001-AC4F-418D-AE19-62706E023703}">
                                <ahyp:hlinkClr xmlns:ahyp="http://schemas.microsoft.com/office/drawing/2018/hyperlinkcolor" val="tx"/>
                              </a:ext>
                            </a:extLst>
                          </a:hlinkClick>
                        </a:rPr>
                        <a:t>stones,</a:t>
                      </a:r>
                      <a:r>
                        <a:rPr lang="en-US" sz="1300" strike="noStrike" spc="-1" dirty="0">
                          <a:solidFill>
                            <a:schemeClr val="tx1"/>
                          </a:solidFill>
                          <a:uFill>
                            <a:solidFill>
                              <a:srgbClr val="FFFFFF"/>
                            </a:solidFill>
                          </a:uFill>
                          <a:latin typeface="Arial"/>
                          <a:ea typeface="Times New Roman"/>
                        </a:rPr>
                        <a:t> and pleasant </a:t>
                      </a:r>
                      <a:r>
                        <a:rPr lang="en-US" sz="1300" u="sng" strike="noStrike" spc="-1" dirty="0">
                          <a:solidFill>
                            <a:schemeClr val="tx1"/>
                          </a:solidFill>
                          <a:uFill>
                            <a:solidFill>
                              <a:srgbClr val="FFFFFF"/>
                            </a:solidFill>
                          </a:uFill>
                          <a:latin typeface="Arial"/>
                          <a:ea typeface="Times New Roman"/>
                          <a:hlinkClick r:id="rId31">
                            <a:extLst>
                              <a:ext uri="{A12FA001-AC4F-418D-AE19-62706E023703}">
                                <ahyp:hlinkClr xmlns:ahyp="http://schemas.microsoft.com/office/drawing/2018/hyperlinkcolor" val="tx"/>
                              </a:ext>
                            </a:extLst>
                          </a:hlinkClick>
                        </a:rPr>
                        <a:t>things</a:t>
                      </a:r>
                      <a:r>
                        <a:rPr lang="en-US" sz="1300" u="sng" strike="noStrike" spc="-1" dirty="0">
                          <a:solidFill>
                            <a:srgbClr val="0000FF"/>
                          </a:solidFill>
                          <a:uFill>
                            <a:solidFill>
                              <a:srgbClr val="FFFFFF"/>
                            </a:solidFill>
                          </a:uFill>
                          <a:latin typeface="Arial"/>
                          <a:ea typeface="Times New Roman"/>
                          <a:hlinkClick r:id="rId31">
                            <a:extLst>
                              <a:ext uri="{A12FA001-AC4F-418D-AE19-62706E023703}">
                                <ahyp:hlinkClr xmlns:ahyp="http://schemas.microsoft.com/office/drawing/2018/hyperlinkcolor" val="tx"/>
                              </a:ext>
                            </a:extLst>
                          </a:hlinkClick>
                        </a:rPr>
                        <a:t>.</a:t>
                      </a:r>
                      <a:r>
                        <a:rPr lang="en-US" sz="1300" strike="noStrike" spc="-1" dirty="0">
                          <a:solidFill>
                            <a:srgbClr val="000000"/>
                          </a:solidFill>
                          <a:uFill>
                            <a:solidFill>
                              <a:srgbClr val="FFFFFF"/>
                            </a:solidFill>
                          </a:uFill>
                          <a:latin typeface="Arial"/>
                          <a:ea typeface="Times New Roman"/>
                        </a:rPr>
                        <a:t> </a:t>
                      </a:r>
                      <a:r>
                        <a:rPr lang="en-US" sz="1300" b="1" i="1" strike="noStrike" spc="-1" dirty="0">
                          <a:solidFill>
                            <a:srgbClr val="548DD4"/>
                          </a:solidFill>
                          <a:uFill>
                            <a:solidFill>
                              <a:srgbClr val="FFFFFF"/>
                            </a:solidFill>
                          </a:uFill>
                          <a:latin typeface="Arial"/>
                          <a:ea typeface="Times New Roman"/>
                        </a:rPr>
                        <a:t>(this again is Antiochus Epiphanes….this could not be the antichrist because the antichrist will proclaim that HE is god, and not acknowledge any other god…notice in the next verse his relationship with a strange god (Jupiter of the Greek pantheon) </a:t>
                      </a:r>
                      <a:endParaRPr dirty="0"/>
                    </a:p>
                  </a:txBody>
                  <a:tcPr marL="4680" marR="468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r h="421294">
                <a:tc>
                  <a:txBody>
                    <a:bodyPr/>
                    <a:lstStyle/>
                    <a:p>
                      <a:pPr algn="just">
                        <a:lnSpc>
                          <a:spcPct val="115000"/>
                        </a:lnSpc>
                      </a:pPr>
                      <a:r>
                        <a:rPr lang="en-US" sz="1300" b="1" strike="noStrike" spc="-1" dirty="0">
                          <a:solidFill>
                            <a:srgbClr val="000000"/>
                          </a:solidFill>
                          <a:uFill>
                            <a:solidFill>
                              <a:srgbClr val="FFFFFF"/>
                            </a:solidFill>
                          </a:uFill>
                          <a:latin typeface="Arial"/>
                          <a:ea typeface="Times New Roman"/>
                        </a:rPr>
                        <a:t>11:39</a:t>
                      </a:r>
                      <a:r>
                        <a:rPr lang="en-US" sz="1300" strike="noStrike" spc="-1" dirty="0">
                          <a:solidFill>
                            <a:srgbClr val="000000"/>
                          </a:solidFill>
                          <a:uFill>
                            <a:solidFill>
                              <a:srgbClr val="FFFFFF"/>
                            </a:solidFill>
                          </a:uFill>
                          <a:latin typeface="Arial"/>
                          <a:ea typeface="Times New Roman"/>
                        </a:rPr>
                        <a:t> </a:t>
                      </a:r>
                      <a:r>
                        <a:rPr lang="en-US" sz="1300" strike="noStrike" spc="-1" dirty="0">
                          <a:solidFill>
                            <a:schemeClr val="tx1"/>
                          </a:solidFill>
                          <a:uFill>
                            <a:solidFill>
                              <a:srgbClr val="FFFFFF"/>
                            </a:solidFill>
                          </a:uFill>
                          <a:latin typeface="Arial"/>
                          <a:ea typeface="Times New Roman"/>
                        </a:rPr>
                        <a:t> Thus shall he </a:t>
                      </a:r>
                      <a:r>
                        <a:rPr lang="en-US" sz="1300" u="sng" strike="noStrike" spc="-1" dirty="0">
                          <a:solidFill>
                            <a:schemeClr val="tx1"/>
                          </a:solidFill>
                          <a:uFill>
                            <a:solidFill>
                              <a:srgbClr val="FFFFFF"/>
                            </a:solidFill>
                          </a:uFill>
                          <a:latin typeface="Arial"/>
                          <a:ea typeface="Times New Roman"/>
                          <a:hlinkClick r:id="rId17">
                            <a:extLst>
                              <a:ext uri="{A12FA001-AC4F-418D-AE19-62706E023703}">
                                <ahyp:hlinkClr xmlns:ahyp="http://schemas.microsoft.com/office/drawing/2018/hyperlinkcolor" val="tx"/>
                              </a:ext>
                            </a:extLst>
                          </a:hlinkClick>
                        </a:rPr>
                        <a:t>do</a:t>
                      </a:r>
                      <a:r>
                        <a:rPr lang="en-US" sz="1300" strike="noStrike" spc="-1" dirty="0">
                          <a:solidFill>
                            <a:schemeClr val="tx1"/>
                          </a:solidFill>
                          <a:uFill>
                            <a:solidFill>
                              <a:srgbClr val="FFFFFF"/>
                            </a:solidFill>
                          </a:uFill>
                          <a:latin typeface="Arial"/>
                          <a:ea typeface="Times New Roman"/>
                        </a:rPr>
                        <a:t> in the most </a:t>
                      </a:r>
                      <a:r>
                        <a:rPr lang="en-US" sz="1300" u="sng" strike="noStrike" spc="-1" dirty="0">
                          <a:solidFill>
                            <a:schemeClr val="tx1"/>
                          </a:solidFill>
                          <a:uFill>
                            <a:solidFill>
                              <a:srgbClr val="FFFFFF"/>
                            </a:solidFill>
                          </a:uFill>
                          <a:latin typeface="Arial"/>
                          <a:ea typeface="Times New Roman"/>
                          <a:hlinkClick r:id="rId36">
                            <a:extLst>
                              <a:ext uri="{A12FA001-AC4F-418D-AE19-62706E023703}">
                                <ahyp:hlinkClr xmlns:ahyp="http://schemas.microsoft.com/office/drawing/2018/hyperlinkcolor" val="tx"/>
                              </a:ext>
                            </a:extLst>
                          </a:hlinkClick>
                        </a:rPr>
                        <a:t>strong</a:t>
                      </a:r>
                      <a:r>
                        <a:rPr lang="en-US" sz="1300" strike="noStrike" spc="-1" dirty="0">
                          <a:solidFill>
                            <a:schemeClr val="tx1"/>
                          </a:solidFill>
                          <a:uFill>
                            <a:solidFill>
                              <a:srgbClr val="FFFFFF"/>
                            </a:solidFill>
                          </a:uFill>
                          <a:latin typeface="Arial"/>
                          <a:ea typeface="Times New Roman"/>
                        </a:rPr>
                        <a:t> </a:t>
                      </a:r>
                      <a:r>
                        <a:rPr lang="en-US" sz="1300" u="sng" strike="noStrike" spc="-1" dirty="0">
                          <a:solidFill>
                            <a:schemeClr val="tx1"/>
                          </a:solidFill>
                          <a:uFill>
                            <a:solidFill>
                              <a:srgbClr val="FFFFFF"/>
                            </a:solidFill>
                          </a:uFill>
                          <a:latin typeface="Arial"/>
                          <a:ea typeface="Times New Roman"/>
                          <a:hlinkClick r:id="rId42">
                            <a:extLst>
                              <a:ext uri="{A12FA001-AC4F-418D-AE19-62706E023703}">
                                <ahyp:hlinkClr xmlns:ahyp="http://schemas.microsoft.com/office/drawing/2018/hyperlinkcolor" val="tx"/>
                              </a:ext>
                            </a:extLst>
                          </a:hlinkClick>
                        </a:rPr>
                        <a:t>holds</a:t>
                      </a:r>
                      <a:r>
                        <a:rPr lang="en-US" sz="1300" strike="noStrike" spc="-1" dirty="0">
                          <a:solidFill>
                            <a:schemeClr val="tx1"/>
                          </a:solidFill>
                          <a:uFill>
                            <a:solidFill>
                              <a:srgbClr val="FFFFFF"/>
                            </a:solidFill>
                          </a:uFill>
                          <a:latin typeface="Arial"/>
                          <a:ea typeface="Times New Roman"/>
                        </a:rPr>
                        <a:t> with a </a:t>
                      </a:r>
                      <a:r>
                        <a:rPr lang="en-US" sz="1300" u="sng" strike="noStrike" spc="-1" dirty="0">
                          <a:solidFill>
                            <a:schemeClr val="tx1"/>
                          </a:solidFill>
                          <a:uFill>
                            <a:solidFill>
                              <a:srgbClr val="FFFFFF"/>
                            </a:solidFill>
                          </a:uFill>
                          <a:latin typeface="Arial"/>
                          <a:ea typeface="Times New Roman"/>
                          <a:hlinkClick r:id="rId43">
                            <a:extLst>
                              <a:ext uri="{A12FA001-AC4F-418D-AE19-62706E023703}">
                                <ahyp:hlinkClr xmlns:ahyp="http://schemas.microsoft.com/office/drawing/2018/hyperlinkcolor" val="tx"/>
                              </a:ext>
                            </a:extLst>
                          </a:hlinkClick>
                        </a:rPr>
                        <a:t>strange</a:t>
                      </a:r>
                      <a:r>
                        <a:rPr lang="en-US" sz="1300" strike="noStrike" spc="-1" dirty="0">
                          <a:solidFill>
                            <a:schemeClr val="tx1"/>
                          </a:solidFill>
                          <a:uFill>
                            <a:solidFill>
                              <a:srgbClr val="FFFFFF"/>
                            </a:solidFill>
                          </a:uFill>
                          <a:latin typeface="Arial"/>
                          <a:ea typeface="Times New Roman"/>
                        </a:rPr>
                        <a:t> </a:t>
                      </a:r>
                      <a:r>
                        <a:rPr lang="en-US" sz="1300" u="sng" strike="noStrike" spc="-1" dirty="0">
                          <a:solidFill>
                            <a:schemeClr val="tx1"/>
                          </a:solidFill>
                          <a:uFill>
                            <a:solidFill>
                              <a:srgbClr val="FFFFFF"/>
                            </a:solidFill>
                          </a:uFill>
                          <a:latin typeface="Arial"/>
                          <a:ea typeface="Times New Roman"/>
                          <a:hlinkClick r:id="rId33">
                            <a:extLst>
                              <a:ext uri="{A12FA001-AC4F-418D-AE19-62706E023703}">
                                <ahyp:hlinkClr xmlns:ahyp="http://schemas.microsoft.com/office/drawing/2018/hyperlinkcolor" val="tx"/>
                              </a:ext>
                            </a:extLst>
                          </a:hlinkClick>
                        </a:rPr>
                        <a:t>god,</a:t>
                      </a:r>
                      <a:r>
                        <a:rPr lang="en-US" sz="1300" strike="noStrike" spc="-1" dirty="0">
                          <a:solidFill>
                            <a:schemeClr val="tx1"/>
                          </a:solidFill>
                          <a:uFill>
                            <a:solidFill>
                              <a:srgbClr val="FFFFFF"/>
                            </a:solidFill>
                          </a:uFill>
                          <a:latin typeface="Arial"/>
                          <a:ea typeface="Times New Roman"/>
                        </a:rPr>
                        <a:t> whom he shall </a:t>
                      </a:r>
                      <a:r>
                        <a:rPr lang="en-US" sz="1300" u="sng" strike="noStrike" spc="-1" dirty="0">
                          <a:solidFill>
                            <a:schemeClr val="tx1"/>
                          </a:solidFill>
                          <a:uFill>
                            <a:solidFill>
                              <a:srgbClr val="FFFFFF"/>
                            </a:solidFill>
                          </a:uFill>
                          <a:latin typeface="Arial"/>
                          <a:ea typeface="Times New Roman"/>
                          <a:hlinkClick r:id="rId44">
                            <a:extLst>
                              <a:ext uri="{A12FA001-AC4F-418D-AE19-62706E023703}">
                                <ahyp:hlinkClr xmlns:ahyp="http://schemas.microsoft.com/office/drawing/2018/hyperlinkcolor" val="tx"/>
                              </a:ext>
                            </a:extLst>
                          </a:hlinkClick>
                        </a:rPr>
                        <a:t>acknowledge</a:t>
                      </a:r>
                      <a:r>
                        <a:rPr lang="en-US" sz="1300" strike="noStrike" spc="-1" dirty="0">
                          <a:solidFill>
                            <a:schemeClr val="tx1"/>
                          </a:solidFill>
                          <a:uFill>
                            <a:solidFill>
                              <a:srgbClr val="FFFFFF"/>
                            </a:solidFill>
                          </a:uFill>
                          <a:latin typeface="Arial"/>
                          <a:ea typeface="Times New Roman"/>
                        </a:rPr>
                        <a:t> and </a:t>
                      </a:r>
                      <a:r>
                        <a:rPr lang="en-US" sz="1300" u="sng" strike="noStrike" spc="-1" dirty="0">
                          <a:solidFill>
                            <a:schemeClr val="tx1"/>
                          </a:solidFill>
                          <a:uFill>
                            <a:solidFill>
                              <a:srgbClr val="FFFFFF"/>
                            </a:solidFill>
                          </a:uFill>
                          <a:latin typeface="Arial"/>
                          <a:ea typeface="Times New Roman"/>
                          <a:hlinkClick r:id="rId45">
                            <a:extLst>
                              <a:ext uri="{A12FA001-AC4F-418D-AE19-62706E023703}">
                                <ahyp:hlinkClr xmlns:ahyp="http://schemas.microsoft.com/office/drawing/2018/hyperlinkcolor" val="tx"/>
                              </a:ext>
                            </a:extLst>
                          </a:hlinkClick>
                        </a:rPr>
                        <a:t>increase</a:t>
                      </a:r>
                      <a:r>
                        <a:rPr lang="en-US" sz="1300" strike="noStrike" spc="-1" dirty="0">
                          <a:solidFill>
                            <a:schemeClr val="tx1"/>
                          </a:solidFill>
                          <a:uFill>
                            <a:solidFill>
                              <a:srgbClr val="FFFFFF"/>
                            </a:solidFill>
                          </a:uFill>
                          <a:latin typeface="Arial"/>
                          <a:ea typeface="Times New Roman"/>
                        </a:rPr>
                        <a:t> with </a:t>
                      </a:r>
                      <a:r>
                        <a:rPr lang="en-US" sz="1300" u="sng" strike="noStrike" spc="-1" dirty="0">
                          <a:solidFill>
                            <a:schemeClr val="tx1"/>
                          </a:solidFill>
                          <a:uFill>
                            <a:solidFill>
                              <a:srgbClr val="FFFFFF"/>
                            </a:solidFill>
                          </a:uFill>
                          <a:latin typeface="Arial"/>
                          <a:ea typeface="Times New Roman"/>
                          <a:hlinkClick r:id="rId46">
                            <a:extLst>
                              <a:ext uri="{A12FA001-AC4F-418D-AE19-62706E023703}">
                                <ahyp:hlinkClr xmlns:ahyp="http://schemas.microsoft.com/office/drawing/2018/hyperlinkcolor" val="tx"/>
                              </a:ext>
                            </a:extLst>
                          </a:hlinkClick>
                        </a:rPr>
                        <a:t>glory:</a:t>
                      </a:r>
                      <a:r>
                        <a:rPr lang="en-US" sz="1300" strike="noStrike" spc="-1" dirty="0">
                          <a:solidFill>
                            <a:schemeClr val="tx1"/>
                          </a:solidFill>
                          <a:uFill>
                            <a:solidFill>
                              <a:srgbClr val="FFFFFF"/>
                            </a:solidFill>
                          </a:uFill>
                          <a:latin typeface="Arial"/>
                          <a:ea typeface="Times New Roman"/>
                        </a:rPr>
                        <a:t> and he shall cause them to </a:t>
                      </a:r>
                      <a:r>
                        <a:rPr lang="en-US" sz="1300" u="sng" strike="noStrike" spc="-1" dirty="0">
                          <a:solidFill>
                            <a:schemeClr val="tx1"/>
                          </a:solidFill>
                          <a:uFill>
                            <a:solidFill>
                              <a:srgbClr val="FFFFFF"/>
                            </a:solidFill>
                          </a:uFill>
                          <a:latin typeface="Arial"/>
                          <a:ea typeface="Times New Roman"/>
                          <a:hlinkClick r:id="rId47">
                            <a:extLst>
                              <a:ext uri="{A12FA001-AC4F-418D-AE19-62706E023703}">
                                <ahyp:hlinkClr xmlns:ahyp="http://schemas.microsoft.com/office/drawing/2018/hyperlinkcolor" val="tx"/>
                              </a:ext>
                            </a:extLst>
                          </a:hlinkClick>
                        </a:rPr>
                        <a:t>rule</a:t>
                      </a:r>
                      <a:r>
                        <a:rPr lang="en-US" sz="1300" strike="noStrike" spc="-1" dirty="0">
                          <a:solidFill>
                            <a:schemeClr val="tx1"/>
                          </a:solidFill>
                          <a:uFill>
                            <a:solidFill>
                              <a:srgbClr val="FFFFFF"/>
                            </a:solidFill>
                          </a:uFill>
                          <a:latin typeface="Arial"/>
                          <a:ea typeface="Times New Roman"/>
                        </a:rPr>
                        <a:t> over </a:t>
                      </a:r>
                      <a:r>
                        <a:rPr lang="en-US" sz="1300" u="sng" strike="noStrike" spc="-1" dirty="0">
                          <a:solidFill>
                            <a:schemeClr val="tx1"/>
                          </a:solidFill>
                          <a:uFill>
                            <a:solidFill>
                              <a:srgbClr val="FFFFFF"/>
                            </a:solidFill>
                          </a:uFill>
                          <a:latin typeface="Arial"/>
                          <a:ea typeface="Times New Roman"/>
                          <a:hlinkClick r:id="rId6">
                            <a:extLst>
                              <a:ext uri="{A12FA001-AC4F-418D-AE19-62706E023703}">
                                <ahyp:hlinkClr xmlns:ahyp="http://schemas.microsoft.com/office/drawing/2018/hyperlinkcolor" val="tx"/>
                              </a:ext>
                            </a:extLst>
                          </a:hlinkClick>
                        </a:rPr>
                        <a:t>many,</a:t>
                      </a:r>
                      <a:r>
                        <a:rPr lang="en-US" sz="1300" strike="noStrike" spc="-1" dirty="0">
                          <a:solidFill>
                            <a:schemeClr val="tx1"/>
                          </a:solidFill>
                          <a:uFill>
                            <a:solidFill>
                              <a:srgbClr val="FFFFFF"/>
                            </a:solidFill>
                          </a:uFill>
                          <a:latin typeface="Arial"/>
                          <a:ea typeface="Times New Roman"/>
                        </a:rPr>
                        <a:t> and shall </a:t>
                      </a:r>
                      <a:r>
                        <a:rPr lang="en-US" sz="1300" u="sng" strike="noStrike" spc="-1" dirty="0">
                          <a:solidFill>
                            <a:schemeClr val="tx1"/>
                          </a:solidFill>
                          <a:uFill>
                            <a:solidFill>
                              <a:srgbClr val="FFFFFF"/>
                            </a:solidFill>
                          </a:uFill>
                          <a:latin typeface="Arial"/>
                          <a:ea typeface="Times New Roman"/>
                          <a:hlinkClick r:id="rId48">
                            <a:extLst>
                              <a:ext uri="{A12FA001-AC4F-418D-AE19-62706E023703}">
                                <ahyp:hlinkClr xmlns:ahyp="http://schemas.microsoft.com/office/drawing/2018/hyperlinkcolor" val="tx"/>
                              </a:ext>
                            </a:extLst>
                          </a:hlinkClick>
                        </a:rPr>
                        <a:t>divide</a:t>
                      </a:r>
                      <a:r>
                        <a:rPr lang="en-US" sz="1300" strike="noStrike" spc="-1" dirty="0">
                          <a:solidFill>
                            <a:schemeClr val="tx1"/>
                          </a:solidFill>
                          <a:uFill>
                            <a:solidFill>
                              <a:srgbClr val="FFFFFF"/>
                            </a:solidFill>
                          </a:uFill>
                          <a:latin typeface="Arial"/>
                          <a:ea typeface="Times New Roman"/>
                        </a:rPr>
                        <a:t> the </a:t>
                      </a:r>
                      <a:r>
                        <a:rPr lang="en-US" sz="1300" u="sng" strike="noStrike" spc="-1" dirty="0">
                          <a:solidFill>
                            <a:schemeClr val="tx1"/>
                          </a:solidFill>
                          <a:uFill>
                            <a:solidFill>
                              <a:srgbClr val="FFFFFF"/>
                            </a:solidFill>
                          </a:uFill>
                          <a:latin typeface="Arial"/>
                          <a:ea typeface="Times New Roman"/>
                          <a:hlinkClick r:id="rId49">
                            <a:extLst>
                              <a:ext uri="{A12FA001-AC4F-418D-AE19-62706E023703}">
                                <ahyp:hlinkClr xmlns:ahyp="http://schemas.microsoft.com/office/drawing/2018/hyperlinkcolor" val="tx"/>
                              </a:ext>
                            </a:extLst>
                          </a:hlinkClick>
                        </a:rPr>
                        <a:t>land</a:t>
                      </a:r>
                      <a:r>
                        <a:rPr lang="en-US" sz="1300" strike="noStrike" spc="-1" dirty="0">
                          <a:solidFill>
                            <a:schemeClr val="tx1"/>
                          </a:solidFill>
                          <a:uFill>
                            <a:solidFill>
                              <a:srgbClr val="FFFFFF"/>
                            </a:solidFill>
                          </a:uFill>
                          <a:latin typeface="Arial"/>
                          <a:ea typeface="Times New Roman"/>
                        </a:rPr>
                        <a:t> for </a:t>
                      </a:r>
                      <a:r>
                        <a:rPr lang="en-US" sz="1300" u="sng" strike="noStrike" spc="-1" dirty="0">
                          <a:solidFill>
                            <a:schemeClr val="tx1"/>
                          </a:solidFill>
                          <a:uFill>
                            <a:solidFill>
                              <a:srgbClr val="FFFFFF"/>
                            </a:solidFill>
                          </a:uFill>
                          <a:latin typeface="Arial"/>
                          <a:ea typeface="Times New Roman"/>
                          <a:hlinkClick r:id="rId50">
                            <a:extLst>
                              <a:ext uri="{A12FA001-AC4F-418D-AE19-62706E023703}">
                                <ahyp:hlinkClr xmlns:ahyp="http://schemas.microsoft.com/office/drawing/2018/hyperlinkcolor" val="tx"/>
                              </a:ext>
                            </a:extLst>
                          </a:hlinkClick>
                        </a:rPr>
                        <a:t>gain.</a:t>
                      </a:r>
                      <a:r>
                        <a:rPr lang="en-US" sz="1300" strike="noStrike" spc="-1" dirty="0">
                          <a:solidFill>
                            <a:schemeClr val="tx1"/>
                          </a:solidFill>
                          <a:uFill>
                            <a:solidFill>
                              <a:srgbClr val="FFFFFF"/>
                            </a:solidFill>
                          </a:uFill>
                          <a:latin typeface="Arial"/>
                          <a:ea typeface="Times New Roman"/>
                        </a:rPr>
                        <a:t> </a:t>
                      </a:r>
                      <a:endParaRPr dirty="0">
                        <a:solidFill>
                          <a:schemeClr val="tx1"/>
                        </a:solidFill>
                      </a:endParaRPr>
                    </a:p>
                  </a:txBody>
                  <a:tcPr marL="4680" marR="468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5"/>
                  </a:ext>
                </a:extLst>
              </a:tr>
              <a:tr h="785053">
                <a:tc>
                  <a:txBody>
                    <a:bodyPr/>
                    <a:lstStyle/>
                    <a:p>
                      <a:pPr algn="just">
                        <a:lnSpc>
                          <a:spcPct val="115000"/>
                        </a:lnSpc>
                      </a:pPr>
                      <a:r>
                        <a:rPr lang="en-US" sz="1300" b="1" strike="noStrike" spc="-1" dirty="0">
                          <a:solidFill>
                            <a:srgbClr val="000000"/>
                          </a:solidFill>
                          <a:uFill>
                            <a:solidFill>
                              <a:srgbClr val="FFFFFF"/>
                            </a:solidFill>
                          </a:uFill>
                          <a:latin typeface="Arial"/>
                          <a:ea typeface="Times New Roman"/>
                        </a:rPr>
                        <a:t>11:40</a:t>
                      </a:r>
                      <a:r>
                        <a:rPr lang="en-US" sz="1300" strike="noStrike" spc="-1" dirty="0">
                          <a:solidFill>
                            <a:srgbClr val="000000"/>
                          </a:solidFill>
                          <a:uFill>
                            <a:solidFill>
                              <a:srgbClr val="FFFFFF"/>
                            </a:solidFill>
                          </a:uFill>
                          <a:latin typeface="Arial"/>
                          <a:ea typeface="Times New Roman"/>
                        </a:rPr>
                        <a:t>  </a:t>
                      </a:r>
                      <a:r>
                        <a:rPr lang="en-US" sz="1300" strike="noStrike" spc="-1" dirty="0">
                          <a:solidFill>
                            <a:schemeClr val="tx1"/>
                          </a:solidFill>
                          <a:uFill>
                            <a:solidFill>
                              <a:srgbClr val="FFFFFF"/>
                            </a:solidFill>
                          </a:uFill>
                          <a:latin typeface="Arial"/>
                          <a:ea typeface="Times New Roman"/>
                        </a:rPr>
                        <a:t>And at the </a:t>
                      </a:r>
                      <a:r>
                        <a:rPr lang="en-US" sz="1300" u="sng" strike="noStrike" spc="-1" dirty="0">
                          <a:solidFill>
                            <a:schemeClr val="tx1"/>
                          </a:solidFill>
                          <a:uFill>
                            <a:solidFill>
                              <a:srgbClr val="FFFFFF"/>
                            </a:solidFill>
                          </a:uFill>
                          <a:latin typeface="Arial"/>
                          <a:ea typeface="Times New Roman"/>
                          <a:hlinkClick r:id="rId13">
                            <a:extLst>
                              <a:ext uri="{A12FA001-AC4F-418D-AE19-62706E023703}">
                                <ahyp:hlinkClr xmlns:ahyp="http://schemas.microsoft.com/office/drawing/2018/hyperlinkcolor" val="tx"/>
                              </a:ext>
                            </a:extLst>
                          </a:hlinkClick>
                        </a:rPr>
                        <a:t>time</a:t>
                      </a:r>
                      <a:r>
                        <a:rPr lang="en-US" sz="1300" strike="noStrike" spc="-1" dirty="0">
                          <a:solidFill>
                            <a:schemeClr val="tx1"/>
                          </a:solidFill>
                          <a:uFill>
                            <a:solidFill>
                              <a:srgbClr val="FFFFFF"/>
                            </a:solidFill>
                          </a:uFill>
                          <a:latin typeface="Arial"/>
                          <a:ea typeface="Times New Roman"/>
                        </a:rPr>
                        <a:t> of the </a:t>
                      </a:r>
                      <a:r>
                        <a:rPr lang="en-US" sz="1300" u="sng" strike="noStrike" spc="-1" dirty="0">
                          <a:solidFill>
                            <a:schemeClr val="tx1"/>
                          </a:solidFill>
                          <a:uFill>
                            <a:solidFill>
                              <a:srgbClr val="FFFFFF"/>
                            </a:solidFill>
                          </a:uFill>
                          <a:latin typeface="Arial"/>
                          <a:ea typeface="Times New Roman"/>
                          <a:hlinkClick r:id="rId14">
                            <a:extLst>
                              <a:ext uri="{A12FA001-AC4F-418D-AE19-62706E023703}">
                                <ahyp:hlinkClr xmlns:ahyp="http://schemas.microsoft.com/office/drawing/2018/hyperlinkcolor" val="tx"/>
                              </a:ext>
                            </a:extLst>
                          </a:hlinkClick>
                        </a:rPr>
                        <a:t>end</a:t>
                      </a:r>
                      <a:r>
                        <a:rPr lang="en-US" sz="1300" strike="noStrike" spc="-1" dirty="0">
                          <a:solidFill>
                            <a:srgbClr val="000000"/>
                          </a:solidFill>
                          <a:uFill>
                            <a:solidFill>
                              <a:srgbClr val="FFFFFF"/>
                            </a:solidFill>
                          </a:uFill>
                          <a:latin typeface="Arial"/>
                          <a:ea typeface="Times New Roman"/>
                        </a:rPr>
                        <a:t> </a:t>
                      </a:r>
                      <a:r>
                        <a:rPr lang="en-US" sz="1300" b="1" i="1" strike="noStrike" spc="-1" dirty="0">
                          <a:solidFill>
                            <a:srgbClr val="548DD4"/>
                          </a:solidFill>
                          <a:uFill>
                            <a:solidFill>
                              <a:srgbClr val="FFFFFF"/>
                            </a:solidFill>
                          </a:uFill>
                          <a:latin typeface="Arial"/>
                          <a:ea typeface="Times New Roman"/>
                        </a:rPr>
                        <a:t>(the end of Antiochus’ rule and reign)</a:t>
                      </a:r>
                      <a:r>
                        <a:rPr lang="en-US" sz="1300" strike="noStrike" spc="-1" dirty="0">
                          <a:solidFill>
                            <a:schemeClr val="tx1"/>
                          </a:solidFill>
                          <a:uFill>
                            <a:solidFill>
                              <a:srgbClr val="FFFFFF"/>
                            </a:solidFill>
                          </a:uFill>
                          <a:latin typeface="Arial"/>
                          <a:ea typeface="Times New Roman"/>
                        </a:rPr>
                        <a:t>shall the </a:t>
                      </a:r>
                      <a:r>
                        <a:rPr lang="en-US" sz="1300" u="sng" strike="noStrike" spc="-1" dirty="0">
                          <a:solidFill>
                            <a:schemeClr val="tx1"/>
                          </a:solidFill>
                          <a:uFill>
                            <a:solidFill>
                              <a:srgbClr val="FFFFFF"/>
                            </a:solidFill>
                          </a:uFill>
                          <a:latin typeface="Arial"/>
                          <a:ea typeface="Times New Roman"/>
                          <a:hlinkClick r:id="rId16">
                            <a:extLst>
                              <a:ext uri="{A12FA001-AC4F-418D-AE19-62706E023703}">
                                <ahyp:hlinkClr xmlns:ahyp="http://schemas.microsoft.com/office/drawing/2018/hyperlinkcolor" val="tx"/>
                              </a:ext>
                            </a:extLst>
                          </a:hlinkClick>
                        </a:rPr>
                        <a:t>king</a:t>
                      </a:r>
                      <a:r>
                        <a:rPr lang="en-US" sz="1300" strike="noStrike" spc="-1" dirty="0">
                          <a:solidFill>
                            <a:schemeClr val="tx1"/>
                          </a:solidFill>
                          <a:uFill>
                            <a:solidFill>
                              <a:srgbClr val="FFFFFF"/>
                            </a:solidFill>
                          </a:uFill>
                          <a:latin typeface="Arial"/>
                          <a:ea typeface="Times New Roman"/>
                        </a:rPr>
                        <a:t> of the </a:t>
                      </a:r>
                      <a:r>
                        <a:rPr lang="en-US" sz="1300" u="sng" strike="noStrike" spc="-1" dirty="0">
                          <a:solidFill>
                            <a:schemeClr val="tx1"/>
                          </a:solidFill>
                          <a:uFill>
                            <a:solidFill>
                              <a:srgbClr val="FFFFFF"/>
                            </a:solidFill>
                          </a:uFill>
                          <a:latin typeface="Arial"/>
                          <a:ea typeface="Times New Roman"/>
                          <a:hlinkClick r:id="rId51">
                            <a:extLst>
                              <a:ext uri="{A12FA001-AC4F-418D-AE19-62706E023703}">
                                <ahyp:hlinkClr xmlns:ahyp="http://schemas.microsoft.com/office/drawing/2018/hyperlinkcolor" val="tx"/>
                              </a:ext>
                            </a:extLst>
                          </a:hlinkClick>
                        </a:rPr>
                        <a:t>south</a:t>
                      </a:r>
                      <a:r>
                        <a:rPr lang="en-US" sz="1300" strike="noStrike" spc="-1" dirty="0">
                          <a:solidFill>
                            <a:schemeClr val="tx1"/>
                          </a:solidFill>
                          <a:uFill>
                            <a:solidFill>
                              <a:srgbClr val="FFFFFF"/>
                            </a:solidFill>
                          </a:uFill>
                          <a:latin typeface="Arial"/>
                          <a:ea typeface="Times New Roman"/>
                        </a:rPr>
                        <a:t> </a:t>
                      </a:r>
                      <a:r>
                        <a:rPr lang="en-US" sz="1300" b="1" i="1" strike="noStrike" spc="-1" dirty="0">
                          <a:solidFill>
                            <a:srgbClr val="548DD4"/>
                          </a:solidFill>
                          <a:uFill>
                            <a:solidFill>
                              <a:srgbClr val="FFFFFF"/>
                            </a:solidFill>
                          </a:uFill>
                          <a:latin typeface="Arial"/>
                          <a:ea typeface="Times New Roman"/>
                        </a:rPr>
                        <a:t>(Ptolemaic kingdom)</a:t>
                      </a:r>
                      <a:r>
                        <a:rPr lang="en-US" sz="1300" strike="noStrike" spc="-1" dirty="0">
                          <a:solidFill>
                            <a:srgbClr val="000000"/>
                          </a:solidFill>
                          <a:uFill>
                            <a:solidFill>
                              <a:srgbClr val="FFFFFF"/>
                            </a:solidFill>
                          </a:uFill>
                          <a:latin typeface="Arial"/>
                          <a:ea typeface="Times New Roman"/>
                        </a:rPr>
                        <a:t> </a:t>
                      </a:r>
                      <a:r>
                        <a:rPr lang="en-US" sz="1300" u="sng" strike="noStrike" spc="-1" dirty="0">
                          <a:solidFill>
                            <a:schemeClr val="tx1"/>
                          </a:solidFill>
                          <a:uFill>
                            <a:solidFill>
                              <a:srgbClr val="FFFFFF"/>
                            </a:solidFill>
                          </a:uFill>
                          <a:latin typeface="Arial"/>
                          <a:ea typeface="Times New Roman"/>
                          <a:hlinkClick r:id="rId52">
                            <a:extLst>
                              <a:ext uri="{A12FA001-AC4F-418D-AE19-62706E023703}">
                                <ahyp:hlinkClr xmlns:ahyp="http://schemas.microsoft.com/office/drawing/2018/hyperlinkcolor" val="tx"/>
                              </a:ext>
                            </a:extLst>
                          </a:hlinkClick>
                        </a:rPr>
                        <a:t>push</a:t>
                      </a:r>
                      <a:r>
                        <a:rPr lang="en-US" sz="1300" strike="noStrike" spc="-1" dirty="0">
                          <a:solidFill>
                            <a:schemeClr val="tx1"/>
                          </a:solidFill>
                          <a:uFill>
                            <a:solidFill>
                              <a:srgbClr val="FFFFFF"/>
                            </a:solidFill>
                          </a:uFill>
                          <a:latin typeface="Arial"/>
                          <a:ea typeface="Times New Roman"/>
                        </a:rPr>
                        <a:t> at him: and the </a:t>
                      </a:r>
                      <a:r>
                        <a:rPr lang="en-US" sz="1300" u="sng" strike="noStrike" spc="-1" dirty="0">
                          <a:solidFill>
                            <a:schemeClr val="tx1"/>
                          </a:solidFill>
                          <a:uFill>
                            <a:solidFill>
                              <a:srgbClr val="FFFFFF"/>
                            </a:solidFill>
                          </a:uFill>
                          <a:latin typeface="Arial"/>
                          <a:ea typeface="Times New Roman"/>
                          <a:hlinkClick r:id="rId16">
                            <a:extLst>
                              <a:ext uri="{A12FA001-AC4F-418D-AE19-62706E023703}">
                                <ahyp:hlinkClr xmlns:ahyp="http://schemas.microsoft.com/office/drawing/2018/hyperlinkcolor" val="tx"/>
                              </a:ext>
                            </a:extLst>
                          </a:hlinkClick>
                        </a:rPr>
                        <a:t>king</a:t>
                      </a:r>
                      <a:r>
                        <a:rPr lang="en-US" sz="1300" strike="noStrike" spc="-1" dirty="0">
                          <a:solidFill>
                            <a:schemeClr val="tx1"/>
                          </a:solidFill>
                          <a:uFill>
                            <a:solidFill>
                              <a:srgbClr val="FFFFFF"/>
                            </a:solidFill>
                          </a:uFill>
                          <a:latin typeface="Arial"/>
                          <a:ea typeface="Times New Roman"/>
                        </a:rPr>
                        <a:t> of the </a:t>
                      </a:r>
                      <a:r>
                        <a:rPr lang="en-US" sz="1300" u="sng" strike="noStrike" spc="-1" dirty="0">
                          <a:solidFill>
                            <a:schemeClr val="tx1"/>
                          </a:solidFill>
                          <a:uFill>
                            <a:solidFill>
                              <a:srgbClr val="FFFFFF"/>
                            </a:solidFill>
                          </a:uFill>
                          <a:latin typeface="Arial"/>
                          <a:ea typeface="Times New Roman"/>
                          <a:hlinkClick r:id="rId53">
                            <a:extLst>
                              <a:ext uri="{A12FA001-AC4F-418D-AE19-62706E023703}">
                                <ahyp:hlinkClr xmlns:ahyp="http://schemas.microsoft.com/office/drawing/2018/hyperlinkcolor" val="tx"/>
                              </a:ext>
                            </a:extLst>
                          </a:hlinkClick>
                        </a:rPr>
                        <a:t>north</a:t>
                      </a:r>
                      <a:r>
                        <a:rPr lang="en-US" sz="1300" strike="noStrike" spc="-1" dirty="0">
                          <a:solidFill>
                            <a:schemeClr val="tx1"/>
                          </a:solidFill>
                          <a:uFill>
                            <a:solidFill>
                              <a:srgbClr val="FFFFFF"/>
                            </a:solidFill>
                          </a:uFill>
                          <a:latin typeface="Arial"/>
                          <a:ea typeface="Times New Roman"/>
                        </a:rPr>
                        <a:t> </a:t>
                      </a:r>
                      <a:r>
                        <a:rPr lang="en-US" sz="1300" b="1" i="1" strike="noStrike" spc="-1" dirty="0">
                          <a:solidFill>
                            <a:srgbClr val="548DD4"/>
                          </a:solidFill>
                          <a:uFill>
                            <a:solidFill>
                              <a:srgbClr val="FFFFFF"/>
                            </a:solidFill>
                          </a:uFill>
                          <a:latin typeface="Arial"/>
                          <a:ea typeface="Times New Roman"/>
                        </a:rPr>
                        <a:t>(Macedonian kingdom)</a:t>
                      </a:r>
                      <a:r>
                        <a:rPr lang="en-US" sz="1300" strike="noStrike" spc="-1" dirty="0">
                          <a:solidFill>
                            <a:srgbClr val="000000"/>
                          </a:solidFill>
                          <a:uFill>
                            <a:solidFill>
                              <a:srgbClr val="FFFFFF"/>
                            </a:solidFill>
                          </a:uFill>
                          <a:latin typeface="Arial"/>
                          <a:ea typeface="Times New Roman"/>
                        </a:rPr>
                        <a:t> </a:t>
                      </a:r>
                      <a:r>
                        <a:rPr lang="en-US" sz="1300" strike="noStrike" spc="-1" dirty="0">
                          <a:solidFill>
                            <a:schemeClr val="tx1"/>
                          </a:solidFill>
                          <a:uFill>
                            <a:solidFill>
                              <a:srgbClr val="FFFFFF"/>
                            </a:solidFill>
                          </a:uFill>
                          <a:latin typeface="Arial"/>
                          <a:ea typeface="Times New Roman"/>
                        </a:rPr>
                        <a:t>shall come against him like a </a:t>
                      </a:r>
                      <a:r>
                        <a:rPr lang="en-US" sz="1300" u="sng" strike="noStrike" spc="-1" dirty="0">
                          <a:solidFill>
                            <a:schemeClr val="tx1"/>
                          </a:solidFill>
                          <a:uFill>
                            <a:solidFill>
                              <a:srgbClr val="FFFFFF"/>
                            </a:solidFill>
                          </a:uFill>
                          <a:latin typeface="Arial"/>
                          <a:ea typeface="Times New Roman"/>
                          <a:hlinkClick r:id="rId54">
                            <a:extLst>
                              <a:ext uri="{A12FA001-AC4F-418D-AE19-62706E023703}">
                                <ahyp:hlinkClr xmlns:ahyp="http://schemas.microsoft.com/office/drawing/2018/hyperlinkcolor" val="tx"/>
                              </a:ext>
                            </a:extLst>
                          </a:hlinkClick>
                        </a:rPr>
                        <a:t>whirlwind</a:t>
                      </a:r>
                      <a:r>
                        <a:rPr lang="en-US" sz="1300" strike="noStrike" spc="-1" dirty="0">
                          <a:solidFill>
                            <a:schemeClr val="tx1"/>
                          </a:solidFill>
                          <a:uFill>
                            <a:solidFill>
                              <a:srgbClr val="FFFFFF"/>
                            </a:solidFill>
                          </a:uFill>
                          <a:latin typeface="Arial"/>
                          <a:ea typeface="Times New Roman"/>
                        </a:rPr>
                        <a:t>, with </a:t>
                      </a:r>
                      <a:r>
                        <a:rPr lang="en-US" sz="1300" u="sng" strike="noStrike" spc="-1" dirty="0">
                          <a:solidFill>
                            <a:schemeClr val="tx1"/>
                          </a:solidFill>
                          <a:uFill>
                            <a:solidFill>
                              <a:srgbClr val="FFFFFF"/>
                            </a:solidFill>
                          </a:uFill>
                          <a:latin typeface="Arial"/>
                          <a:ea typeface="Times New Roman"/>
                          <a:hlinkClick r:id="rId55">
                            <a:extLst>
                              <a:ext uri="{A12FA001-AC4F-418D-AE19-62706E023703}">
                                <ahyp:hlinkClr xmlns:ahyp="http://schemas.microsoft.com/office/drawing/2018/hyperlinkcolor" val="tx"/>
                              </a:ext>
                            </a:extLst>
                          </a:hlinkClick>
                        </a:rPr>
                        <a:t>chariots,</a:t>
                      </a:r>
                      <a:r>
                        <a:rPr lang="en-US" sz="1300" strike="noStrike" spc="-1" dirty="0">
                          <a:solidFill>
                            <a:schemeClr val="tx1"/>
                          </a:solidFill>
                          <a:uFill>
                            <a:solidFill>
                              <a:srgbClr val="FFFFFF"/>
                            </a:solidFill>
                          </a:uFill>
                          <a:latin typeface="Arial"/>
                          <a:ea typeface="Times New Roman"/>
                        </a:rPr>
                        <a:t> and with </a:t>
                      </a:r>
                      <a:r>
                        <a:rPr lang="en-US" sz="1300" u="sng" strike="noStrike" spc="-1" dirty="0">
                          <a:solidFill>
                            <a:schemeClr val="tx1"/>
                          </a:solidFill>
                          <a:uFill>
                            <a:solidFill>
                              <a:srgbClr val="FFFFFF"/>
                            </a:solidFill>
                          </a:uFill>
                          <a:latin typeface="Arial"/>
                          <a:ea typeface="Times New Roman"/>
                          <a:hlinkClick r:id="rId56">
                            <a:extLst>
                              <a:ext uri="{A12FA001-AC4F-418D-AE19-62706E023703}">
                                <ahyp:hlinkClr xmlns:ahyp="http://schemas.microsoft.com/office/drawing/2018/hyperlinkcolor" val="tx"/>
                              </a:ext>
                            </a:extLst>
                          </a:hlinkClick>
                        </a:rPr>
                        <a:t>horsemen,</a:t>
                      </a:r>
                      <a:r>
                        <a:rPr lang="en-US" sz="1300" strike="noStrike" spc="-1" dirty="0">
                          <a:solidFill>
                            <a:schemeClr val="tx1"/>
                          </a:solidFill>
                          <a:uFill>
                            <a:solidFill>
                              <a:srgbClr val="FFFFFF"/>
                            </a:solidFill>
                          </a:uFill>
                          <a:latin typeface="Arial"/>
                          <a:ea typeface="Times New Roman"/>
                        </a:rPr>
                        <a:t> and with </a:t>
                      </a:r>
                      <a:r>
                        <a:rPr lang="en-US" sz="1300" u="sng" strike="noStrike" spc="-1" dirty="0">
                          <a:solidFill>
                            <a:schemeClr val="tx1"/>
                          </a:solidFill>
                          <a:uFill>
                            <a:solidFill>
                              <a:srgbClr val="FFFFFF"/>
                            </a:solidFill>
                          </a:uFill>
                          <a:latin typeface="Arial"/>
                          <a:ea typeface="Times New Roman"/>
                          <a:hlinkClick r:id="rId6">
                            <a:extLst>
                              <a:ext uri="{A12FA001-AC4F-418D-AE19-62706E023703}">
                                <ahyp:hlinkClr xmlns:ahyp="http://schemas.microsoft.com/office/drawing/2018/hyperlinkcolor" val="tx"/>
                              </a:ext>
                            </a:extLst>
                          </a:hlinkClick>
                        </a:rPr>
                        <a:t>many</a:t>
                      </a:r>
                      <a:r>
                        <a:rPr lang="en-US" sz="1300" strike="noStrike" spc="-1" dirty="0">
                          <a:solidFill>
                            <a:schemeClr val="tx1"/>
                          </a:solidFill>
                          <a:uFill>
                            <a:solidFill>
                              <a:srgbClr val="FFFFFF"/>
                            </a:solidFill>
                          </a:uFill>
                          <a:latin typeface="Arial"/>
                          <a:ea typeface="Times New Roman"/>
                        </a:rPr>
                        <a:t> </a:t>
                      </a:r>
                      <a:r>
                        <a:rPr lang="en-US" sz="1300" u="sng" strike="noStrike" spc="-1" dirty="0">
                          <a:solidFill>
                            <a:schemeClr val="tx1"/>
                          </a:solidFill>
                          <a:uFill>
                            <a:solidFill>
                              <a:srgbClr val="FFFFFF"/>
                            </a:solidFill>
                          </a:uFill>
                          <a:latin typeface="Arial"/>
                          <a:ea typeface="Times New Roman"/>
                          <a:hlinkClick r:id="rId57">
                            <a:extLst>
                              <a:ext uri="{A12FA001-AC4F-418D-AE19-62706E023703}">
                                <ahyp:hlinkClr xmlns:ahyp="http://schemas.microsoft.com/office/drawing/2018/hyperlinkcolor" val="tx"/>
                              </a:ext>
                            </a:extLst>
                          </a:hlinkClick>
                        </a:rPr>
                        <a:t>ships;</a:t>
                      </a:r>
                      <a:r>
                        <a:rPr lang="en-US" sz="1300" strike="noStrike" spc="-1" dirty="0">
                          <a:solidFill>
                            <a:schemeClr val="tx1"/>
                          </a:solidFill>
                          <a:uFill>
                            <a:solidFill>
                              <a:srgbClr val="FFFFFF"/>
                            </a:solidFill>
                          </a:uFill>
                          <a:latin typeface="Arial"/>
                          <a:ea typeface="Times New Roman"/>
                        </a:rPr>
                        <a:t> and he shall </a:t>
                      </a:r>
                      <a:r>
                        <a:rPr lang="en-US" sz="1300" u="sng" strike="noStrike" spc="-1" dirty="0">
                          <a:solidFill>
                            <a:schemeClr val="tx1"/>
                          </a:solidFill>
                          <a:uFill>
                            <a:solidFill>
                              <a:srgbClr val="FFFFFF"/>
                            </a:solidFill>
                          </a:uFill>
                          <a:latin typeface="Arial"/>
                          <a:ea typeface="Times New Roman"/>
                          <a:hlinkClick r:id="rId58">
                            <a:extLst>
                              <a:ext uri="{A12FA001-AC4F-418D-AE19-62706E023703}">
                                <ahyp:hlinkClr xmlns:ahyp="http://schemas.microsoft.com/office/drawing/2018/hyperlinkcolor" val="tx"/>
                              </a:ext>
                            </a:extLst>
                          </a:hlinkClick>
                        </a:rPr>
                        <a:t>enter</a:t>
                      </a:r>
                      <a:r>
                        <a:rPr lang="en-US" sz="1300" strike="noStrike" spc="-1" dirty="0">
                          <a:solidFill>
                            <a:schemeClr val="tx1"/>
                          </a:solidFill>
                          <a:uFill>
                            <a:solidFill>
                              <a:srgbClr val="FFFFFF"/>
                            </a:solidFill>
                          </a:uFill>
                          <a:latin typeface="Arial"/>
                          <a:ea typeface="Times New Roman"/>
                        </a:rPr>
                        <a:t> into the </a:t>
                      </a:r>
                      <a:r>
                        <a:rPr lang="en-US" sz="1300" u="sng" strike="noStrike" spc="-1" dirty="0">
                          <a:solidFill>
                            <a:schemeClr val="tx1"/>
                          </a:solidFill>
                          <a:uFill>
                            <a:solidFill>
                              <a:srgbClr val="FFFFFF"/>
                            </a:solidFill>
                          </a:uFill>
                          <a:latin typeface="Arial"/>
                          <a:ea typeface="Times New Roman"/>
                          <a:hlinkClick r:id="rId59">
                            <a:extLst>
                              <a:ext uri="{A12FA001-AC4F-418D-AE19-62706E023703}">
                                <ahyp:hlinkClr xmlns:ahyp="http://schemas.microsoft.com/office/drawing/2018/hyperlinkcolor" val="tx"/>
                              </a:ext>
                            </a:extLst>
                          </a:hlinkClick>
                        </a:rPr>
                        <a:t>countries,</a:t>
                      </a:r>
                      <a:r>
                        <a:rPr lang="en-US" sz="1300" strike="noStrike" spc="-1" dirty="0">
                          <a:solidFill>
                            <a:schemeClr val="tx1"/>
                          </a:solidFill>
                          <a:uFill>
                            <a:solidFill>
                              <a:srgbClr val="FFFFFF"/>
                            </a:solidFill>
                          </a:uFill>
                          <a:latin typeface="Arial"/>
                          <a:ea typeface="Times New Roman"/>
                        </a:rPr>
                        <a:t> and shall </a:t>
                      </a:r>
                      <a:r>
                        <a:rPr lang="en-US" sz="1300" u="sng" strike="noStrike" spc="-1" dirty="0">
                          <a:solidFill>
                            <a:schemeClr val="tx1"/>
                          </a:solidFill>
                          <a:uFill>
                            <a:solidFill>
                              <a:srgbClr val="FFFFFF"/>
                            </a:solidFill>
                          </a:uFill>
                          <a:latin typeface="Arial"/>
                          <a:ea typeface="Times New Roman"/>
                          <a:hlinkClick r:id="rId60">
                            <a:extLst>
                              <a:ext uri="{A12FA001-AC4F-418D-AE19-62706E023703}">
                                <ahyp:hlinkClr xmlns:ahyp="http://schemas.microsoft.com/office/drawing/2018/hyperlinkcolor" val="tx"/>
                              </a:ext>
                            </a:extLst>
                          </a:hlinkClick>
                        </a:rPr>
                        <a:t>overflow</a:t>
                      </a:r>
                      <a:r>
                        <a:rPr lang="en-US" sz="1300" strike="noStrike" spc="-1" dirty="0">
                          <a:solidFill>
                            <a:schemeClr val="tx1"/>
                          </a:solidFill>
                          <a:uFill>
                            <a:solidFill>
                              <a:srgbClr val="FFFFFF"/>
                            </a:solidFill>
                          </a:uFill>
                          <a:latin typeface="Arial"/>
                          <a:ea typeface="Times New Roman"/>
                        </a:rPr>
                        <a:t> and pass </a:t>
                      </a:r>
                      <a:r>
                        <a:rPr lang="en-US" sz="1300" u="sng" strike="noStrike" spc="-1" dirty="0">
                          <a:solidFill>
                            <a:schemeClr val="tx1"/>
                          </a:solidFill>
                          <a:uFill>
                            <a:solidFill>
                              <a:srgbClr val="FFFFFF"/>
                            </a:solidFill>
                          </a:uFill>
                          <a:latin typeface="Arial"/>
                          <a:ea typeface="Times New Roman"/>
                          <a:hlinkClick r:id="rId61">
                            <a:extLst>
                              <a:ext uri="{A12FA001-AC4F-418D-AE19-62706E023703}">
                                <ahyp:hlinkClr xmlns:ahyp="http://schemas.microsoft.com/office/drawing/2018/hyperlinkcolor" val="tx"/>
                              </a:ext>
                            </a:extLst>
                          </a:hlinkClick>
                        </a:rPr>
                        <a:t>over</a:t>
                      </a:r>
                      <a:r>
                        <a:rPr lang="en-US" sz="1300" strike="noStrike" spc="-1" dirty="0">
                          <a:solidFill>
                            <a:schemeClr val="tx1"/>
                          </a:solidFill>
                          <a:uFill>
                            <a:solidFill>
                              <a:srgbClr val="FFFFFF"/>
                            </a:solidFill>
                          </a:uFill>
                          <a:latin typeface="Arial"/>
                          <a:ea typeface="Times New Roman"/>
                        </a:rPr>
                        <a:t>. </a:t>
                      </a:r>
                      <a:endParaRPr dirty="0">
                        <a:solidFill>
                          <a:schemeClr val="tx1"/>
                        </a:solidFill>
                      </a:endParaRPr>
                    </a:p>
                  </a:txBody>
                  <a:tcPr marL="4680" marR="468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stomShape 4">
            <a:extLst>
              <a:ext uri="{FF2B5EF4-FFF2-40B4-BE49-F238E27FC236}">
                <a16:creationId xmlns:a16="http://schemas.microsoft.com/office/drawing/2014/main" id="{4AFBC315-2033-49C9-B8DB-1B828C1DBBEB}"/>
              </a:ext>
            </a:extLst>
          </p:cNvPr>
          <p:cNvSpPr/>
          <p:nvPr/>
        </p:nvSpPr>
        <p:spPr>
          <a:xfrm>
            <a:off x="657225" y="1482029"/>
            <a:ext cx="7867650" cy="4852096"/>
          </a:xfrm>
          <a:prstGeom prst="rect">
            <a:avLst/>
          </a:prstGeom>
          <a:noFill/>
          <a:ln>
            <a:noFill/>
          </a:ln>
        </p:spPr>
        <p:style>
          <a:lnRef idx="0">
            <a:scrgbClr r="0" g="0" b="0"/>
          </a:lnRef>
          <a:fillRef idx="0">
            <a:scrgbClr r="0" g="0" b="0"/>
          </a:fillRef>
          <a:effectRef idx="0">
            <a:scrgbClr r="0" g="0" b="0"/>
          </a:effectRef>
          <a:fontRef idx="minor"/>
        </p:style>
        <p:txBody>
          <a:bodyPr/>
          <a:lstStyle/>
          <a:p>
            <a:r>
              <a:rPr lang="en-US" sz="2800" b="1" spc="-1" dirty="0">
                <a:solidFill>
                  <a:srgbClr val="1B4BE5"/>
                </a:solidFill>
                <a:uFill>
                  <a:solidFill>
                    <a:srgbClr val="FFFFFF"/>
                  </a:solidFill>
                </a:uFill>
                <a:latin typeface="Calibri"/>
              </a:rPr>
              <a:t>   4. THE  PROPHECY STAYS TRUE TO THE PATTERN</a:t>
            </a:r>
            <a:endParaRPr lang="en-US" sz="2000" b="1" spc="-1" dirty="0">
              <a:solidFill>
                <a:schemeClr val="tx2">
                  <a:lumMod val="75000"/>
                </a:schemeClr>
              </a:solidFill>
              <a:uFill>
                <a:solidFill>
                  <a:srgbClr val="FFFFFF"/>
                </a:solidFill>
              </a:uFill>
              <a:latin typeface="Calibri"/>
            </a:endParaRPr>
          </a:p>
          <a:p>
            <a:pPr algn="just">
              <a:lnSpc>
                <a:spcPct val="100000"/>
              </a:lnSpc>
            </a:pPr>
            <a:r>
              <a:rPr lang="en-US" sz="2000" b="1" spc="-1" dirty="0">
                <a:solidFill>
                  <a:schemeClr val="tx2">
                    <a:lumMod val="75000"/>
                  </a:schemeClr>
                </a:solidFill>
                <a:uFill>
                  <a:solidFill>
                    <a:srgbClr val="FFFFFF"/>
                  </a:solidFill>
                </a:uFill>
                <a:latin typeface="Calibri"/>
              </a:rPr>
              <a:t>THE PATTERNS THAT GOD USES IN PROPHETIC UTTERANCES ARE NOT MEANT TO CONFUSE OR CONFOUND US.  GOD IS NOT THE AUTHOR OF CONFUSION, SO WHATEVER PATTERN HE GIVES US, YOU CAN REST ASSURED THAT HE WILL NOT CHANGE IT.  HE IS THE SAME YESTERDAY, TODAY, AND FOREVER!  FOR EXAMPLE,  IF HE GIVES A PATTERN OF A LION AND IT REPRESENTS BABYLON IN ESCHATOLOGICAL PROPHECIES, THEN IT WILL REPRESENT BABYLON ANYTIME ELSE A LION IS USED.  IF IT IS NOT TO BE TAKEN AS BABYLON, HE WILL REVEAL THAT PLAINLY AND THEN PROCEED TO TELL YOU WHAT IT MEANS.  I FIND IT QUITE AMAZING THAT SO MANY BIBLE SCHOLARS WANT TO MAKE THE LION TO BE GREAT BRITAIN IN PRESENT DAY EVENTS, WHEN HE IS QUITE PLAIN  THAT IT IS STILL REPRESENTING WHO HE SAID IT WOULD BE.  THE LION WAS THE HEAD OF GOLD WHICH IS BABYLON AND WILL CONTINUE TO BE IN END TIME EVENTS!  WE WILL DISCUSS THIS IN MORE DETAIL LATER.</a:t>
            </a:r>
            <a:endParaRPr dirty="0"/>
          </a:p>
        </p:txBody>
      </p:sp>
      <p:pic>
        <p:nvPicPr>
          <p:cNvPr id="4" name="Picture 3">
            <a:extLst>
              <a:ext uri="{FF2B5EF4-FFF2-40B4-BE49-F238E27FC236}">
                <a16:creationId xmlns:a16="http://schemas.microsoft.com/office/drawing/2014/main" id="{701374DA-F3D9-4A36-8B4C-2C6D26C4206A}"/>
              </a:ext>
            </a:extLst>
          </p:cNvPr>
          <p:cNvPicPr/>
          <p:nvPr/>
        </p:nvPicPr>
        <p:blipFill>
          <a:blip r:embed="rId2"/>
          <a:stretch/>
        </p:blipFill>
        <p:spPr>
          <a:xfrm>
            <a:off x="3769350" y="509775"/>
            <a:ext cx="1374480" cy="1077480"/>
          </a:xfrm>
          <a:prstGeom prst="rect">
            <a:avLst/>
          </a:prstGeom>
          <a:ln>
            <a:noFill/>
          </a:ln>
        </p:spPr>
      </p:pic>
      <p:sp>
        <p:nvSpPr>
          <p:cNvPr id="6" name="TextShape 2">
            <a:extLst>
              <a:ext uri="{FF2B5EF4-FFF2-40B4-BE49-F238E27FC236}">
                <a16:creationId xmlns:a16="http://schemas.microsoft.com/office/drawing/2014/main" id="{1DB3E584-711A-4A93-8C21-FA0058E4F4C0}"/>
              </a:ext>
            </a:extLst>
          </p:cNvPr>
          <p:cNvSpPr txBox="1"/>
          <p:nvPr/>
        </p:nvSpPr>
        <p:spPr>
          <a:xfrm>
            <a:off x="6553080" y="6356520"/>
            <a:ext cx="2133360" cy="364680"/>
          </a:xfrm>
          <a:prstGeom prst="rect">
            <a:avLst/>
          </a:prstGeom>
          <a:noFill/>
          <a:ln>
            <a:noFill/>
          </a:ln>
        </p:spPr>
        <p:txBody>
          <a:bodyPr anchor="ctr"/>
          <a:lstStyle/>
          <a:p>
            <a:pPr algn="r">
              <a:lnSpc>
                <a:spcPct val="100000"/>
              </a:lnSpc>
            </a:pPr>
            <a:fld id="{2E430B95-3421-414B-B215-3C6239F2D0C6}" type="slidenum">
              <a:rPr lang="en-US" sz="1200" strike="noStrike" spc="-1">
                <a:solidFill>
                  <a:srgbClr val="8B8B8B"/>
                </a:solidFill>
                <a:uFill>
                  <a:solidFill>
                    <a:srgbClr val="FFFFFF"/>
                  </a:solidFill>
                </a:uFill>
                <a:latin typeface="Calibri"/>
              </a:rPr>
              <a:t>6</a:t>
            </a:fld>
            <a:endParaRPr/>
          </a:p>
        </p:txBody>
      </p:sp>
      <p:sp>
        <p:nvSpPr>
          <p:cNvPr id="7" name="TextShape 1">
            <a:extLst>
              <a:ext uri="{FF2B5EF4-FFF2-40B4-BE49-F238E27FC236}">
                <a16:creationId xmlns:a16="http://schemas.microsoft.com/office/drawing/2014/main" id="{2B9427F8-B35D-42BC-AC8B-1EA4D60994FA}"/>
              </a:ext>
            </a:extLst>
          </p:cNvPr>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Tree>
    <p:extLst>
      <p:ext uri="{BB962C8B-B14F-4D97-AF65-F5344CB8AC3E}">
        <p14:creationId xmlns:p14="http://schemas.microsoft.com/office/powerpoint/2010/main" val="204641946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412" name="TextShape 2"/>
          <p:cNvSpPr txBox="1"/>
          <p:nvPr/>
        </p:nvSpPr>
        <p:spPr>
          <a:xfrm>
            <a:off x="6553080" y="6356520"/>
            <a:ext cx="2133360" cy="364680"/>
          </a:xfrm>
          <a:prstGeom prst="rect">
            <a:avLst/>
          </a:prstGeom>
          <a:noFill/>
          <a:ln>
            <a:noFill/>
          </a:ln>
        </p:spPr>
        <p:txBody>
          <a:bodyPr anchor="ctr"/>
          <a:lstStyle/>
          <a:p>
            <a:pPr algn="r">
              <a:lnSpc>
                <a:spcPct val="100000"/>
              </a:lnSpc>
            </a:pPr>
            <a:fld id="{B49D70B1-3339-4E6D-9ADE-09A1721293D4}" type="slidenum">
              <a:rPr lang="en-US" sz="1200" strike="noStrike" spc="-1">
                <a:solidFill>
                  <a:srgbClr val="8B8B8B"/>
                </a:solidFill>
                <a:uFill>
                  <a:solidFill>
                    <a:srgbClr val="FFFFFF"/>
                  </a:solidFill>
                </a:uFill>
                <a:latin typeface="Calibri"/>
              </a:rPr>
              <a:t>60</a:t>
            </a:fld>
            <a:endParaRPr/>
          </a:p>
        </p:txBody>
      </p:sp>
      <p:graphicFrame>
        <p:nvGraphicFramePr>
          <p:cNvPr id="413" name="Table 3"/>
          <p:cNvGraphicFramePr/>
          <p:nvPr>
            <p:extLst>
              <p:ext uri="{D42A27DB-BD31-4B8C-83A1-F6EECF244321}">
                <p14:modId xmlns:p14="http://schemas.microsoft.com/office/powerpoint/2010/main" val="3704359319"/>
              </p:ext>
            </p:extLst>
          </p:nvPr>
        </p:nvGraphicFramePr>
        <p:xfrm>
          <a:off x="343020" y="857130"/>
          <a:ext cx="8534160" cy="4319905"/>
        </p:xfrm>
        <a:graphic>
          <a:graphicData uri="http://schemas.openxmlformats.org/drawingml/2006/table">
            <a:tbl>
              <a:tblPr/>
              <a:tblGrid>
                <a:gridCol w="8534160">
                  <a:extLst>
                    <a:ext uri="{9D8B030D-6E8A-4147-A177-3AD203B41FA5}">
                      <a16:colId xmlns:a16="http://schemas.microsoft.com/office/drawing/2014/main" val="20000"/>
                    </a:ext>
                  </a:extLst>
                </a:gridCol>
              </a:tblGrid>
              <a:tr h="990360">
                <a:tc>
                  <a:txBody>
                    <a:bodyPr/>
                    <a:lstStyle/>
                    <a:p>
                      <a:pPr algn="just">
                        <a:lnSpc>
                          <a:spcPct val="115000"/>
                        </a:lnSpc>
                      </a:pPr>
                      <a:r>
                        <a:rPr lang="en-US" sz="1300" b="1" strike="noStrike" spc="-1" dirty="0">
                          <a:solidFill>
                            <a:srgbClr val="000000"/>
                          </a:solidFill>
                          <a:uFill>
                            <a:solidFill>
                              <a:srgbClr val="FFFFFF"/>
                            </a:solidFill>
                          </a:uFill>
                          <a:latin typeface="Arial"/>
                          <a:ea typeface="Times New Roman"/>
                        </a:rPr>
                        <a:t>11:41</a:t>
                      </a:r>
                      <a:r>
                        <a:rPr lang="en-US" sz="1300" strike="noStrike" spc="-1" dirty="0">
                          <a:solidFill>
                            <a:srgbClr val="000000"/>
                          </a:solidFill>
                          <a:uFill>
                            <a:solidFill>
                              <a:srgbClr val="FFFFFF"/>
                            </a:solidFill>
                          </a:uFill>
                          <a:latin typeface="Arial"/>
                          <a:ea typeface="Times New Roman"/>
                        </a:rPr>
                        <a:t>  </a:t>
                      </a:r>
                      <a:r>
                        <a:rPr lang="en-US" sz="1300" strike="noStrike" spc="-1" dirty="0">
                          <a:solidFill>
                            <a:schemeClr val="tx1"/>
                          </a:solidFill>
                          <a:uFill>
                            <a:solidFill>
                              <a:srgbClr val="FFFFFF"/>
                            </a:solidFill>
                          </a:uFill>
                          <a:latin typeface="Arial"/>
                          <a:ea typeface="Times New Roman"/>
                        </a:rPr>
                        <a:t>He shall </a:t>
                      </a:r>
                      <a:r>
                        <a:rPr lang="en-US" sz="1300" u="sng" strike="noStrike" spc="-1" dirty="0">
                          <a:solidFill>
                            <a:schemeClr val="tx1"/>
                          </a:solidFill>
                          <a:uFill>
                            <a:solidFill>
                              <a:srgbClr val="FFFFFF"/>
                            </a:solidFill>
                          </a:uFill>
                          <a:latin typeface="Arial"/>
                          <a:ea typeface="Times New Roman"/>
                          <a:hlinkClick r:id="rId2">
                            <a:extLst>
                              <a:ext uri="{A12FA001-AC4F-418D-AE19-62706E023703}">
                                <ahyp:hlinkClr xmlns:ahyp="http://schemas.microsoft.com/office/drawing/2018/hyperlinkcolor" val="tx"/>
                              </a:ext>
                            </a:extLst>
                          </a:hlinkClick>
                        </a:rPr>
                        <a:t>enter</a:t>
                      </a:r>
                      <a:r>
                        <a:rPr lang="en-US" sz="1300" strike="noStrike" spc="-1" dirty="0">
                          <a:solidFill>
                            <a:schemeClr val="tx1"/>
                          </a:solidFill>
                          <a:uFill>
                            <a:solidFill>
                              <a:srgbClr val="FFFFFF"/>
                            </a:solidFill>
                          </a:uFill>
                          <a:latin typeface="Arial"/>
                          <a:ea typeface="Times New Roman"/>
                        </a:rPr>
                        <a:t> also into the </a:t>
                      </a:r>
                      <a:r>
                        <a:rPr lang="en-US" sz="1300" u="sng" strike="noStrike" spc="-1" dirty="0">
                          <a:solidFill>
                            <a:schemeClr val="tx1"/>
                          </a:solidFill>
                          <a:uFill>
                            <a:solidFill>
                              <a:srgbClr val="FFFFFF"/>
                            </a:solidFill>
                          </a:uFill>
                          <a:latin typeface="Arial"/>
                          <a:ea typeface="Times New Roman"/>
                          <a:hlinkClick r:id="rId3">
                            <a:extLst>
                              <a:ext uri="{A12FA001-AC4F-418D-AE19-62706E023703}">
                                <ahyp:hlinkClr xmlns:ahyp="http://schemas.microsoft.com/office/drawing/2018/hyperlinkcolor" val="tx"/>
                              </a:ext>
                            </a:extLst>
                          </a:hlinkClick>
                        </a:rPr>
                        <a:t>glorious</a:t>
                      </a:r>
                      <a:r>
                        <a:rPr lang="en-US" sz="1300" strike="noStrike" spc="-1" dirty="0">
                          <a:solidFill>
                            <a:schemeClr val="tx1"/>
                          </a:solidFill>
                          <a:uFill>
                            <a:solidFill>
                              <a:srgbClr val="FFFFFF"/>
                            </a:solidFill>
                          </a:uFill>
                          <a:latin typeface="Arial"/>
                          <a:ea typeface="Times New Roman"/>
                        </a:rPr>
                        <a:t> </a:t>
                      </a:r>
                      <a:r>
                        <a:rPr lang="en-US" sz="1300" u="sng" strike="noStrike" spc="-1" dirty="0">
                          <a:solidFill>
                            <a:schemeClr val="tx1"/>
                          </a:solidFill>
                          <a:uFill>
                            <a:solidFill>
                              <a:srgbClr val="FFFFFF"/>
                            </a:solidFill>
                          </a:uFill>
                          <a:latin typeface="Arial"/>
                          <a:ea typeface="Times New Roman"/>
                          <a:hlinkClick r:id="rId4">
                            <a:extLst>
                              <a:ext uri="{A12FA001-AC4F-418D-AE19-62706E023703}">
                                <ahyp:hlinkClr xmlns:ahyp="http://schemas.microsoft.com/office/drawing/2018/hyperlinkcolor" val="tx"/>
                              </a:ext>
                            </a:extLst>
                          </a:hlinkClick>
                        </a:rPr>
                        <a:t>lan</a:t>
                      </a:r>
                      <a:r>
                        <a:rPr lang="en-US" sz="1300" u="sng" strike="noStrike" spc="-1" dirty="0">
                          <a:solidFill>
                            <a:srgbClr val="0000FF"/>
                          </a:solidFill>
                          <a:uFill>
                            <a:solidFill>
                              <a:srgbClr val="FFFFFF"/>
                            </a:solidFill>
                          </a:uFill>
                          <a:latin typeface="Arial"/>
                          <a:ea typeface="Times New Roman"/>
                          <a:hlinkClick r:id="rId4">
                            <a:extLst>
                              <a:ext uri="{A12FA001-AC4F-418D-AE19-62706E023703}">
                                <ahyp:hlinkClr xmlns:ahyp="http://schemas.microsoft.com/office/drawing/2018/hyperlinkcolor" val="tx"/>
                              </a:ext>
                            </a:extLst>
                          </a:hlinkClick>
                        </a:rPr>
                        <a:t>d,</a:t>
                      </a:r>
                      <a:r>
                        <a:rPr lang="en-US" sz="1300" strike="noStrike" spc="-1" dirty="0">
                          <a:solidFill>
                            <a:srgbClr val="000000"/>
                          </a:solidFill>
                          <a:uFill>
                            <a:solidFill>
                              <a:srgbClr val="FFFFFF"/>
                            </a:solidFill>
                          </a:uFill>
                          <a:latin typeface="Arial"/>
                          <a:ea typeface="Times New Roman"/>
                        </a:rPr>
                        <a:t> </a:t>
                      </a:r>
                      <a:r>
                        <a:rPr lang="en-US" sz="1300" b="1" i="1" strike="noStrike" spc="-1" dirty="0">
                          <a:solidFill>
                            <a:srgbClr val="548DD4"/>
                          </a:solidFill>
                          <a:uFill>
                            <a:solidFill>
                              <a:srgbClr val="FFFFFF"/>
                            </a:solidFill>
                          </a:uFill>
                          <a:latin typeface="Arial"/>
                          <a:ea typeface="Times New Roman"/>
                        </a:rPr>
                        <a:t>(Israel)</a:t>
                      </a:r>
                      <a:r>
                        <a:rPr lang="en-US" sz="1300" strike="noStrike" spc="-1" dirty="0">
                          <a:solidFill>
                            <a:srgbClr val="000000"/>
                          </a:solidFill>
                          <a:uFill>
                            <a:solidFill>
                              <a:srgbClr val="FFFFFF"/>
                            </a:solidFill>
                          </a:uFill>
                          <a:latin typeface="Arial"/>
                          <a:ea typeface="Times New Roman"/>
                        </a:rPr>
                        <a:t> </a:t>
                      </a:r>
                      <a:r>
                        <a:rPr lang="en-US" sz="1300" strike="noStrike" spc="-1" dirty="0">
                          <a:solidFill>
                            <a:schemeClr val="tx1"/>
                          </a:solidFill>
                          <a:uFill>
                            <a:solidFill>
                              <a:srgbClr val="FFFFFF"/>
                            </a:solidFill>
                          </a:uFill>
                          <a:latin typeface="Arial"/>
                          <a:ea typeface="Times New Roman"/>
                        </a:rPr>
                        <a:t>and </a:t>
                      </a:r>
                      <a:r>
                        <a:rPr lang="en-US" sz="1300" u="sng" strike="noStrike" spc="-1" dirty="0">
                          <a:solidFill>
                            <a:schemeClr val="tx1"/>
                          </a:solidFill>
                          <a:uFill>
                            <a:solidFill>
                              <a:srgbClr val="FFFFFF"/>
                            </a:solidFill>
                          </a:uFill>
                          <a:latin typeface="Arial"/>
                          <a:ea typeface="Times New Roman"/>
                          <a:hlinkClick r:id="rId5">
                            <a:extLst>
                              <a:ext uri="{A12FA001-AC4F-418D-AE19-62706E023703}">
                                <ahyp:hlinkClr xmlns:ahyp="http://schemas.microsoft.com/office/drawing/2018/hyperlinkcolor" val="tx"/>
                              </a:ext>
                            </a:extLst>
                          </a:hlinkClick>
                        </a:rPr>
                        <a:t>many</a:t>
                      </a:r>
                      <a:r>
                        <a:rPr lang="en-US" sz="1300" strike="noStrike" spc="-1" dirty="0">
                          <a:solidFill>
                            <a:schemeClr val="tx1"/>
                          </a:solidFill>
                          <a:uFill>
                            <a:solidFill>
                              <a:srgbClr val="FFFFFF"/>
                            </a:solidFill>
                          </a:uFill>
                          <a:latin typeface="Arial"/>
                          <a:ea typeface="Times New Roman"/>
                        </a:rPr>
                        <a:t> countries shall be </a:t>
                      </a:r>
                      <a:r>
                        <a:rPr lang="en-US" sz="1300" u="sng" strike="noStrike" spc="-1" dirty="0">
                          <a:solidFill>
                            <a:schemeClr val="tx1"/>
                          </a:solidFill>
                          <a:uFill>
                            <a:solidFill>
                              <a:srgbClr val="FFFFFF"/>
                            </a:solidFill>
                          </a:uFill>
                          <a:latin typeface="Arial"/>
                          <a:ea typeface="Times New Roman"/>
                          <a:hlinkClick r:id="rId6">
                            <a:extLst>
                              <a:ext uri="{A12FA001-AC4F-418D-AE19-62706E023703}">
                                <ahyp:hlinkClr xmlns:ahyp="http://schemas.microsoft.com/office/drawing/2018/hyperlinkcolor" val="tx"/>
                              </a:ext>
                            </a:extLst>
                          </a:hlinkClick>
                        </a:rPr>
                        <a:t>overthrown</a:t>
                      </a:r>
                      <a:r>
                        <a:rPr lang="en-US" sz="1300" strike="noStrike" spc="-1" dirty="0">
                          <a:solidFill>
                            <a:schemeClr val="tx1"/>
                          </a:solidFill>
                          <a:uFill>
                            <a:solidFill>
                              <a:srgbClr val="FFFFFF"/>
                            </a:solidFill>
                          </a:uFill>
                          <a:latin typeface="Arial"/>
                          <a:ea typeface="Times New Roman"/>
                        </a:rPr>
                        <a:t>: but these shall </a:t>
                      </a:r>
                      <a:r>
                        <a:rPr lang="en-US" sz="1300" u="sng" strike="noStrike" spc="-1" dirty="0">
                          <a:solidFill>
                            <a:schemeClr val="tx1"/>
                          </a:solidFill>
                          <a:uFill>
                            <a:solidFill>
                              <a:srgbClr val="FFFFFF"/>
                            </a:solidFill>
                          </a:uFill>
                          <a:latin typeface="Arial"/>
                          <a:ea typeface="Times New Roman"/>
                          <a:hlinkClick r:id="rId7">
                            <a:extLst>
                              <a:ext uri="{A12FA001-AC4F-418D-AE19-62706E023703}">
                                <ahyp:hlinkClr xmlns:ahyp="http://schemas.microsoft.com/office/drawing/2018/hyperlinkcolor" val="tx"/>
                              </a:ext>
                            </a:extLst>
                          </a:hlinkClick>
                        </a:rPr>
                        <a:t>escape</a:t>
                      </a:r>
                      <a:r>
                        <a:rPr lang="en-US" sz="1300" strike="noStrike" spc="-1" dirty="0">
                          <a:solidFill>
                            <a:schemeClr val="tx1"/>
                          </a:solidFill>
                          <a:uFill>
                            <a:solidFill>
                              <a:srgbClr val="FFFFFF"/>
                            </a:solidFill>
                          </a:uFill>
                          <a:latin typeface="Arial"/>
                          <a:ea typeface="Times New Roman"/>
                        </a:rPr>
                        <a:t> out of his </a:t>
                      </a:r>
                      <a:r>
                        <a:rPr lang="en-US" sz="1300" u="sng" strike="noStrike" spc="-1" dirty="0">
                          <a:solidFill>
                            <a:schemeClr val="tx1"/>
                          </a:solidFill>
                          <a:uFill>
                            <a:solidFill>
                              <a:srgbClr val="FFFFFF"/>
                            </a:solidFill>
                          </a:uFill>
                          <a:latin typeface="Arial"/>
                          <a:ea typeface="Times New Roman"/>
                          <a:hlinkClick r:id="rId8">
                            <a:extLst>
                              <a:ext uri="{A12FA001-AC4F-418D-AE19-62706E023703}">
                                <ahyp:hlinkClr xmlns:ahyp="http://schemas.microsoft.com/office/drawing/2018/hyperlinkcolor" val="tx"/>
                              </a:ext>
                            </a:extLst>
                          </a:hlinkClick>
                        </a:rPr>
                        <a:t>hand,</a:t>
                      </a:r>
                      <a:r>
                        <a:rPr lang="en-US" sz="1300" strike="noStrike" spc="-1" dirty="0">
                          <a:solidFill>
                            <a:schemeClr val="tx1"/>
                          </a:solidFill>
                          <a:uFill>
                            <a:solidFill>
                              <a:srgbClr val="FFFFFF"/>
                            </a:solidFill>
                          </a:uFill>
                          <a:latin typeface="Arial"/>
                          <a:ea typeface="Times New Roman"/>
                        </a:rPr>
                        <a:t> even </a:t>
                      </a:r>
                      <a:r>
                        <a:rPr lang="en-US" sz="1300" u="sng" strike="noStrike" spc="-1" dirty="0">
                          <a:solidFill>
                            <a:schemeClr val="tx1"/>
                          </a:solidFill>
                          <a:uFill>
                            <a:solidFill>
                              <a:srgbClr val="FFFFFF"/>
                            </a:solidFill>
                          </a:uFill>
                          <a:latin typeface="Arial"/>
                          <a:ea typeface="Times New Roman"/>
                          <a:hlinkClick r:id="rId9">
                            <a:extLst>
                              <a:ext uri="{A12FA001-AC4F-418D-AE19-62706E023703}">
                                <ahyp:hlinkClr xmlns:ahyp="http://schemas.microsoft.com/office/drawing/2018/hyperlinkcolor" val="tx"/>
                              </a:ext>
                            </a:extLst>
                          </a:hlinkClick>
                        </a:rPr>
                        <a:t>Edom,</a:t>
                      </a:r>
                      <a:r>
                        <a:rPr lang="en-US" sz="1300" strike="noStrike" spc="-1" dirty="0">
                          <a:solidFill>
                            <a:schemeClr val="tx1"/>
                          </a:solidFill>
                          <a:uFill>
                            <a:solidFill>
                              <a:srgbClr val="FFFFFF"/>
                            </a:solidFill>
                          </a:uFill>
                          <a:latin typeface="Arial"/>
                          <a:ea typeface="Times New Roman"/>
                        </a:rPr>
                        <a:t> and </a:t>
                      </a:r>
                      <a:r>
                        <a:rPr lang="en-US" sz="1300" u="sng" strike="noStrike" spc="-1" dirty="0">
                          <a:solidFill>
                            <a:schemeClr val="tx1"/>
                          </a:solidFill>
                          <a:uFill>
                            <a:solidFill>
                              <a:srgbClr val="FFFFFF"/>
                            </a:solidFill>
                          </a:uFill>
                          <a:latin typeface="Arial"/>
                          <a:ea typeface="Times New Roman"/>
                          <a:hlinkClick r:id="rId10">
                            <a:extLst>
                              <a:ext uri="{A12FA001-AC4F-418D-AE19-62706E023703}">
                                <ahyp:hlinkClr xmlns:ahyp="http://schemas.microsoft.com/office/drawing/2018/hyperlinkcolor" val="tx"/>
                              </a:ext>
                            </a:extLst>
                          </a:hlinkClick>
                        </a:rPr>
                        <a:t>Moab,</a:t>
                      </a:r>
                      <a:r>
                        <a:rPr lang="en-US" sz="1300" strike="noStrike" spc="-1" dirty="0">
                          <a:solidFill>
                            <a:schemeClr val="tx1"/>
                          </a:solidFill>
                          <a:uFill>
                            <a:solidFill>
                              <a:srgbClr val="FFFFFF"/>
                            </a:solidFill>
                          </a:uFill>
                          <a:latin typeface="Arial"/>
                          <a:ea typeface="Times New Roman"/>
                        </a:rPr>
                        <a:t> and the </a:t>
                      </a:r>
                      <a:r>
                        <a:rPr lang="en-US" sz="1300" u="sng" strike="noStrike" spc="-1" dirty="0">
                          <a:solidFill>
                            <a:schemeClr val="tx1"/>
                          </a:solidFill>
                          <a:uFill>
                            <a:solidFill>
                              <a:srgbClr val="FFFFFF"/>
                            </a:solidFill>
                          </a:uFill>
                          <a:latin typeface="Arial"/>
                          <a:ea typeface="Times New Roman"/>
                          <a:hlinkClick r:id="rId11">
                            <a:extLst>
                              <a:ext uri="{A12FA001-AC4F-418D-AE19-62706E023703}">
                                <ahyp:hlinkClr xmlns:ahyp="http://schemas.microsoft.com/office/drawing/2018/hyperlinkcolor" val="tx"/>
                              </a:ext>
                            </a:extLst>
                          </a:hlinkClick>
                        </a:rPr>
                        <a:t>chief</a:t>
                      </a:r>
                      <a:r>
                        <a:rPr lang="en-US" sz="1300" strike="noStrike" spc="-1" dirty="0">
                          <a:solidFill>
                            <a:schemeClr val="tx1"/>
                          </a:solidFill>
                          <a:uFill>
                            <a:solidFill>
                              <a:srgbClr val="FFFFFF"/>
                            </a:solidFill>
                          </a:uFill>
                          <a:latin typeface="Arial"/>
                          <a:ea typeface="Times New Roman"/>
                        </a:rPr>
                        <a:t> of the </a:t>
                      </a:r>
                      <a:r>
                        <a:rPr lang="en-US" sz="1300" u="sng" strike="noStrike" spc="-1" dirty="0">
                          <a:solidFill>
                            <a:schemeClr val="tx1"/>
                          </a:solidFill>
                          <a:uFill>
                            <a:solidFill>
                              <a:srgbClr val="FFFFFF"/>
                            </a:solidFill>
                          </a:uFill>
                          <a:latin typeface="Arial"/>
                          <a:ea typeface="Times New Roman"/>
                          <a:hlinkClick r:id="rId12">
                            <a:extLst>
                              <a:ext uri="{A12FA001-AC4F-418D-AE19-62706E023703}">
                                <ahyp:hlinkClr xmlns:ahyp="http://schemas.microsoft.com/office/drawing/2018/hyperlinkcolor" val="tx"/>
                              </a:ext>
                            </a:extLst>
                          </a:hlinkClick>
                        </a:rPr>
                        <a:t>children</a:t>
                      </a:r>
                      <a:r>
                        <a:rPr lang="en-US" sz="1300" strike="noStrike" spc="-1" dirty="0">
                          <a:solidFill>
                            <a:schemeClr val="tx1"/>
                          </a:solidFill>
                          <a:uFill>
                            <a:solidFill>
                              <a:srgbClr val="FFFFFF"/>
                            </a:solidFill>
                          </a:uFill>
                          <a:latin typeface="Arial"/>
                          <a:ea typeface="Times New Roman"/>
                        </a:rPr>
                        <a:t> of </a:t>
                      </a:r>
                      <a:r>
                        <a:rPr lang="en-US" sz="1300" u="sng" strike="noStrike" spc="-1" dirty="0">
                          <a:solidFill>
                            <a:schemeClr val="tx1"/>
                          </a:solidFill>
                          <a:uFill>
                            <a:solidFill>
                              <a:srgbClr val="FFFFFF"/>
                            </a:solidFill>
                          </a:uFill>
                          <a:latin typeface="Arial"/>
                          <a:ea typeface="Times New Roman"/>
                          <a:hlinkClick r:id="rId13">
                            <a:extLst>
                              <a:ext uri="{A12FA001-AC4F-418D-AE19-62706E023703}">
                                <ahyp:hlinkClr xmlns:ahyp="http://schemas.microsoft.com/office/drawing/2018/hyperlinkcolor" val="tx"/>
                              </a:ext>
                            </a:extLst>
                          </a:hlinkClick>
                        </a:rPr>
                        <a:t>Ammon</a:t>
                      </a:r>
                      <a:r>
                        <a:rPr lang="en-US" sz="1300" u="sng" strike="noStrike" spc="-1" dirty="0">
                          <a:solidFill>
                            <a:srgbClr val="0000FF"/>
                          </a:solidFill>
                          <a:uFill>
                            <a:solidFill>
                              <a:srgbClr val="FFFFFF"/>
                            </a:solidFill>
                          </a:uFill>
                          <a:latin typeface="Arial"/>
                          <a:ea typeface="Times New Roman"/>
                          <a:hlinkClick r:id="rId13">
                            <a:extLst>
                              <a:ext uri="{A12FA001-AC4F-418D-AE19-62706E023703}">
                                <ahyp:hlinkClr xmlns:ahyp="http://schemas.microsoft.com/office/drawing/2018/hyperlinkcolor" val="tx"/>
                              </a:ext>
                            </a:extLst>
                          </a:hlinkClick>
                        </a:rPr>
                        <a:t>.</a:t>
                      </a:r>
                      <a:r>
                        <a:rPr lang="en-US" sz="1300" b="1" i="1" strike="noStrike" spc="-1" dirty="0">
                          <a:solidFill>
                            <a:srgbClr val="548DD4"/>
                          </a:solidFill>
                          <a:uFill>
                            <a:solidFill>
                              <a:srgbClr val="FFFFFF"/>
                            </a:solidFill>
                          </a:uFill>
                          <a:latin typeface="Arial"/>
                          <a:ea typeface="Times New Roman"/>
                        </a:rPr>
                        <a:t>(again, this CANNOT be the antichrist as in the book of Revelation the antichrist is given power over ALL kindreds, tongues and nations, Rev. 13:7)</a:t>
                      </a:r>
                      <a:endParaRPr dirty="0"/>
                    </a:p>
                  </a:txBody>
                  <a:tcPr marL="9000" marR="90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r h="380880">
                <a:tc>
                  <a:txBody>
                    <a:bodyPr/>
                    <a:lstStyle/>
                    <a:p>
                      <a:pPr algn="just">
                        <a:lnSpc>
                          <a:spcPct val="115000"/>
                        </a:lnSpc>
                      </a:pPr>
                      <a:r>
                        <a:rPr lang="en-US" sz="1300" b="1" strike="noStrike" spc="-1" dirty="0">
                          <a:solidFill>
                            <a:srgbClr val="000000"/>
                          </a:solidFill>
                          <a:uFill>
                            <a:solidFill>
                              <a:srgbClr val="FFFFFF"/>
                            </a:solidFill>
                          </a:uFill>
                          <a:latin typeface="Arial"/>
                          <a:ea typeface="Times New Roman"/>
                        </a:rPr>
                        <a:t>11:42</a:t>
                      </a:r>
                      <a:r>
                        <a:rPr lang="en-US" sz="1300" strike="noStrike" spc="-1" dirty="0">
                          <a:solidFill>
                            <a:srgbClr val="000000"/>
                          </a:solidFill>
                          <a:uFill>
                            <a:solidFill>
                              <a:srgbClr val="FFFFFF"/>
                            </a:solidFill>
                          </a:uFill>
                          <a:latin typeface="Arial"/>
                          <a:ea typeface="Times New Roman"/>
                        </a:rPr>
                        <a:t>  </a:t>
                      </a:r>
                      <a:r>
                        <a:rPr lang="en-US" sz="1300" strike="noStrike" spc="-1" dirty="0">
                          <a:solidFill>
                            <a:schemeClr val="tx1"/>
                          </a:solidFill>
                          <a:uFill>
                            <a:solidFill>
                              <a:srgbClr val="FFFFFF"/>
                            </a:solidFill>
                          </a:uFill>
                          <a:latin typeface="Arial"/>
                          <a:ea typeface="Times New Roman"/>
                        </a:rPr>
                        <a:t>He shall stretch </a:t>
                      </a:r>
                      <a:r>
                        <a:rPr lang="en-US" sz="1300" u="sng" strike="noStrike" spc="-1" dirty="0">
                          <a:solidFill>
                            <a:schemeClr val="tx1"/>
                          </a:solidFill>
                          <a:uFill>
                            <a:solidFill>
                              <a:srgbClr val="FFFFFF"/>
                            </a:solidFill>
                          </a:uFill>
                          <a:latin typeface="Arial"/>
                          <a:ea typeface="Times New Roman"/>
                          <a:hlinkClick r:id="rId14">
                            <a:extLst>
                              <a:ext uri="{A12FA001-AC4F-418D-AE19-62706E023703}">
                                <ahyp:hlinkClr xmlns:ahyp="http://schemas.microsoft.com/office/drawing/2018/hyperlinkcolor" val="tx"/>
                              </a:ext>
                            </a:extLst>
                          </a:hlinkClick>
                        </a:rPr>
                        <a:t>forth</a:t>
                      </a:r>
                      <a:r>
                        <a:rPr lang="en-US" sz="1300" strike="noStrike" spc="-1" dirty="0">
                          <a:solidFill>
                            <a:schemeClr val="tx1"/>
                          </a:solidFill>
                          <a:uFill>
                            <a:solidFill>
                              <a:srgbClr val="FFFFFF"/>
                            </a:solidFill>
                          </a:uFill>
                          <a:latin typeface="Arial"/>
                          <a:ea typeface="Times New Roman"/>
                        </a:rPr>
                        <a:t> his </a:t>
                      </a:r>
                      <a:r>
                        <a:rPr lang="en-US" sz="1300" u="sng" strike="noStrike" spc="-1" dirty="0">
                          <a:solidFill>
                            <a:schemeClr val="tx1"/>
                          </a:solidFill>
                          <a:uFill>
                            <a:solidFill>
                              <a:srgbClr val="FFFFFF"/>
                            </a:solidFill>
                          </a:uFill>
                          <a:latin typeface="Arial"/>
                          <a:ea typeface="Times New Roman"/>
                          <a:hlinkClick r:id="rId8">
                            <a:extLst>
                              <a:ext uri="{A12FA001-AC4F-418D-AE19-62706E023703}">
                                <ahyp:hlinkClr xmlns:ahyp="http://schemas.microsoft.com/office/drawing/2018/hyperlinkcolor" val="tx"/>
                              </a:ext>
                            </a:extLst>
                          </a:hlinkClick>
                        </a:rPr>
                        <a:t>hand</a:t>
                      </a:r>
                      <a:r>
                        <a:rPr lang="en-US" sz="1300" strike="noStrike" spc="-1" dirty="0">
                          <a:solidFill>
                            <a:schemeClr val="tx1"/>
                          </a:solidFill>
                          <a:uFill>
                            <a:solidFill>
                              <a:srgbClr val="FFFFFF"/>
                            </a:solidFill>
                          </a:uFill>
                          <a:latin typeface="Arial"/>
                          <a:ea typeface="Times New Roman"/>
                        </a:rPr>
                        <a:t> also upon the </a:t>
                      </a:r>
                      <a:r>
                        <a:rPr lang="en-US" sz="1300" u="sng" strike="noStrike" spc="-1" dirty="0">
                          <a:solidFill>
                            <a:schemeClr val="tx1"/>
                          </a:solidFill>
                          <a:uFill>
                            <a:solidFill>
                              <a:srgbClr val="FFFFFF"/>
                            </a:solidFill>
                          </a:uFill>
                          <a:latin typeface="Arial"/>
                          <a:ea typeface="Times New Roman"/>
                          <a:hlinkClick r:id="rId4">
                            <a:extLst>
                              <a:ext uri="{A12FA001-AC4F-418D-AE19-62706E023703}">
                                <ahyp:hlinkClr xmlns:ahyp="http://schemas.microsoft.com/office/drawing/2018/hyperlinkcolor" val="tx"/>
                              </a:ext>
                            </a:extLst>
                          </a:hlinkClick>
                        </a:rPr>
                        <a:t>countries:</a:t>
                      </a:r>
                      <a:r>
                        <a:rPr lang="en-US" sz="1300" strike="noStrike" spc="-1" dirty="0">
                          <a:solidFill>
                            <a:schemeClr val="tx1"/>
                          </a:solidFill>
                          <a:uFill>
                            <a:solidFill>
                              <a:srgbClr val="FFFFFF"/>
                            </a:solidFill>
                          </a:uFill>
                          <a:latin typeface="Arial"/>
                          <a:ea typeface="Times New Roman"/>
                        </a:rPr>
                        <a:t> and the </a:t>
                      </a:r>
                      <a:r>
                        <a:rPr lang="en-US" sz="1300" u="sng" strike="noStrike" spc="-1" dirty="0">
                          <a:solidFill>
                            <a:schemeClr val="tx1"/>
                          </a:solidFill>
                          <a:uFill>
                            <a:solidFill>
                              <a:srgbClr val="FFFFFF"/>
                            </a:solidFill>
                          </a:uFill>
                          <a:latin typeface="Arial"/>
                          <a:ea typeface="Times New Roman"/>
                          <a:hlinkClick r:id="rId4">
                            <a:extLst>
                              <a:ext uri="{A12FA001-AC4F-418D-AE19-62706E023703}">
                                <ahyp:hlinkClr xmlns:ahyp="http://schemas.microsoft.com/office/drawing/2018/hyperlinkcolor" val="tx"/>
                              </a:ext>
                            </a:extLst>
                          </a:hlinkClick>
                        </a:rPr>
                        <a:t>land</a:t>
                      </a:r>
                      <a:r>
                        <a:rPr lang="en-US" sz="1300" strike="noStrike" spc="-1" dirty="0">
                          <a:solidFill>
                            <a:schemeClr val="tx1"/>
                          </a:solidFill>
                          <a:uFill>
                            <a:solidFill>
                              <a:srgbClr val="FFFFFF"/>
                            </a:solidFill>
                          </a:uFill>
                          <a:latin typeface="Arial"/>
                          <a:ea typeface="Times New Roman"/>
                        </a:rPr>
                        <a:t> of </a:t>
                      </a:r>
                      <a:r>
                        <a:rPr lang="en-US" sz="1300" u="sng" strike="noStrike" spc="-1" dirty="0">
                          <a:solidFill>
                            <a:schemeClr val="tx1"/>
                          </a:solidFill>
                          <a:uFill>
                            <a:solidFill>
                              <a:srgbClr val="FFFFFF"/>
                            </a:solidFill>
                          </a:uFill>
                          <a:latin typeface="Arial"/>
                          <a:ea typeface="Times New Roman"/>
                          <a:hlinkClick r:id="rId15">
                            <a:extLst>
                              <a:ext uri="{A12FA001-AC4F-418D-AE19-62706E023703}">
                                <ahyp:hlinkClr xmlns:ahyp="http://schemas.microsoft.com/office/drawing/2018/hyperlinkcolor" val="tx"/>
                              </a:ext>
                            </a:extLst>
                          </a:hlinkClick>
                        </a:rPr>
                        <a:t>Egypt</a:t>
                      </a:r>
                      <a:r>
                        <a:rPr lang="en-US" sz="1300" strike="noStrike" spc="-1" dirty="0">
                          <a:solidFill>
                            <a:schemeClr val="tx1"/>
                          </a:solidFill>
                          <a:uFill>
                            <a:solidFill>
                              <a:srgbClr val="FFFFFF"/>
                            </a:solidFill>
                          </a:uFill>
                          <a:latin typeface="Arial"/>
                          <a:ea typeface="Times New Roman"/>
                        </a:rPr>
                        <a:t> shall not </a:t>
                      </a:r>
                      <a:r>
                        <a:rPr lang="en-US" sz="1300" u="sng" strike="noStrike" spc="-1" dirty="0">
                          <a:solidFill>
                            <a:schemeClr val="tx1"/>
                          </a:solidFill>
                          <a:uFill>
                            <a:solidFill>
                              <a:srgbClr val="FFFFFF"/>
                            </a:solidFill>
                          </a:uFill>
                          <a:latin typeface="Arial"/>
                          <a:ea typeface="Times New Roman"/>
                          <a:hlinkClick r:id="rId16">
                            <a:extLst>
                              <a:ext uri="{A12FA001-AC4F-418D-AE19-62706E023703}">
                                <ahyp:hlinkClr xmlns:ahyp="http://schemas.microsoft.com/office/drawing/2018/hyperlinkcolor" val="tx"/>
                              </a:ext>
                            </a:extLst>
                          </a:hlinkClick>
                        </a:rPr>
                        <a:t>escape.</a:t>
                      </a:r>
                      <a:r>
                        <a:rPr lang="en-US" sz="1300" strike="noStrike" spc="-1" dirty="0">
                          <a:solidFill>
                            <a:schemeClr val="tx1"/>
                          </a:solidFill>
                          <a:uFill>
                            <a:solidFill>
                              <a:srgbClr val="FFFFFF"/>
                            </a:solidFill>
                          </a:uFill>
                          <a:latin typeface="Arial"/>
                          <a:ea typeface="Times New Roman"/>
                        </a:rPr>
                        <a:t> </a:t>
                      </a:r>
                      <a:endParaRPr dirty="0">
                        <a:solidFill>
                          <a:schemeClr val="tx1"/>
                        </a:solidFill>
                      </a:endParaRPr>
                    </a:p>
                  </a:txBody>
                  <a:tcPr marL="9000" marR="90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1"/>
                  </a:ext>
                </a:extLst>
              </a:tr>
              <a:tr h="844920">
                <a:tc>
                  <a:txBody>
                    <a:bodyPr/>
                    <a:lstStyle/>
                    <a:p>
                      <a:pPr algn="just">
                        <a:lnSpc>
                          <a:spcPct val="115000"/>
                        </a:lnSpc>
                      </a:pPr>
                      <a:r>
                        <a:rPr lang="en-US" sz="1300" b="1" strike="noStrike" spc="-1" dirty="0">
                          <a:solidFill>
                            <a:srgbClr val="000000"/>
                          </a:solidFill>
                          <a:uFill>
                            <a:solidFill>
                              <a:srgbClr val="FFFFFF"/>
                            </a:solidFill>
                          </a:uFill>
                          <a:latin typeface="Arial"/>
                          <a:ea typeface="Times New Roman"/>
                        </a:rPr>
                        <a:t>11:43</a:t>
                      </a:r>
                      <a:r>
                        <a:rPr lang="en-US" sz="1300" strike="noStrike" spc="-1" dirty="0">
                          <a:solidFill>
                            <a:srgbClr val="000000"/>
                          </a:solidFill>
                          <a:uFill>
                            <a:solidFill>
                              <a:srgbClr val="FFFFFF"/>
                            </a:solidFill>
                          </a:uFill>
                          <a:latin typeface="Arial"/>
                          <a:ea typeface="Times New Roman"/>
                        </a:rPr>
                        <a:t>  </a:t>
                      </a:r>
                      <a:r>
                        <a:rPr lang="en-US" sz="1300" strike="noStrike" spc="-1" dirty="0">
                          <a:solidFill>
                            <a:schemeClr val="tx1"/>
                          </a:solidFill>
                          <a:uFill>
                            <a:solidFill>
                              <a:srgbClr val="FFFFFF"/>
                            </a:solidFill>
                          </a:uFill>
                          <a:latin typeface="Arial"/>
                          <a:ea typeface="Times New Roman"/>
                        </a:rPr>
                        <a:t>But he shall have </a:t>
                      </a:r>
                      <a:r>
                        <a:rPr lang="en-US" sz="1300" u="sng" strike="noStrike" spc="-1" dirty="0">
                          <a:solidFill>
                            <a:schemeClr val="tx1"/>
                          </a:solidFill>
                          <a:uFill>
                            <a:solidFill>
                              <a:srgbClr val="FFFFFF"/>
                            </a:solidFill>
                          </a:uFill>
                          <a:latin typeface="Arial"/>
                          <a:ea typeface="Times New Roman"/>
                          <a:hlinkClick r:id="rId17">
                            <a:extLst>
                              <a:ext uri="{A12FA001-AC4F-418D-AE19-62706E023703}">
                                <ahyp:hlinkClr xmlns:ahyp="http://schemas.microsoft.com/office/drawing/2018/hyperlinkcolor" val="tx"/>
                              </a:ext>
                            </a:extLst>
                          </a:hlinkClick>
                        </a:rPr>
                        <a:t>power</a:t>
                      </a:r>
                      <a:r>
                        <a:rPr lang="en-US" sz="1300" strike="noStrike" spc="-1" dirty="0">
                          <a:solidFill>
                            <a:schemeClr val="tx1"/>
                          </a:solidFill>
                          <a:uFill>
                            <a:solidFill>
                              <a:srgbClr val="FFFFFF"/>
                            </a:solidFill>
                          </a:uFill>
                          <a:latin typeface="Arial"/>
                          <a:ea typeface="Times New Roman"/>
                        </a:rPr>
                        <a:t> over the </a:t>
                      </a:r>
                      <a:r>
                        <a:rPr lang="en-US" sz="1300" u="sng" strike="noStrike" spc="-1" dirty="0">
                          <a:solidFill>
                            <a:schemeClr val="tx1"/>
                          </a:solidFill>
                          <a:uFill>
                            <a:solidFill>
                              <a:srgbClr val="FFFFFF"/>
                            </a:solidFill>
                          </a:uFill>
                          <a:latin typeface="Arial"/>
                          <a:ea typeface="Times New Roman"/>
                          <a:hlinkClick r:id="rId18">
                            <a:extLst>
                              <a:ext uri="{A12FA001-AC4F-418D-AE19-62706E023703}">
                                <ahyp:hlinkClr xmlns:ahyp="http://schemas.microsoft.com/office/drawing/2018/hyperlinkcolor" val="tx"/>
                              </a:ext>
                            </a:extLst>
                          </a:hlinkClick>
                        </a:rPr>
                        <a:t>treasures</a:t>
                      </a:r>
                      <a:r>
                        <a:rPr lang="en-US" sz="1300" strike="noStrike" spc="-1" dirty="0">
                          <a:solidFill>
                            <a:schemeClr val="tx1"/>
                          </a:solidFill>
                          <a:uFill>
                            <a:solidFill>
                              <a:srgbClr val="FFFFFF"/>
                            </a:solidFill>
                          </a:uFill>
                          <a:latin typeface="Arial"/>
                          <a:ea typeface="Times New Roman"/>
                        </a:rPr>
                        <a:t> of </a:t>
                      </a:r>
                      <a:r>
                        <a:rPr lang="en-US" sz="1300" u="sng" strike="noStrike" spc="-1" dirty="0">
                          <a:solidFill>
                            <a:schemeClr val="tx1"/>
                          </a:solidFill>
                          <a:uFill>
                            <a:solidFill>
                              <a:srgbClr val="FFFFFF"/>
                            </a:solidFill>
                          </a:uFill>
                          <a:latin typeface="Arial"/>
                          <a:ea typeface="Times New Roman"/>
                          <a:hlinkClick r:id="rId19">
                            <a:extLst>
                              <a:ext uri="{A12FA001-AC4F-418D-AE19-62706E023703}">
                                <ahyp:hlinkClr xmlns:ahyp="http://schemas.microsoft.com/office/drawing/2018/hyperlinkcolor" val="tx"/>
                              </a:ext>
                            </a:extLst>
                          </a:hlinkClick>
                        </a:rPr>
                        <a:t>gold</a:t>
                      </a:r>
                      <a:r>
                        <a:rPr lang="en-US" sz="1300" strike="noStrike" spc="-1" dirty="0">
                          <a:solidFill>
                            <a:schemeClr val="tx1"/>
                          </a:solidFill>
                          <a:uFill>
                            <a:solidFill>
                              <a:srgbClr val="FFFFFF"/>
                            </a:solidFill>
                          </a:uFill>
                          <a:latin typeface="Arial"/>
                          <a:ea typeface="Times New Roman"/>
                        </a:rPr>
                        <a:t> and of </a:t>
                      </a:r>
                      <a:r>
                        <a:rPr lang="en-US" sz="1300" u="sng" strike="noStrike" spc="-1" dirty="0">
                          <a:solidFill>
                            <a:schemeClr val="tx1"/>
                          </a:solidFill>
                          <a:uFill>
                            <a:solidFill>
                              <a:srgbClr val="FFFFFF"/>
                            </a:solidFill>
                          </a:uFill>
                          <a:latin typeface="Arial"/>
                          <a:ea typeface="Times New Roman"/>
                          <a:hlinkClick r:id="rId20">
                            <a:extLst>
                              <a:ext uri="{A12FA001-AC4F-418D-AE19-62706E023703}">
                                <ahyp:hlinkClr xmlns:ahyp="http://schemas.microsoft.com/office/drawing/2018/hyperlinkcolor" val="tx"/>
                              </a:ext>
                            </a:extLst>
                          </a:hlinkClick>
                        </a:rPr>
                        <a:t>silver,</a:t>
                      </a:r>
                      <a:r>
                        <a:rPr lang="en-US" sz="1300" strike="noStrike" spc="-1" dirty="0">
                          <a:solidFill>
                            <a:schemeClr val="tx1"/>
                          </a:solidFill>
                          <a:uFill>
                            <a:solidFill>
                              <a:srgbClr val="FFFFFF"/>
                            </a:solidFill>
                          </a:uFill>
                          <a:latin typeface="Arial"/>
                          <a:ea typeface="Times New Roman"/>
                        </a:rPr>
                        <a:t> and over all the </a:t>
                      </a:r>
                      <a:r>
                        <a:rPr lang="en-US" sz="1300" u="sng" strike="noStrike" spc="-1" dirty="0">
                          <a:solidFill>
                            <a:schemeClr val="tx1"/>
                          </a:solidFill>
                          <a:uFill>
                            <a:solidFill>
                              <a:srgbClr val="FFFFFF"/>
                            </a:solidFill>
                          </a:uFill>
                          <a:latin typeface="Arial"/>
                          <a:ea typeface="Times New Roman"/>
                          <a:hlinkClick r:id="rId21">
                            <a:extLst>
                              <a:ext uri="{A12FA001-AC4F-418D-AE19-62706E023703}">
                                <ahyp:hlinkClr xmlns:ahyp="http://schemas.microsoft.com/office/drawing/2018/hyperlinkcolor" val="tx"/>
                              </a:ext>
                            </a:extLst>
                          </a:hlinkClick>
                        </a:rPr>
                        <a:t>precious</a:t>
                      </a:r>
                      <a:r>
                        <a:rPr lang="en-US" sz="1300" strike="noStrike" spc="-1" dirty="0">
                          <a:solidFill>
                            <a:schemeClr val="tx1"/>
                          </a:solidFill>
                          <a:uFill>
                            <a:solidFill>
                              <a:srgbClr val="FFFFFF"/>
                            </a:solidFill>
                          </a:uFill>
                          <a:latin typeface="Arial"/>
                          <a:ea typeface="Times New Roman"/>
                        </a:rPr>
                        <a:t> things of </a:t>
                      </a:r>
                      <a:r>
                        <a:rPr lang="en-US" sz="1300" u="sng" strike="noStrike" spc="-1" dirty="0">
                          <a:solidFill>
                            <a:schemeClr val="tx1"/>
                          </a:solidFill>
                          <a:uFill>
                            <a:solidFill>
                              <a:srgbClr val="FFFFFF"/>
                            </a:solidFill>
                          </a:uFill>
                          <a:latin typeface="Arial"/>
                          <a:ea typeface="Times New Roman"/>
                          <a:hlinkClick r:id="rId15">
                            <a:extLst>
                              <a:ext uri="{A12FA001-AC4F-418D-AE19-62706E023703}">
                                <ahyp:hlinkClr xmlns:ahyp="http://schemas.microsoft.com/office/drawing/2018/hyperlinkcolor" val="tx"/>
                              </a:ext>
                            </a:extLst>
                          </a:hlinkClick>
                        </a:rPr>
                        <a:t>Egypt:</a:t>
                      </a:r>
                      <a:r>
                        <a:rPr lang="en-US" sz="1300" strike="noStrike" spc="-1" dirty="0">
                          <a:solidFill>
                            <a:schemeClr val="tx1"/>
                          </a:solidFill>
                          <a:uFill>
                            <a:solidFill>
                              <a:srgbClr val="FFFFFF"/>
                            </a:solidFill>
                          </a:uFill>
                          <a:latin typeface="Arial"/>
                          <a:ea typeface="Times New Roman"/>
                        </a:rPr>
                        <a:t> and the </a:t>
                      </a:r>
                      <a:r>
                        <a:rPr lang="en-US" sz="1300" u="sng" strike="noStrike" spc="-1" dirty="0">
                          <a:solidFill>
                            <a:schemeClr val="tx1"/>
                          </a:solidFill>
                          <a:uFill>
                            <a:solidFill>
                              <a:srgbClr val="FFFFFF"/>
                            </a:solidFill>
                          </a:uFill>
                          <a:latin typeface="Arial"/>
                          <a:ea typeface="Times New Roman"/>
                          <a:hlinkClick r:id="rId22">
                            <a:extLst>
                              <a:ext uri="{A12FA001-AC4F-418D-AE19-62706E023703}">
                                <ahyp:hlinkClr xmlns:ahyp="http://schemas.microsoft.com/office/drawing/2018/hyperlinkcolor" val="tx"/>
                              </a:ext>
                            </a:extLst>
                          </a:hlinkClick>
                        </a:rPr>
                        <a:t>Libyans</a:t>
                      </a:r>
                      <a:r>
                        <a:rPr lang="en-US" sz="1300" strike="noStrike" spc="-1" dirty="0">
                          <a:solidFill>
                            <a:schemeClr val="tx1"/>
                          </a:solidFill>
                          <a:uFill>
                            <a:solidFill>
                              <a:srgbClr val="FFFFFF"/>
                            </a:solidFill>
                          </a:uFill>
                          <a:latin typeface="Arial"/>
                          <a:ea typeface="Times New Roman"/>
                        </a:rPr>
                        <a:t> and the </a:t>
                      </a:r>
                      <a:r>
                        <a:rPr lang="en-US" sz="1300" u="sng" strike="noStrike" spc="-1" dirty="0">
                          <a:solidFill>
                            <a:schemeClr val="tx1"/>
                          </a:solidFill>
                          <a:uFill>
                            <a:solidFill>
                              <a:srgbClr val="FFFFFF"/>
                            </a:solidFill>
                          </a:uFill>
                          <a:latin typeface="Arial"/>
                          <a:ea typeface="Times New Roman"/>
                          <a:hlinkClick r:id="rId23">
                            <a:extLst>
                              <a:ext uri="{A12FA001-AC4F-418D-AE19-62706E023703}">
                                <ahyp:hlinkClr xmlns:ahyp="http://schemas.microsoft.com/office/drawing/2018/hyperlinkcolor" val="tx"/>
                              </a:ext>
                            </a:extLst>
                          </a:hlinkClick>
                        </a:rPr>
                        <a:t>Ethiopians</a:t>
                      </a:r>
                      <a:r>
                        <a:rPr lang="en-US" sz="1300" strike="noStrike" spc="-1" dirty="0">
                          <a:solidFill>
                            <a:schemeClr val="tx1"/>
                          </a:solidFill>
                          <a:uFill>
                            <a:solidFill>
                              <a:srgbClr val="FFFFFF"/>
                            </a:solidFill>
                          </a:uFill>
                          <a:latin typeface="Arial"/>
                          <a:ea typeface="Times New Roman"/>
                        </a:rPr>
                        <a:t> shall be at his </a:t>
                      </a:r>
                      <a:r>
                        <a:rPr lang="en-US" sz="1300" u="sng" strike="noStrike" spc="-1" dirty="0">
                          <a:solidFill>
                            <a:schemeClr val="tx1"/>
                          </a:solidFill>
                          <a:uFill>
                            <a:solidFill>
                              <a:srgbClr val="FFFFFF"/>
                            </a:solidFill>
                          </a:uFill>
                          <a:latin typeface="Arial"/>
                          <a:ea typeface="Times New Roman"/>
                          <a:hlinkClick r:id="rId24">
                            <a:extLst>
                              <a:ext uri="{A12FA001-AC4F-418D-AE19-62706E023703}">
                                <ahyp:hlinkClr xmlns:ahyp="http://schemas.microsoft.com/office/drawing/2018/hyperlinkcolor" val="tx"/>
                              </a:ext>
                            </a:extLst>
                          </a:hlinkClick>
                        </a:rPr>
                        <a:t>steps.</a:t>
                      </a:r>
                      <a:r>
                        <a:rPr lang="en-US" sz="1300" strike="noStrike" spc="-1" dirty="0">
                          <a:solidFill>
                            <a:srgbClr val="000000"/>
                          </a:solidFill>
                          <a:uFill>
                            <a:solidFill>
                              <a:srgbClr val="FFFFFF"/>
                            </a:solidFill>
                          </a:uFill>
                          <a:latin typeface="Arial"/>
                          <a:ea typeface="Times New Roman"/>
                        </a:rPr>
                        <a:t> </a:t>
                      </a:r>
                      <a:r>
                        <a:rPr lang="en-US" sz="1300" b="1" i="1" strike="noStrike" spc="-1" dirty="0">
                          <a:solidFill>
                            <a:srgbClr val="0070C0"/>
                          </a:solidFill>
                          <a:uFill>
                            <a:solidFill>
                              <a:srgbClr val="FFFFFF"/>
                            </a:solidFill>
                          </a:uFill>
                          <a:latin typeface="Arial"/>
                          <a:ea typeface="Times New Roman"/>
                        </a:rPr>
                        <a:t>(the Ptolemaic kingdom was based in Egypt with its capital city being Alexandria, still called that to this day.)</a:t>
                      </a:r>
                      <a:endParaRPr dirty="0"/>
                    </a:p>
                  </a:txBody>
                  <a:tcPr marL="9000" marR="90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844920">
                <a:tc>
                  <a:txBody>
                    <a:bodyPr/>
                    <a:lstStyle/>
                    <a:p>
                      <a:pPr algn="just">
                        <a:lnSpc>
                          <a:spcPct val="115000"/>
                        </a:lnSpc>
                      </a:pPr>
                      <a:r>
                        <a:rPr lang="en-US" sz="1300" b="1" strike="noStrike" spc="-1" dirty="0">
                          <a:solidFill>
                            <a:srgbClr val="000000"/>
                          </a:solidFill>
                          <a:uFill>
                            <a:solidFill>
                              <a:srgbClr val="FFFFFF"/>
                            </a:solidFill>
                          </a:uFill>
                          <a:latin typeface="Arial"/>
                          <a:ea typeface="Times New Roman"/>
                        </a:rPr>
                        <a:t>11:44</a:t>
                      </a:r>
                      <a:r>
                        <a:rPr lang="en-US" sz="1300" strike="noStrike" spc="-1" dirty="0">
                          <a:solidFill>
                            <a:srgbClr val="000000"/>
                          </a:solidFill>
                          <a:uFill>
                            <a:solidFill>
                              <a:srgbClr val="FFFFFF"/>
                            </a:solidFill>
                          </a:uFill>
                          <a:latin typeface="Arial"/>
                          <a:ea typeface="Times New Roman"/>
                        </a:rPr>
                        <a:t> </a:t>
                      </a:r>
                      <a:r>
                        <a:rPr lang="en-US" sz="1300" strike="noStrike" spc="-1" dirty="0">
                          <a:solidFill>
                            <a:schemeClr val="tx1"/>
                          </a:solidFill>
                          <a:uFill>
                            <a:solidFill>
                              <a:srgbClr val="FFFFFF"/>
                            </a:solidFill>
                          </a:uFill>
                          <a:latin typeface="Arial"/>
                          <a:ea typeface="Times New Roman"/>
                        </a:rPr>
                        <a:t> But </a:t>
                      </a:r>
                      <a:r>
                        <a:rPr lang="en-US" sz="1300" u="sng" strike="noStrike" spc="-1" dirty="0">
                          <a:solidFill>
                            <a:schemeClr val="tx1"/>
                          </a:solidFill>
                          <a:uFill>
                            <a:solidFill>
                              <a:srgbClr val="FFFFFF"/>
                            </a:solidFill>
                          </a:uFill>
                          <a:latin typeface="Arial"/>
                          <a:ea typeface="Times New Roman"/>
                          <a:hlinkClick r:id="rId25">
                            <a:extLst>
                              <a:ext uri="{A12FA001-AC4F-418D-AE19-62706E023703}">
                                <ahyp:hlinkClr xmlns:ahyp="http://schemas.microsoft.com/office/drawing/2018/hyperlinkcolor" val="tx"/>
                              </a:ext>
                            </a:extLst>
                          </a:hlinkClick>
                        </a:rPr>
                        <a:t>tidings</a:t>
                      </a:r>
                      <a:r>
                        <a:rPr lang="en-US" sz="1300" strike="noStrike" spc="-1" dirty="0">
                          <a:solidFill>
                            <a:schemeClr val="tx1"/>
                          </a:solidFill>
                          <a:uFill>
                            <a:solidFill>
                              <a:srgbClr val="FFFFFF"/>
                            </a:solidFill>
                          </a:uFill>
                          <a:latin typeface="Arial"/>
                          <a:ea typeface="Times New Roman"/>
                        </a:rPr>
                        <a:t> out of the </a:t>
                      </a:r>
                      <a:r>
                        <a:rPr lang="en-US" sz="1300" u="sng" strike="noStrike" spc="-1" dirty="0">
                          <a:solidFill>
                            <a:schemeClr val="tx1"/>
                          </a:solidFill>
                          <a:uFill>
                            <a:solidFill>
                              <a:srgbClr val="FFFFFF"/>
                            </a:solidFill>
                          </a:uFill>
                          <a:latin typeface="Arial"/>
                          <a:ea typeface="Times New Roman"/>
                          <a:hlinkClick r:id="rId26">
                            <a:extLst>
                              <a:ext uri="{A12FA001-AC4F-418D-AE19-62706E023703}">
                                <ahyp:hlinkClr xmlns:ahyp="http://schemas.microsoft.com/office/drawing/2018/hyperlinkcolor" val="tx"/>
                              </a:ext>
                            </a:extLst>
                          </a:hlinkClick>
                        </a:rPr>
                        <a:t>east</a:t>
                      </a:r>
                      <a:r>
                        <a:rPr lang="en-US" sz="1300" strike="noStrike" spc="-1" dirty="0">
                          <a:solidFill>
                            <a:schemeClr val="tx1"/>
                          </a:solidFill>
                          <a:uFill>
                            <a:solidFill>
                              <a:srgbClr val="FFFFFF"/>
                            </a:solidFill>
                          </a:uFill>
                          <a:latin typeface="Arial"/>
                          <a:ea typeface="Times New Roman"/>
                        </a:rPr>
                        <a:t> and out of the </a:t>
                      </a:r>
                      <a:r>
                        <a:rPr lang="en-US" sz="1300" u="sng" strike="noStrike" spc="-1" dirty="0">
                          <a:solidFill>
                            <a:schemeClr val="tx1"/>
                          </a:solidFill>
                          <a:uFill>
                            <a:solidFill>
                              <a:srgbClr val="FFFFFF"/>
                            </a:solidFill>
                          </a:uFill>
                          <a:latin typeface="Arial"/>
                          <a:ea typeface="Times New Roman"/>
                          <a:hlinkClick r:id="rId27">
                            <a:extLst>
                              <a:ext uri="{A12FA001-AC4F-418D-AE19-62706E023703}">
                                <ahyp:hlinkClr xmlns:ahyp="http://schemas.microsoft.com/office/drawing/2018/hyperlinkcolor" val="tx"/>
                              </a:ext>
                            </a:extLst>
                          </a:hlinkClick>
                        </a:rPr>
                        <a:t>north</a:t>
                      </a:r>
                      <a:r>
                        <a:rPr lang="en-US" sz="1300" strike="noStrike" spc="-1" dirty="0">
                          <a:solidFill>
                            <a:schemeClr val="tx1"/>
                          </a:solidFill>
                          <a:uFill>
                            <a:solidFill>
                              <a:srgbClr val="FFFFFF"/>
                            </a:solidFill>
                          </a:uFill>
                          <a:latin typeface="Arial"/>
                          <a:ea typeface="Times New Roman"/>
                        </a:rPr>
                        <a:t> shall </a:t>
                      </a:r>
                      <a:r>
                        <a:rPr lang="en-US" sz="1300" u="sng" strike="noStrike" spc="-1" dirty="0">
                          <a:solidFill>
                            <a:schemeClr val="tx1"/>
                          </a:solidFill>
                          <a:uFill>
                            <a:solidFill>
                              <a:srgbClr val="FFFFFF"/>
                            </a:solidFill>
                          </a:uFill>
                          <a:latin typeface="Arial"/>
                          <a:ea typeface="Times New Roman"/>
                          <a:hlinkClick r:id="rId28">
                            <a:extLst>
                              <a:ext uri="{A12FA001-AC4F-418D-AE19-62706E023703}">
                                <ahyp:hlinkClr xmlns:ahyp="http://schemas.microsoft.com/office/drawing/2018/hyperlinkcolor" val="tx"/>
                              </a:ext>
                            </a:extLst>
                          </a:hlinkClick>
                        </a:rPr>
                        <a:t>trouble</a:t>
                      </a:r>
                      <a:r>
                        <a:rPr lang="en-US" sz="1300" strike="noStrike" spc="-1" dirty="0">
                          <a:solidFill>
                            <a:schemeClr val="tx1"/>
                          </a:solidFill>
                          <a:uFill>
                            <a:solidFill>
                              <a:srgbClr val="FFFFFF"/>
                            </a:solidFill>
                          </a:uFill>
                          <a:latin typeface="Arial"/>
                          <a:ea typeface="Times New Roman"/>
                        </a:rPr>
                        <a:t> him: therefore </a:t>
                      </a:r>
                      <a:r>
                        <a:rPr lang="en-US" sz="1300" strike="noStrike" spc="-1" dirty="0">
                          <a:solidFill>
                            <a:schemeClr val="tx1"/>
                          </a:solidFill>
                          <a:highlight>
                            <a:srgbClr val="FFFF00"/>
                          </a:highlight>
                          <a:uFill>
                            <a:solidFill>
                              <a:srgbClr val="FFFFFF"/>
                            </a:solidFill>
                          </a:uFill>
                          <a:latin typeface="Arial"/>
                          <a:ea typeface="Times New Roman"/>
                        </a:rPr>
                        <a:t>he shall go </a:t>
                      </a:r>
                      <a:r>
                        <a:rPr lang="en-US" sz="1300" u="sng" strike="noStrike" spc="-1" dirty="0">
                          <a:solidFill>
                            <a:schemeClr val="tx1"/>
                          </a:solidFill>
                          <a:highlight>
                            <a:srgbClr val="FFFF00"/>
                          </a:highlight>
                          <a:uFill>
                            <a:solidFill>
                              <a:srgbClr val="FFFFFF"/>
                            </a:solidFill>
                          </a:uFill>
                          <a:latin typeface="Arial"/>
                          <a:ea typeface="Times New Roman"/>
                          <a:hlinkClick r:id="rId29">
                            <a:extLst>
                              <a:ext uri="{A12FA001-AC4F-418D-AE19-62706E023703}">
                                <ahyp:hlinkClr xmlns:ahyp="http://schemas.microsoft.com/office/drawing/2018/hyperlinkcolor" val="tx"/>
                              </a:ext>
                            </a:extLst>
                          </a:hlinkClick>
                        </a:rPr>
                        <a:t>forth</a:t>
                      </a:r>
                      <a:r>
                        <a:rPr lang="en-US" sz="1300" strike="noStrike" spc="-1" dirty="0">
                          <a:solidFill>
                            <a:schemeClr val="tx1"/>
                          </a:solidFill>
                          <a:highlight>
                            <a:srgbClr val="FFFF00"/>
                          </a:highlight>
                          <a:uFill>
                            <a:solidFill>
                              <a:srgbClr val="FFFFFF"/>
                            </a:solidFill>
                          </a:uFill>
                          <a:latin typeface="Arial"/>
                          <a:ea typeface="Times New Roman"/>
                        </a:rPr>
                        <a:t> with </a:t>
                      </a:r>
                      <a:r>
                        <a:rPr lang="en-US" sz="1300" u="sng" strike="noStrike" spc="-1" dirty="0">
                          <a:solidFill>
                            <a:schemeClr val="tx1"/>
                          </a:solidFill>
                          <a:highlight>
                            <a:srgbClr val="FFFF00"/>
                          </a:highlight>
                          <a:uFill>
                            <a:solidFill>
                              <a:srgbClr val="FFFFFF"/>
                            </a:solidFill>
                          </a:uFill>
                          <a:latin typeface="Arial"/>
                          <a:ea typeface="Times New Roman"/>
                          <a:hlinkClick r:id="rId30">
                            <a:extLst>
                              <a:ext uri="{A12FA001-AC4F-418D-AE19-62706E023703}">
                                <ahyp:hlinkClr xmlns:ahyp="http://schemas.microsoft.com/office/drawing/2018/hyperlinkcolor" val="tx"/>
                              </a:ext>
                            </a:extLst>
                          </a:hlinkClick>
                        </a:rPr>
                        <a:t>great</a:t>
                      </a:r>
                      <a:r>
                        <a:rPr lang="en-US" sz="1300" strike="noStrike" spc="-1" dirty="0">
                          <a:solidFill>
                            <a:schemeClr val="tx1"/>
                          </a:solidFill>
                          <a:highlight>
                            <a:srgbClr val="FFFF00"/>
                          </a:highlight>
                          <a:uFill>
                            <a:solidFill>
                              <a:srgbClr val="FFFFFF"/>
                            </a:solidFill>
                          </a:uFill>
                          <a:latin typeface="Arial"/>
                          <a:ea typeface="Times New Roman"/>
                        </a:rPr>
                        <a:t> </a:t>
                      </a:r>
                      <a:r>
                        <a:rPr lang="en-US" sz="1300" u="sng" strike="noStrike" spc="-1" dirty="0">
                          <a:solidFill>
                            <a:schemeClr val="tx1"/>
                          </a:solidFill>
                          <a:highlight>
                            <a:srgbClr val="FFFF00"/>
                          </a:highlight>
                          <a:uFill>
                            <a:solidFill>
                              <a:srgbClr val="FFFFFF"/>
                            </a:solidFill>
                          </a:uFill>
                          <a:latin typeface="Arial"/>
                          <a:ea typeface="Times New Roman"/>
                          <a:hlinkClick r:id="rId31">
                            <a:extLst>
                              <a:ext uri="{A12FA001-AC4F-418D-AE19-62706E023703}">
                                <ahyp:hlinkClr xmlns:ahyp="http://schemas.microsoft.com/office/drawing/2018/hyperlinkcolor" val="tx"/>
                              </a:ext>
                            </a:extLst>
                          </a:hlinkClick>
                        </a:rPr>
                        <a:t>fury</a:t>
                      </a:r>
                      <a:r>
                        <a:rPr lang="en-US" sz="1300" strike="noStrike" spc="-1" dirty="0">
                          <a:solidFill>
                            <a:schemeClr val="tx1"/>
                          </a:solidFill>
                          <a:highlight>
                            <a:srgbClr val="FFFF00"/>
                          </a:highlight>
                          <a:uFill>
                            <a:solidFill>
                              <a:srgbClr val="FFFFFF"/>
                            </a:solidFill>
                          </a:uFill>
                          <a:latin typeface="Arial"/>
                          <a:ea typeface="Times New Roman"/>
                        </a:rPr>
                        <a:t> to </a:t>
                      </a:r>
                      <a:r>
                        <a:rPr lang="en-US" sz="1300" u="sng" strike="noStrike" spc="-1" dirty="0">
                          <a:solidFill>
                            <a:schemeClr val="tx1"/>
                          </a:solidFill>
                          <a:highlight>
                            <a:srgbClr val="FFFF00"/>
                          </a:highlight>
                          <a:uFill>
                            <a:solidFill>
                              <a:srgbClr val="FFFFFF"/>
                            </a:solidFill>
                          </a:uFill>
                          <a:latin typeface="Arial"/>
                          <a:ea typeface="Times New Roman"/>
                          <a:hlinkClick r:id="rId32">
                            <a:extLst>
                              <a:ext uri="{A12FA001-AC4F-418D-AE19-62706E023703}">
                                <ahyp:hlinkClr xmlns:ahyp="http://schemas.microsoft.com/office/drawing/2018/hyperlinkcolor" val="tx"/>
                              </a:ext>
                            </a:extLst>
                          </a:hlinkClick>
                        </a:rPr>
                        <a:t>destroy</a:t>
                      </a:r>
                      <a:r>
                        <a:rPr lang="en-US" sz="1300" strike="noStrike" spc="-1" dirty="0">
                          <a:solidFill>
                            <a:schemeClr val="tx1"/>
                          </a:solidFill>
                          <a:highlight>
                            <a:srgbClr val="FFFF00"/>
                          </a:highlight>
                          <a:uFill>
                            <a:solidFill>
                              <a:srgbClr val="FFFFFF"/>
                            </a:solidFill>
                          </a:uFill>
                          <a:latin typeface="Arial"/>
                          <a:ea typeface="Times New Roman"/>
                        </a:rPr>
                        <a:t>, and utterly to make </a:t>
                      </a:r>
                      <a:r>
                        <a:rPr lang="en-US" sz="1300" u="sng" strike="noStrike" spc="-1" dirty="0">
                          <a:solidFill>
                            <a:schemeClr val="tx1"/>
                          </a:solidFill>
                          <a:highlight>
                            <a:srgbClr val="FFFF00"/>
                          </a:highlight>
                          <a:uFill>
                            <a:solidFill>
                              <a:srgbClr val="FFFFFF"/>
                            </a:solidFill>
                          </a:uFill>
                          <a:latin typeface="Arial"/>
                          <a:ea typeface="Times New Roman"/>
                          <a:hlinkClick r:id="rId33">
                            <a:extLst>
                              <a:ext uri="{A12FA001-AC4F-418D-AE19-62706E023703}">
                                <ahyp:hlinkClr xmlns:ahyp="http://schemas.microsoft.com/office/drawing/2018/hyperlinkcolor" val="tx"/>
                              </a:ext>
                            </a:extLst>
                          </a:hlinkClick>
                        </a:rPr>
                        <a:t>away</a:t>
                      </a:r>
                      <a:r>
                        <a:rPr lang="en-US" sz="1300" strike="noStrike" spc="-1" dirty="0">
                          <a:solidFill>
                            <a:schemeClr val="tx1"/>
                          </a:solidFill>
                          <a:highlight>
                            <a:srgbClr val="FFFF00"/>
                          </a:highlight>
                          <a:uFill>
                            <a:solidFill>
                              <a:srgbClr val="FFFFFF"/>
                            </a:solidFill>
                          </a:uFill>
                          <a:latin typeface="Arial"/>
                          <a:ea typeface="Times New Roman"/>
                        </a:rPr>
                        <a:t> </a:t>
                      </a:r>
                      <a:r>
                        <a:rPr lang="en-US" sz="1300" u="sng" strike="noStrike" spc="-1" dirty="0">
                          <a:solidFill>
                            <a:schemeClr val="tx1"/>
                          </a:solidFill>
                          <a:highlight>
                            <a:srgbClr val="FFFF00"/>
                          </a:highlight>
                          <a:uFill>
                            <a:solidFill>
                              <a:srgbClr val="FFFFFF"/>
                            </a:solidFill>
                          </a:uFill>
                          <a:latin typeface="Arial"/>
                          <a:ea typeface="Times New Roman"/>
                          <a:hlinkClick r:id="rId5">
                            <a:extLst>
                              <a:ext uri="{A12FA001-AC4F-418D-AE19-62706E023703}">
                                <ahyp:hlinkClr xmlns:ahyp="http://schemas.microsoft.com/office/drawing/2018/hyperlinkcolor" val="tx"/>
                              </a:ext>
                            </a:extLst>
                          </a:hlinkClick>
                        </a:rPr>
                        <a:t>many.</a:t>
                      </a:r>
                      <a:r>
                        <a:rPr lang="en-US" sz="1300" strike="noStrike" spc="-1" dirty="0">
                          <a:solidFill>
                            <a:srgbClr val="000000"/>
                          </a:solidFill>
                          <a:uFill>
                            <a:solidFill>
                              <a:srgbClr val="FFFFFF"/>
                            </a:solidFill>
                          </a:uFill>
                          <a:latin typeface="Arial"/>
                          <a:ea typeface="Times New Roman"/>
                        </a:rPr>
                        <a:t> (</a:t>
                      </a:r>
                      <a:r>
                        <a:rPr lang="en-US" sz="1300" b="1" i="1" strike="noStrike" spc="-1" dirty="0">
                          <a:solidFill>
                            <a:srgbClr val="0070C0"/>
                          </a:solidFill>
                          <a:uFill>
                            <a:solidFill>
                              <a:srgbClr val="FFFFFF"/>
                            </a:solidFill>
                          </a:uFill>
                          <a:latin typeface="Arial"/>
                          <a:ea typeface="Times New Roman"/>
                        </a:rPr>
                        <a:t>the tidings were the </a:t>
                      </a:r>
                      <a:r>
                        <a:rPr lang="en-US" sz="1300" b="1" i="1" strike="noStrike" spc="-1" dirty="0" err="1">
                          <a:solidFill>
                            <a:srgbClr val="0070C0"/>
                          </a:solidFill>
                          <a:uFill>
                            <a:solidFill>
                              <a:srgbClr val="FFFFFF"/>
                            </a:solidFill>
                          </a:uFill>
                          <a:latin typeface="Arial"/>
                          <a:ea typeface="Times New Roman"/>
                        </a:rPr>
                        <a:t>Macabean</a:t>
                      </a:r>
                      <a:r>
                        <a:rPr lang="en-US" sz="1300" b="1" i="1" strike="noStrike" spc="-1" dirty="0">
                          <a:solidFill>
                            <a:srgbClr val="0070C0"/>
                          </a:solidFill>
                          <a:uFill>
                            <a:solidFill>
                              <a:srgbClr val="FFFFFF"/>
                            </a:solidFill>
                          </a:uFill>
                          <a:latin typeface="Arial"/>
                          <a:ea typeface="Times New Roman"/>
                        </a:rPr>
                        <a:t> revolt where false high priest Menelaus was deposed and a true high priest installed.  Antiochus went quickly to quell the revolt and many Jews were killed, tortured and sold in to slavery)</a:t>
                      </a:r>
                      <a:endParaRPr dirty="0"/>
                    </a:p>
                  </a:txBody>
                  <a:tcPr marL="9000" marR="90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1120320">
                <a:tc>
                  <a:txBody>
                    <a:bodyPr/>
                    <a:lstStyle/>
                    <a:p>
                      <a:pPr algn="just">
                        <a:lnSpc>
                          <a:spcPct val="115000"/>
                        </a:lnSpc>
                      </a:pPr>
                      <a:r>
                        <a:rPr lang="en-US" sz="1300" b="1" strike="noStrike" spc="-1" dirty="0">
                          <a:solidFill>
                            <a:srgbClr val="000000"/>
                          </a:solidFill>
                          <a:uFill>
                            <a:solidFill>
                              <a:srgbClr val="FFFFFF"/>
                            </a:solidFill>
                          </a:uFill>
                          <a:latin typeface="Arial"/>
                          <a:ea typeface="Times New Roman"/>
                        </a:rPr>
                        <a:t>11:45</a:t>
                      </a:r>
                      <a:r>
                        <a:rPr lang="en-US" sz="1300" strike="noStrike" spc="-1" dirty="0">
                          <a:solidFill>
                            <a:srgbClr val="000000"/>
                          </a:solidFill>
                          <a:uFill>
                            <a:solidFill>
                              <a:srgbClr val="FFFFFF"/>
                            </a:solidFill>
                          </a:uFill>
                          <a:latin typeface="Arial"/>
                          <a:ea typeface="Times New Roman"/>
                        </a:rPr>
                        <a:t>  </a:t>
                      </a:r>
                      <a:r>
                        <a:rPr lang="en-US" sz="1300" strike="noStrike" spc="-1" dirty="0">
                          <a:solidFill>
                            <a:schemeClr val="tx1"/>
                          </a:solidFill>
                          <a:uFill>
                            <a:solidFill>
                              <a:srgbClr val="FFFFFF"/>
                            </a:solidFill>
                          </a:uFill>
                          <a:latin typeface="Arial"/>
                          <a:ea typeface="Times New Roman"/>
                        </a:rPr>
                        <a:t>And he shall </a:t>
                      </a:r>
                      <a:r>
                        <a:rPr lang="en-US" sz="1300" u="sng" strike="noStrike" spc="-1" dirty="0">
                          <a:solidFill>
                            <a:schemeClr val="tx1"/>
                          </a:solidFill>
                          <a:uFill>
                            <a:solidFill>
                              <a:srgbClr val="FFFFFF"/>
                            </a:solidFill>
                          </a:uFill>
                          <a:latin typeface="Arial"/>
                          <a:ea typeface="Times New Roman"/>
                          <a:hlinkClick r:id="rId34">
                            <a:extLst>
                              <a:ext uri="{A12FA001-AC4F-418D-AE19-62706E023703}">
                                <ahyp:hlinkClr xmlns:ahyp="http://schemas.microsoft.com/office/drawing/2018/hyperlinkcolor" val="tx"/>
                              </a:ext>
                            </a:extLst>
                          </a:hlinkClick>
                        </a:rPr>
                        <a:t>plant</a:t>
                      </a:r>
                      <a:r>
                        <a:rPr lang="en-US" sz="1300" strike="noStrike" spc="-1" dirty="0">
                          <a:solidFill>
                            <a:schemeClr val="tx1"/>
                          </a:solidFill>
                          <a:uFill>
                            <a:solidFill>
                              <a:srgbClr val="FFFFFF"/>
                            </a:solidFill>
                          </a:uFill>
                          <a:latin typeface="Arial"/>
                          <a:ea typeface="Times New Roman"/>
                        </a:rPr>
                        <a:t> the </a:t>
                      </a:r>
                      <a:r>
                        <a:rPr lang="en-US" sz="1300" u="sng" strike="noStrike" spc="-1" dirty="0">
                          <a:solidFill>
                            <a:schemeClr val="tx1"/>
                          </a:solidFill>
                          <a:uFill>
                            <a:solidFill>
                              <a:srgbClr val="FFFFFF"/>
                            </a:solidFill>
                          </a:uFill>
                          <a:latin typeface="Arial"/>
                          <a:ea typeface="Times New Roman"/>
                          <a:hlinkClick r:id="rId35">
                            <a:extLst>
                              <a:ext uri="{A12FA001-AC4F-418D-AE19-62706E023703}">
                                <ahyp:hlinkClr xmlns:ahyp="http://schemas.microsoft.com/office/drawing/2018/hyperlinkcolor" val="tx"/>
                              </a:ext>
                            </a:extLst>
                          </a:hlinkClick>
                        </a:rPr>
                        <a:t>tabernacles</a:t>
                      </a:r>
                      <a:r>
                        <a:rPr lang="en-US" sz="1300" strike="noStrike" spc="-1" dirty="0">
                          <a:solidFill>
                            <a:schemeClr val="tx1"/>
                          </a:solidFill>
                          <a:uFill>
                            <a:solidFill>
                              <a:srgbClr val="FFFFFF"/>
                            </a:solidFill>
                          </a:uFill>
                          <a:latin typeface="Arial"/>
                          <a:ea typeface="Times New Roman"/>
                        </a:rPr>
                        <a:t> of his </a:t>
                      </a:r>
                      <a:r>
                        <a:rPr lang="en-US" sz="1300" u="sng" strike="noStrike" spc="-1" dirty="0">
                          <a:solidFill>
                            <a:schemeClr val="tx1"/>
                          </a:solidFill>
                          <a:uFill>
                            <a:solidFill>
                              <a:srgbClr val="FFFFFF"/>
                            </a:solidFill>
                          </a:uFill>
                          <a:latin typeface="Arial"/>
                          <a:ea typeface="Times New Roman"/>
                          <a:hlinkClick r:id="rId36">
                            <a:extLst>
                              <a:ext uri="{A12FA001-AC4F-418D-AE19-62706E023703}">
                                <ahyp:hlinkClr xmlns:ahyp="http://schemas.microsoft.com/office/drawing/2018/hyperlinkcolor" val="tx"/>
                              </a:ext>
                            </a:extLst>
                          </a:hlinkClick>
                        </a:rPr>
                        <a:t>palace</a:t>
                      </a:r>
                      <a:r>
                        <a:rPr lang="en-US" sz="1300" strike="noStrike" spc="-1" dirty="0">
                          <a:solidFill>
                            <a:schemeClr val="tx1"/>
                          </a:solidFill>
                          <a:uFill>
                            <a:solidFill>
                              <a:srgbClr val="FFFFFF"/>
                            </a:solidFill>
                          </a:uFill>
                          <a:latin typeface="Arial"/>
                          <a:ea typeface="Times New Roman"/>
                        </a:rPr>
                        <a:t> between the </a:t>
                      </a:r>
                      <a:r>
                        <a:rPr lang="en-US" sz="1300" u="sng" strike="noStrike" spc="-1" dirty="0">
                          <a:solidFill>
                            <a:schemeClr val="tx1"/>
                          </a:solidFill>
                          <a:uFill>
                            <a:solidFill>
                              <a:srgbClr val="FFFFFF"/>
                            </a:solidFill>
                          </a:uFill>
                          <a:latin typeface="Arial"/>
                          <a:ea typeface="Times New Roman"/>
                          <a:hlinkClick r:id="rId37">
                            <a:extLst>
                              <a:ext uri="{A12FA001-AC4F-418D-AE19-62706E023703}">
                                <ahyp:hlinkClr xmlns:ahyp="http://schemas.microsoft.com/office/drawing/2018/hyperlinkcolor" val="tx"/>
                              </a:ext>
                            </a:extLst>
                          </a:hlinkClick>
                        </a:rPr>
                        <a:t>seas</a:t>
                      </a:r>
                      <a:r>
                        <a:rPr lang="en-US" sz="1300" strike="noStrike" spc="-1" dirty="0">
                          <a:solidFill>
                            <a:schemeClr val="tx1"/>
                          </a:solidFill>
                          <a:uFill>
                            <a:solidFill>
                              <a:srgbClr val="FFFFFF"/>
                            </a:solidFill>
                          </a:uFill>
                          <a:latin typeface="Arial"/>
                          <a:ea typeface="Times New Roman"/>
                        </a:rPr>
                        <a:t> in the </a:t>
                      </a:r>
                      <a:r>
                        <a:rPr lang="en-US" sz="1300" u="sng" strike="noStrike" spc="-1" dirty="0">
                          <a:solidFill>
                            <a:schemeClr val="tx1"/>
                          </a:solidFill>
                          <a:uFill>
                            <a:solidFill>
                              <a:srgbClr val="FFFFFF"/>
                            </a:solidFill>
                          </a:uFill>
                          <a:latin typeface="Arial"/>
                          <a:ea typeface="Times New Roman"/>
                          <a:hlinkClick r:id="rId3">
                            <a:extLst>
                              <a:ext uri="{A12FA001-AC4F-418D-AE19-62706E023703}">
                                <ahyp:hlinkClr xmlns:ahyp="http://schemas.microsoft.com/office/drawing/2018/hyperlinkcolor" val="tx"/>
                              </a:ext>
                            </a:extLst>
                          </a:hlinkClick>
                        </a:rPr>
                        <a:t>glorious</a:t>
                      </a:r>
                      <a:r>
                        <a:rPr lang="en-US" sz="1300" strike="noStrike" spc="-1" dirty="0">
                          <a:solidFill>
                            <a:schemeClr val="tx1"/>
                          </a:solidFill>
                          <a:uFill>
                            <a:solidFill>
                              <a:srgbClr val="FFFFFF"/>
                            </a:solidFill>
                          </a:uFill>
                          <a:latin typeface="Arial"/>
                          <a:ea typeface="Times New Roman"/>
                        </a:rPr>
                        <a:t> </a:t>
                      </a:r>
                      <a:r>
                        <a:rPr lang="en-US" sz="1300" u="sng" strike="noStrike" spc="-1" dirty="0">
                          <a:solidFill>
                            <a:schemeClr val="tx1"/>
                          </a:solidFill>
                          <a:uFill>
                            <a:solidFill>
                              <a:srgbClr val="FFFFFF"/>
                            </a:solidFill>
                          </a:uFill>
                          <a:latin typeface="Arial"/>
                          <a:ea typeface="Times New Roman"/>
                          <a:hlinkClick r:id="rId38">
                            <a:extLst>
                              <a:ext uri="{A12FA001-AC4F-418D-AE19-62706E023703}">
                                <ahyp:hlinkClr xmlns:ahyp="http://schemas.microsoft.com/office/drawing/2018/hyperlinkcolor" val="tx"/>
                              </a:ext>
                            </a:extLst>
                          </a:hlinkClick>
                        </a:rPr>
                        <a:t>holy</a:t>
                      </a:r>
                      <a:r>
                        <a:rPr lang="en-US" sz="1300" strike="noStrike" spc="-1" dirty="0">
                          <a:solidFill>
                            <a:schemeClr val="tx1"/>
                          </a:solidFill>
                          <a:uFill>
                            <a:solidFill>
                              <a:srgbClr val="FFFFFF"/>
                            </a:solidFill>
                          </a:uFill>
                          <a:latin typeface="Arial"/>
                          <a:ea typeface="Times New Roman"/>
                        </a:rPr>
                        <a:t> </a:t>
                      </a:r>
                      <a:r>
                        <a:rPr lang="en-US" sz="1300" u="sng" strike="noStrike" spc="-1" dirty="0">
                          <a:solidFill>
                            <a:schemeClr val="tx1"/>
                          </a:solidFill>
                          <a:uFill>
                            <a:solidFill>
                              <a:srgbClr val="FFFFFF"/>
                            </a:solidFill>
                          </a:uFill>
                          <a:latin typeface="Arial"/>
                          <a:ea typeface="Times New Roman"/>
                          <a:hlinkClick r:id="rId39">
                            <a:extLst>
                              <a:ext uri="{A12FA001-AC4F-418D-AE19-62706E023703}">
                                <ahyp:hlinkClr xmlns:ahyp="http://schemas.microsoft.com/office/drawing/2018/hyperlinkcolor" val="tx"/>
                              </a:ext>
                            </a:extLst>
                          </a:hlinkClick>
                        </a:rPr>
                        <a:t>mountain;</a:t>
                      </a:r>
                      <a:r>
                        <a:rPr lang="en-US" sz="1300" strike="noStrike" spc="-1" dirty="0">
                          <a:solidFill>
                            <a:schemeClr val="tx1"/>
                          </a:solidFill>
                          <a:uFill>
                            <a:solidFill>
                              <a:srgbClr val="FFFFFF"/>
                            </a:solidFill>
                          </a:uFill>
                          <a:latin typeface="Arial"/>
                          <a:ea typeface="Times New Roman"/>
                        </a:rPr>
                        <a:t> yet he shall </a:t>
                      </a:r>
                      <a:r>
                        <a:rPr lang="en-US" sz="1300" u="sng" strike="noStrike" spc="-1" dirty="0">
                          <a:solidFill>
                            <a:schemeClr val="tx1"/>
                          </a:solidFill>
                          <a:uFill>
                            <a:solidFill>
                              <a:srgbClr val="FFFFFF"/>
                            </a:solidFill>
                          </a:uFill>
                          <a:latin typeface="Arial"/>
                          <a:ea typeface="Times New Roman"/>
                          <a:hlinkClick r:id="rId2">
                            <a:extLst>
                              <a:ext uri="{A12FA001-AC4F-418D-AE19-62706E023703}">
                                <ahyp:hlinkClr xmlns:ahyp="http://schemas.microsoft.com/office/drawing/2018/hyperlinkcolor" val="tx"/>
                              </a:ext>
                            </a:extLst>
                          </a:hlinkClick>
                        </a:rPr>
                        <a:t>come</a:t>
                      </a:r>
                      <a:r>
                        <a:rPr lang="en-US" sz="1300" strike="noStrike" spc="-1" dirty="0">
                          <a:solidFill>
                            <a:schemeClr val="tx1"/>
                          </a:solidFill>
                          <a:uFill>
                            <a:solidFill>
                              <a:srgbClr val="FFFFFF"/>
                            </a:solidFill>
                          </a:uFill>
                          <a:latin typeface="Arial"/>
                          <a:ea typeface="Times New Roman"/>
                        </a:rPr>
                        <a:t> to his </a:t>
                      </a:r>
                      <a:r>
                        <a:rPr lang="en-US" sz="1300" u="sng" strike="noStrike" spc="-1" dirty="0">
                          <a:solidFill>
                            <a:schemeClr val="tx1"/>
                          </a:solidFill>
                          <a:uFill>
                            <a:solidFill>
                              <a:srgbClr val="FFFFFF"/>
                            </a:solidFill>
                          </a:uFill>
                          <a:latin typeface="Arial"/>
                          <a:ea typeface="Times New Roman"/>
                          <a:hlinkClick r:id="rId40">
                            <a:extLst>
                              <a:ext uri="{A12FA001-AC4F-418D-AE19-62706E023703}">
                                <ahyp:hlinkClr xmlns:ahyp="http://schemas.microsoft.com/office/drawing/2018/hyperlinkcolor" val="tx"/>
                              </a:ext>
                            </a:extLst>
                          </a:hlinkClick>
                        </a:rPr>
                        <a:t>end,</a:t>
                      </a:r>
                      <a:r>
                        <a:rPr lang="en-US" sz="1300" strike="noStrike" spc="-1" dirty="0">
                          <a:solidFill>
                            <a:schemeClr val="tx1"/>
                          </a:solidFill>
                          <a:uFill>
                            <a:solidFill>
                              <a:srgbClr val="FFFFFF"/>
                            </a:solidFill>
                          </a:uFill>
                          <a:latin typeface="Arial"/>
                          <a:ea typeface="Times New Roman"/>
                        </a:rPr>
                        <a:t> and none shall </a:t>
                      </a:r>
                      <a:r>
                        <a:rPr lang="en-US" sz="1300" u="sng" strike="noStrike" spc="-1" dirty="0">
                          <a:solidFill>
                            <a:schemeClr val="tx1"/>
                          </a:solidFill>
                          <a:uFill>
                            <a:solidFill>
                              <a:srgbClr val="FFFFFF"/>
                            </a:solidFill>
                          </a:uFill>
                          <a:latin typeface="Arial"/>
                          <a:ea typeface="Times New Roman"/>
                          <a:hlinkClick r:id="rId41">
                            <a:extLst>
                              <a:ext uri="{A12FA001-AC4F-418D-AE19-62706E023703}">
                                <ahyp:hlinkClr xmlns:ahyp="http://schemas.microsoft.com/office/drawing/2018/hyperlinkcolor" val="tx"/>
                              </a:ext>
                            </a:extLst>
                          </a:hlinkClick>
                        </a:rPr>
                        <a:t>help</a:t>
                      </a:r>
                      <a:r>
                        <a:rPr lang="en-US" sz="1300" strike="noStrike" spc="-1" dirty="0">
                          <a:solidFill>
                            <a:schemeClr val="tx1"/>
                          </a:solidFill>
                          <a:uFill>
                            <a:solidFill>
                              <a:srgbClr val="FFFFFF"/>
                            </a:solidFill>
                          </a:uFill>
                          <a:latin typeface="Arial"/>
                          <a:ea typeface="Times New Roman"/>
                        </a:rPr>
                        <a:t> him</a:t>
                      </a:r>
                      <a:r>
                        <a:rPr lang="en-US" sz="1300" strike="noStrike" spc="-1" dirty="0">
                          <a:solidFill>
                            <a:srgbClr val="000000"/>
                          </a:solidFill>
                          <a:uFill>
                            <a:solidFill>
                              <a:srgbClr val="FFFFFF"/>
                            </a:solidFill>
                          </a:uFill>
                          <a:latin typeface="Arial"/>
                          <a:ea typeface="Times New Roman"/>
                        </a:rPr>
                        <a:t>. </a:t>
                      </a:r>
                      <a:r>
                        <a:rPr lang="en-US" sz="1300" b="1" i="1" strike="noStrike" spc="-1" dirty="0">
                          <a:solidFill>
                            <a:srgbClr val="548DD4"/>
                          </a:solidFill>
                          <a:uFill>
                            <a:solidFill>
                              <a:srgbClr val="FFFFFF"/>
                            </a:solidFill>
                          </a:uFill>
                          <a:latin typeface="Arial"/>
                          <a:ea typeface="Times New Roman"/>
                        </a:rPr>
                        <a:t>(Antiochus Epiphanes dies suddenly during the campaign that went forth with great fury…)</a:t>
                      </a:r>
                      <a:endParaRPr dirty="0"/>
                    </a:p>
                  </a:txBody>
                  <a:tcPr marL="9000" marR="90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3" name="Rectangle 2">
            <a:extLst>
              <a:ext uri="{FF2B5EF4-FFF2-40B4-BE49-F238E27FC236}">
                <a16:creationId xmlns:a16="http://schemas.microsoft.com/office/drawing/2014/main" id="{3FB1D70D-43BC-4029-B0AB-92262635C169}"/>
              </a:ext>
            </a:extLst>
          </p:cNvPr>
          <p:cNvSpPr/>
          <p:nvPr/>
        </p:nvSpPr>
        <p:spPr>
          <a:xfrm>
            <a:off x="447750" y="5453360"/>
            <a:ext cx="8324715" cy="646331"/>
          </a:xfrm>
          <a:prstGeom prst="rect">
            <a:avLst/>
          </a:prstGeom>
          <a:noFill/>
        </p:spPr>
        <p:txBody>
          <a:bodyPr wrap="none" lIns="91440" tIns="45720" rIns="91440" bIns="45720">
            <a:spAutoFit/>
          </a:bodyPr>
          <a:lstStyle/>
          <a:p>
            <a:pPr algn="ctr"/>
            <a:r>
              <a:rPr lang="en-US" sz="3600" b="0" cap="none" spc="0" dirty="0">
                <a:ln w="0"/>
                <a:solidFill>
                  <a:schemeClr val="tx1"/>
                </a:solidFill>
                <a:effectLst>
                  <a:outerShdw blurRad="38100" dist="19050" dir="2700000" algn="tl" rotWithShape="0">
                    <a:schemeClr val="dk1">
                      <a:alpha val="40000"/>
                    </a:schemeClr>
                  </a:outerShdw>
                </a:effectLst>
              </a:rPr>
              <a:t>His nickname was </a:t>
            </a:r>
            <a:r>
              <a:rPr lang="en-US" sz="3600" dirty="0" err="1">
                <a:ln w="0"/>
                <a:effectLst>
                  <a:outerShdw blurRad="38100" dist="19050" dir="2700000" algn="tl" rotWithShape="0">
                    <a:schemeClr val="dk1">
                      <a:alpha val="40000"/>
                    </a:schemeClr>
                  </a:outerShdw>
                </a:effectLst>
              </a:rPr>
              <a:t>Epimanes</a:t>
            </a:r>
            <a:r>
              <a:rPr lang="en-US" sz="3600" dirty="0">
                <a:ln w="0"/>
                <a:effectLst>
                  <a:outerShdw blurRad="38100" dist="19050" dir="2700000" algn="tl" rotWithShape="0">
                    <a:schemeClr val="dk1">
                      <a:alpha val="40000"/>
                    </a:schemeClr>
                  </a:outerShdw>
                </a:effectLst>
              </a:rPr>
              <a:t> (madman)</a:t>
            </a:r>
            <a:endParaRPr lang="en-US" sz="3600" b="0" cap="none" spc="0" dirty="0">
              <a:ln w="0"/>
              <a:solidFill>
                <a:schemeClr val="tx1"/>
              </a:solidFill>
              <a:effectLst>
                <a:outerShdw blurRad="38100" dist="19050" dir="2700000" algn="tl" rotWithShape="0">
                  <a:schemeClr val="dk1">
                    <a:alpha val="40000"/>
                  </a:schemeClr>
                </a:outerShdw>
              </a:effectLst>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 name="CustomShape 1"/>
          <p:cNvSpPr/>
          <p:nvPr/>
        </p:nvSpPr>
        <p:spPr>
          <a:xfrm>
            <a:off x="609480" y="838080"/>
            <a:ext cx="7924320" cy="5238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2600" b="1" strike="noStrike" spc="-1" dirty="0">
                <a:solidFill>
                  <a:srgbClr val="000000"/>
                </a:solidFill>
                <a:uFill>
                  <a:solidFill>
                    <a:srgbClr val="FFFFFF"/>
                  </a:solidFill>
                </a:uFill>
                <a:latin typeface="Calibri"/>
              </a:rPr>
              <a:t>“</a:t>
            </a:r>
            <a:r>
              <a:rPr lang="en-US" sz="2600" strike="noStrike" spc="-1" dirty="0">
                <a:solidFill>
                  <a:srgbClr val="000000"/>
                </a:solidFill>
                <a:uFill>
                  <a:solidFill>
                    <a:srgbClr val="FFFFFF"/>
                  </a:solidFill>
                </a:uFill>
                <a:latin typeface="Calibri"/>
              </a:rPr>
              <a:t> When these happenings were reported to the king, he thought that Judea was in revolt. Raging like a wild animal, he set out from Egypt and took Jerusalem by storm. He ordered his soldiers to cut down without mercy those whom they met and to slay those who took refuge in their houses. There was a massacre of young and old, a killing of women and children, a slaughter of virgins and infants. In the space of three days, eighty thousand were lost, forty thousand meeting a violent death, and the same number being sold into slavery. </a:t>
            </a:r>
            <a:r>
              <a:rPr lang="en-US" sz="2600" b="1" strike="noStrike" spc="-1" dirty="0">
                <a:solidFill>
                  <a:srgbClr val="000000"/>
                </a:solidFill>
                <a:uFill>
                  <a:solidFill>
                    <a:srgbClr val="FFFFFF"/>
                  </a:solidFill>
                </a:uFill>
                <a:latin typeface="Calibri"/>
              </a:rPr>
              <a:t>”</a:t>
            </a:r>
          </a:p>
          <a:p>
            <a:pPr algn="just">
              <a:lnSpc>
                <a:spcPct val="100000"/>
              </a:lnSpc>
            </a:pPr>
            <a:r>
              <a:rPr lang="en-US" sz="1600" b="1" spc="-1" dirty="0">
                <a:solidFill>
                  <a:srgbClr val="000000"/>
                </a:solidFill>
                <a:uFill>
                  <a:solidFill>
                    <a:srgbClr val="FFFFFF"/>
                  </a:solidFill>
                </a:uFill>
                <a:latin typeface="Calibri"/>
              </a:rPr>
              <a:t>WIKIPEDIA</a:t>
            </a:r>
            <a:endParaRPr sz="1100" dirty="0"/>
          </a:p>
        </p:txBody>
      </p:sp>
      <p:sp>
        <p:nvSpPr>
          <p:cNvPr id="428" name="TextShape 2"/>
          <p:cNvSpPr txBox="1"/>
          <p:nvPr/>
        </p:nvSpPr>
        <p:spPr>
          <a:xfrm>
            <a:off x="6553080" y="6356520"/>
            <a:ext cx="2133360" cy="364680"/>
          </a:xfrm>
          <a:prstGeom prst="rect">
            <a:avLst/>
          </a:prstGeom>
          <a:noFill/>
          <a:ln>
            <a:noFill/>
          </a:ln>
        </p:spPr>
        <p:txBody>
          <a:bodyPr anchor="ctr"/>
          <a:lstStyle/>
          <a:p>
            <a:pPr algn="r">
              <a:lnSpc>
                <a:spcPct val="100000"/>
              </a:lnSpc>
            </a:pPr>
            <a:fld id="{D9B87C45-124B-4D82-9E0D-C6F716C10BAC}" type="slidenum">
              <a:rPr lang="en-US" sz="1200" strike="noStrike" spc="-1">
                <a:solidFill>
                  <a:srgbClr val="8B8B8B"/>
                </a:solidFill>
                <a:uFill>
                  <a:solidFill>
                    <a:srgbClr val="FFFFFF"/>
                  </a:solidFill>
                </a:uFill>
                <a:latin typeface="Calibri"/>
              </a:rPr>
              <a:t>61</a:t>
            </a:fld>
            <a:endParaRPr/>
          </a:p>
        </p:txBody>
      </p:sp>
      <p:sp>
        <p:nvSpPr>
          <p:cNvPr id="429" name="TextShape 3"/>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5" name="CustomShape 4">
            <a:extLst>
              <a:ext uri="{FF2B5EF4-FFF2-40B4-BE49-F238E27FC236}">
                <a16:creationId xmlns:a16="http://schemas.microsoft.com/office/drawing/2014/main" id="{0696EF2D-E90C-42C2-B18B-1DAE040A6941}"/>
              </a:ext>
            </a:extLst>
          </p:cNvPr>
          <p:cNvSpPr/>
          <p:nvPr/>
        </p:nvSpPr>
        <p:spPr>
          <a:xfrm>
            <a:off x="163830" y="5281020"/>
            <a:ext cx="8885880" cy="82260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2400" b="1" i="1" strike="noStrike" spc="-1" dirty="0">
                <a:solidFill>
                  <a:srgbClr val="262626"/>
                </a:solidFill>
                <a:uFill>
                  <a:solidFill>
                    <a:srgbClr val="FFFFFF"/>
                  </a:solidFill>
                </a:uFill>
                <a:latin typeface="Calibri"/>
              </a:rPr>
              <a:t>This cannot be the Antichrist in Chapter 11 for the</a:t>
            </a:r>
            <a:endParaRPr dirty="0"/>
          </a:p>
          <a:p>
            <a:pPr algn="ctr">
              <a:lnSpc>
                <a:spcPct val="100000"/>
              </a:lnSpc>
            </a:pPr>
            <a:r>
              <a:rPr lang="en-US" sz="2400" b="1" i="1" strike="noStrike" spc="-1" dirty="0">
                <a:solidFill>
                  <a:srgbClr val="262626"/>
                </a:solidFill>
                <a:uFill>
                  <a:solidFill>
                    <a:srgbClr val="FFFFFF"/>
                  </a:solidFill>
                </a:uFill>
                <a:latin typeface="Calibri"/>
              </a:rPr>
              <a:t> following reasons:</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416" name="TextShape 2"/>
          <p:cNvSpPr txBox="1"/>
          <p:nvPr/>
        </p:nvSpPr>
        <p:spPr>
          <a:xfrm>
            <a:off x="6553080" y="6356520"/>
            <a:ext cx="2133360" cy="364680"/>
          </a:xfrm>
          <a:prstGeom prst="rect">
            <a:avLst/>
          </a:prstGeom>
          <a:noFill/>
          <a:ln>
            <a:noFill/>
          </a:ln>
        </p:spPr>
        <p:txBody>
          <a:bodyPr anchor="ctr"/>
          <a:lstStyle/>
          <a:p>
            <a:pPr algn="r">
              <a:lnSpc>
                <a:spcPct val="100000"/>
              </a:lnSpc>
            </a:pPr>
            <a:fld id="{7CBBC99C-5357-4D75-82E8-724F6A768535}" type="slidenum">
              <a:rPr lang="en-US" sz="1200" strike="noStrike" spc="-1">
                <a:solidFill>
                  <a:srgbClr val="8B8B8B"/>
                </a:solidFill>
                <a:uFill>
                  <a:solidFill>
                    <a:srgbClr val="FFFFFF"/>
                  </a:solidFill>
                </a:uFill>
                <a:latin typeface="Calibri"/>
              </a:rPr>
              <a:t>62</a:t>
            </a:fld>
            <a:endParaRPr/>
          </a:p>
        </p:txBody>
      </p:sp>
      <p:sp>
        <p:nvSpPr>
          <p:cNvPr id="417" name="CustomShape 3"/>
          <p:cNvSpPr/>
          <p:nvPr/>
        </p:nvSpPr>
        <p:spPr>
          <a:xfrm>
            <a:off x="562320" y="3510720"/>
            <a:ext cx="7862040" cy="76212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4400" b="1" strike="noStrike" spc="-1" dirty="0">
                <a:solidFill>
                  <a:schemeClr val="tx2">
                    <a:lumMod val="75000"/>
                  </a:schemeClr>
                </a:solidFill>
                <a:uFill>
                  <a:solidFill>
                    <a:srgbClr val="FFFFFF"/>
                  </a:solidFill>
                </a:uFill>
                <a:latin typeface="Calibri"/>
              </a:rPr>
              <a:t>THIS IS THE ANTICHRIST</a:t>
            </a:r>
            <a:endParaRPr dirty="0">
              <a:solidFill>
                <a:schemeClr val="tx2">
                  <a:lumMod val="75000"/>
                </a:schemeClr>
              </a:solidFill>
            </a:endParaRPr>
          </a:p>
        </p:txBody>
      </p:sp>
      <p:sp>
        <p:nvSpPr>
          <p:cNvPr id="418" name="CustomShape 4"/>
          <p:cNvSpPr/>
          <p:nvPr/>
        </p:nvSpPr>
        <p:spPr>
          <a:xfrm>
            <a:off x="493200" y="1379160"/>
            <a:ext cx="8229240" cy="1381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15000"/>
              </a:lnSpc>
            </a:pPr>
            <a:r>
              <a:rPr lang="en-US" sz="1800" b="1" strike="noStrike" spc="-1" dirty="0">
                <a:solidFill>
                  <a:srgbClr val="000000"/>
                </a:solidFill>
                <a:uFill>
                  <a:solidFill>
                    <a:srgbClr val="FFFFFF"/>
                  </a:solidFill>
                </a:uFill>
                <a:latin typeface="Arial"/>
                <a:ea typeface="Times New Roman"/>
              </a:rPr>
              <a:t>DANIEL</a:t>
            </a:r>
            <a:endParaRPr dirty="0"/>
          </a:p>
          <a:p>
            <a:pPr>
              <a:lnSpc>
                <a:spcPct val="115000"/>
              </a:lnSpc>
            </a:pPr>
            <a:r>
              <a:rPr lang="en-US" sz="1800" b="1" strike="noStrike" spc="-1" dirty="0">
                <a:solidFill>
                  <a:srgbClr val="000000"/>
                </a:solidFill>
                <a:uFill>
                  <a:solidFill>
                    <a:srgbClr val="FFFFFF"/>
                  </a:solidFill>
                </a:uFill>
                <a:latin typeface="Arial"/>
                <a:ea typeface="Times New Roman"/>
              </a:rPr>
              <a:t>11:41</a:t>
            </a:r>
            <a:r>
              <a:rPr lang="en-US" sz="1800" strike="noStrike" spc="-1" dirty="0">
                <a:solidFill>
                  <a:srgbClr val="000000"/>
                </a:solidFill>
                <a:uFill>
                  <a:solidFill>
                    <a:srgbClr val="FFFFFF"/>
                  </a:solidFill>
                </a:uFill>
                <a:latin typeface="Arial"/>
                <a:ea typeface="Times New Roman"/>
              </a:rPr>
              <a:t> </a:t>
            </a:r>
            <a:r>
              <a:rPr lang="en-US" sz="1800" strike="noStrike" spc="-1" dirty="0">
                <a:uFill>
                  <a:solidFill>
                    <a:srgbClr val="FFFFFF"/>
                  </a:solidFill>
                </a:uFill>
                <a:latin typeface="Arial"/>
                <a:ea typeface="Times New Roman"/>
              </a:rPr>
              <a:t> He shall </a:t>
            </a:r>
            <a:r>
              <a:rPr lang="en-US" sz="1800" u="sng" strike="noStrike" spc="-1" dirty="0">
                <a:uFill>
                  <a:solidFill>
                    <a:srgbClr val="FFFFFF"/>
                  </a:solidFill>
                </a:uFill>
                <a:latin typeface="Arial"/>
                <a:ea typeface="Times New Roman"/>
                <a:hlinkClick r:id="rId2">
                  <a:extLst>
                    <a:ext uri="{A12FA001-AC4F-418D-AE19-62706E023703}">
                      <ahyp:hlinkClr xmlns:ahyp="http://schemas.microsoft.com/office/drawing/2018/hyperlinkcolor" val="tx"/>
                    </a:ext>
                  </a:extLst>
                </a:hlinkClick>
              </a:rPr>
              <a:t>enter</a:t>
            </a:r>
            <a:r>
              <a:rPr lang="en-US" sz="1800" strike="noStrike" spc="-1" dirty="0">
                <a:uFill>
                  <a:solidFill>
                    <a:srgbClr val="FFFFFF"/>
                  </a:solidFill>
                </a:uFill>
                <a:latin typeface="Arial"/>
                <a:ea typeface="Times New Roman"/>
              </a:rPr>
              <a:t> also into the </a:t>
            </a:r>
            <a:r>
              <a:rPr lang="en-US" sz="1800" u="sng" strike="noStrike" spc="-1" dirty="0">
                <a:uFill>
                  <a:solidFill>
                    <a:srgbClr val="FFFFFF"/>
                  </a:solidFill>
                </a:uFill>
                <a:latin typeface="Arial"/>
                <a:ea typeface="Times New Roman"/>
                <a:hlinkClick r:id="rId3">
                  <a:extLst>
                    <a:ext uri="{A12FA001-AC4F-418D-AE19-62706E023703}">
                      <ahyp:hlinkClr xmlns:ahyp="http://schemas.microsoft.com/office/drawing/2018/hyperlinkcolor" val="tx"/>
                    </a:ext>
                  </a:extLst>
                </a:hlinkClick>
              </a:rPr>
              <a:t>glorious</a:t>
            </a:r>
            <a:r>
              <a:rPr lang="en-US" sz="1800" strike="noStrike" spc="-1" dirty="0">
                <a:uFill>
                  <a:solidFill>
                    <a:srgbClr val="FFFFFF"/>
                  </a:solidFill>
                </a:uFill>
                <a:latin typeface="Arial"/>
                <a:ea typeface="Times New Roman"/>
              </a:rPr>
              <a:t> </a:t>
            </a:r>
            <a:r>
              <a:rPr lang="en-US" sz="1800" u="sng" strike="noStrike" spc="-1" dirty="0">
                <a:uFill>
                  <a:solidFill>
                    <a:srgbClr val="FFFFFF"/>
                  </a:solidFill>
                </a:uFill>
                <a:latin typeface="Arial"/>
                <a:ea typeface="Times New Roman"/>
                <a:hlinkClick r:id="rId4">
                  <a:extLst>
                    <a:ext uri="{A12FA001-AC4F-418D-AE19-62706E023703}">
                      <ahyp:hlinkClr xmlns:ahyp="http://schemas.microsoft.com/office/drawing/2018/hyperlinkcolor" val="tx"/>
                    </a:ext>
                  </a:extLst>
                </a:hlinkClick>
              </a:rPr>
              <a:t>land,</a:t>
            </a:r>
            <a:r>
              <a:rPr lang="en-US" sz="1800" strike="noStrike" spc="-1" dirty="0">
                <a:uFill>
                  <a:solidFill>
                    <a:srgbClr val="FFFFFF"/>
                  </a:solidFill>
                </a:uFill>
                <a:latin typeface="Arial"/>
                <a:ea typeface="Times New Roman"/>
              </a:rPr>
              <a:t> </a:t>
            </a:r>
            <a:r>
              <a:rPr lang="en-US" sz="1800" b="1" i="1" strike="noStrike" spc="-1" dirty="0">
                <a:uFill>
                  <a:solidFill>
                    <a:srgbClr val="FFFFFF"/>
                  </a:solidFill>
                </a:uFill>
                <a:latin typeface="Arial"/>
                <a:ea typeface="Times New Roman"/>
              </a:rPr>
              <a:t>(Israel)</a:t>
            </a:r>
            <a:r>
              <a:rPr lang="en-US" sz="1800" strike="noStrike" spc="-1" dirty="0">
                <a:uFill>
                  <a:solidFill>
                    <a:srgbClr val="FFFFFF"/>
                  </a:solidFill>
                </a:uFill>
                <a:latin typeface="Arial"/>
                <a:ea typeface="Times New Roman"/>
              </a:rPr>
              <a:t> and </a:t>
            </a:r>
            <a:r>
              <a:rPr lang="en-US" sz="1800" u="sng" strike="noStrike" spc="-1" dirty="0">
                <a:uFill>
                  <a:solidFill>
                    <a:srgbClr val="FFFFFF"/>
                  </a:solidFill>
                </a:uFill>
                <a:latin typeface="Arial"/>
                <a:ea typeface="Times New Roman"/>
                <a:hlinkClick r:id="rId5">
                  <a:extLst>
                    <a:ext uri="{A12FA001-AC4F-418D-AE19-62706E023703}">
                      <ahyp:hlinkClr xmlns:ahyp="http://schemas.microsoft.com/office/drawing/2018/hyperlinkcolor" val="tx"/>
                    </a:ext>
                  </a:extLst>
                </a:hlinkClick>
              </a:rPr>
              <a:t>many</a:t>
            </a:r>
            <a:r>
              <a:rPr lang="en-US" sz="1800" strike="noStrike" spc="-1" dirty="0">
                <a:uFill>
                  <a:solidFill>
                    <a:srgbClr val="FFFFFF"/>
                  </a:solidFill>
                </a:uFill>
                <a:latin typeface="Arial"/>
                <a:ea typeface="Times New Roman"/>
              </a:rPr>
              <a:t> countries shall be </a:t>
            </a:r>
            <a:r>
              <a:rPr lang="en-US" sz="1800" u="sng" strike="noStrike" spc="-1" dirty="0">
                <a:uFill>
                  <a:solidFill>
                    <a:srgbClr val="FFFFFF"/>
                  </a:solidFill>
                </a:uFill>
                <a:latin typeface="Arial"/>
                <a:ea typeface="Times New Roman"/>
                <a:hlinkClick r:id="rId6">
                  <a:extLst>
                    <a:ext uri="{A12FA001-AC4F-418D-AE19-62706E023703}">
                      <ahyp:hlinkClr xmlns:ahyp="http://schemas.microsoft.com/office/drawing/2018/hyperlinkcolor" val="tx"/>
                    </a:ext>
                  </a:extLst>
                </a:hlinkClick>
              </a:rPr>
              <a:t>overthrown</a:t>
            </a:r>
            <a:r>
              <a:rPr lang="en-US" sz="1800" strike="noStrike" spc="-1" dirty="0">
                <a:highlight>
                  <a:srgbClr val="FFFF00"/>
                </a:highlight>
                <a:uFill>
                  <a:solidFill>
                    <a:srgbClr val="FFFFFF"/>
                  </a:solidFill>
                </a:uFill>
                <a:latin typeface="Arial"/>
                <a:ea typeface="Times New Roman"/>
              </a:rPr>
              <a:t>: </a:t>
            </a:r>
            <a:r>
              <a:rPr lang="en-US" sz="2000" b="1" strike="noStrike" spc="-1" dirty="0">
                <a:highlight>
                  <a:srgbClr val="FFFF00"/>
                </a:highlight>
                <a:uFill>
                  <a:solidFill>
                    <a:srgbClr val="FFFFFF"/>
                  </a:solidFill>
                </a:uFill>
                <a:latin typeface="Arial"/>
                <a:ea typeface="Times New Roman"/>
              </a:rPr>
              <a:t>but these shall </a:t>
            </a:r>
            <a:r>
              <a:rPr lang="en-US" sz="2000" b="1" u="sng" strike="noStrike" spc="-1" dirty="0">
                <a:highlight>
                  <a:srgbClr val="FFFF00"/>
                </a:highlight>
                <a:uFill>
                  <a:solidFill>
                    <a:srgbClr val="FFFFFF"/>
                  </a:solidFill>
                </a:uFill>
                <a:latin typeface="Arial"/>
                <a:ea typeface="Times New Roman"/>
                <a:hlinkClick r:id="rId7">
                  <a:extLst>
                    <a:ext uri="{A12FA001-AC4F-418D-AE19-62706E023703}">
                      <ahyp:hlinkClr xmlns:ahyp="http://schemas.microsoft.com/office/drawing/2018/hyperlinkcolor" val="tx"/>
                    </a:ext>
                  </a:extLst>
                </a:hlinkClick>
              </a:rPr>
              <a:t>escape</a:t>
            </a:r>
            <a:r>
              <a:rPr lang="en-US" sz="2000" b="1" strike="noStrike" spc="-1" dirty="0">
                <a:highlight>
                  <a:srgbClr val="FFFF00"/>
                </a:highlight>
                <a:uFill>
                  <a:solidFill>
                    <a:srgbClr val="FFFFFF"/>
                  </a:solidFill>
                </a:uFill>
                <a:latin typeface="Arial"/>
                <a:ea typeface="Times New Roman"/>
              </a:rPr>
              <a:t> out of his </a:t>
            </a:r>
            <a:r>
              <a:rPr lang="en-US" sz="2000" b="1" u="sng" strike="noStrike" spc="-1" dirty="0">
                <a:highlight>
                  <a:srgbClr val="FFFF00"/>
                </a:highlight>
                <a:uFill>
                  <a:solidFill>
                    <a:srgbClr val="FFFFFF"/>
                  </a:solidFill>
                </a:uFill>
                <a:latin typeface="Arial"/>
                <a:ea typeface="Times New Roman"/>
                <a:hlinkClick r:id="rId8">
                  <a:extLst>
                    <a:ext uri="{A12FA001-AC4F-418D-AE19-62706E023703}">
                      <ahyp:hlinkClr xmlns:ahyp="http://schemas.microsoft.com/office/drawing/2018/hyperlinkcolor" val="tx"/>
                    </a:ext>
                  </a:extLst>
                </a:hlinkClick>
              </a:rPr>
              <a:t>hand,</a:t>
            </a:r>
            <a:r>
              <a:rPr lang="en-US" sz="2000" b="1" strike="noStrike" spc="-1" dirty="0">
                <a:highlight>
                  <a:srgbClr val="FFFF00"/>
                </a:highlight>
                <a:uFill>
                  <a:solidFill>
                    <a:srgbClr val="FFFFFF"/>
                  </a:solidFill>
                </a:uFill>
                <a:latin typeface="Arial"/>
                <a:ea typeface="Times New Roman"/>
              </a:rPr>
              <a:t> </a:t>
            </a:r>
            <a:r>
              <a:rPr lang="en-US" sz="2000" b="1" strike="noStrike" spc="-1" dirty="0">
                <a:uFill>
                  <a:solidFill>
                    <a:srgbClr val="FFFFFF"/>
                  </a:solidFill>
                </a:uFill>
                <a:latin typeface="Arial"/>
                <a:ea typeface="Times New Roman"/>
              </a:rPr>
              <a:t>even </a:t>
            </a:r>
            <a:r>
              <a:rPr lang="en-US" sz="2000" b="1" u="sng" strike="noStrike" spc="-1" dirty="0">
                <a:uFill>
                  <a:solidFill>
                    <a:srgbClr val="FFFFFF"/>
                  </a:solidFill>
                </a:uFill>
                <a:latin typeface="Arial"/>
                <a:ea typeface="Times New Roman"/>
                <a:hlinkClick r:id="rId9">
                  <a:extLst>
                    <a:ext uri="{A12FA001-AC4F-418D-AE19-62706E023703}">
                      <ahyp:hlinkClr xmlns:ahyp="http://schemas.microsoft.com/office/drawing/2018/hyperlinkcolor" val="tx"/>
                    </a:ext>
                  </a:extLst>
                </a:hlinkClick>
              </a:rPr>
              <a:t>Edom,</a:t>
            </a:r>
            <a:r>
              <a:rPr lang="en-US" sz="2000" b="1" strike="noStrike" spc="-1" dirty="0">
                <a:uFill>
                  <a:solidFill>
                    <a:srgbClr val="FFFFFF"/>
                  </a:solidFill>
                </a:uFill>
                <a:latin typeface="Arial"/>
                <a:ea typeface="Times New Roman"/>
              </a:rPr>
              <a:t> and </a:t>
            </a:r>
            <a:r>
              <a:rPr lang="en-US" sz="2000" b="1" u="sng" strike="noStrike" spc="-1" dirty="0">
                <a:uFill>
                  <a:solidFill>
                    <a:srgbClr val="FFFFFF"/>
                  </a:solidFill>
                </a:uFill>
                <a:latin typeface="Arial"/>
                <a:ea typeface="Times New Roman"/>
                <a:hlinkClick r:id="rId10">
                  <a:extLst>
                    <a:ext uri="{A12FA001-AC4F-418D-AE19-62706E023703}">
                      <ahyp:hlinkClr xmlns:ahyp="http://schemas.microsoft.com/office/drawing/2018/hyperlinkcolor" val="tx"/>
                    </a:ext>
                  </a:extLst>
                </a:hlinkClick>
              </a:rPr>
              <a:t>Moab,</a:t>
            </a:r>
            <a:r>
              <a:rPr lang="en-US" sz="2000" b="1" strike="noStrike" spc="-1" dirty="0">
                <a:uFill>
                  <a:solidFill>
                    <a:srgbClr val="FFFFFF"/>
                  </a:solidFill>
                </a:uFill>
                <a:latin typeface="Arial"/>
                <a:ea typeface="Times New Roman"/>
              </a:rPr>
              <a:t> and the </a:t>
            </a:r>
            <a:r>
              <a:rPr lang="en-US" sz="2000" b="1" u="sng" strike="noStrike" spc="-1" dirty="0">
                <a:uFill>
                  <a:solidFill>
                    <a:srgbClr val="FFFFFF"/>
                  </a:solidFill>
                </a:uFill>
                <a:latin typeface="Arial"/>
                <a:ea typeface="Times New Roman"/>
                <a:hlinkClick r:id="rId11">
                  <a:extLst>
                    <a:ext uri="{A12FA001-AC4F-418D-AE19-62706E023703}">
                      <ahyp:hlinkClr xmlns:ahyp="http://schemas.microsoft.com/office/drawing/2018/hyperlinkcolor" val="tx"/>
                    </a:ext>
                  </a:extLst>
                </a:hlinkClick>
              </a:rPr>
              <a:t>chief</a:t>
            </a:r>
            <a:r>
              <a:rPr lang="en-US" sz="2000" b="1" strike="noStrike" spc="-1" dirty="0">
                <a:uFill>
                  <a:solidFill>
                    <a:srgbClr val="FFFFFF"/>
                  </a:solidFill>
                </a:uFill>
                <a:latin typeface="Arial"/>
                <a:ea typeface="Times New Roman"/>
              </a:rPr>
              <a:t> of the </a:t>
            </a:r>
            <a:r>
              <a:rPr lang="en-US" sz="2000" b="1" u="sng" strike="noStrike" spc="-1" dirty="0">
                <a:uFill>
                  <a:solidFill>
                    <a:srgbClr val="FFFFFF"/>
                  </a:solidFill>
                </a:uFill>
                <a:latin typeface="Arial"/>
                <a:ea typeface="Times New Roman"/>
                <a:hlinkClick r:id="rId12">
                  <a:extLst>
                    <a:ext uri="{A12FA001-AC4F-418D-AE19-62706E023703}">
                      <ahyp:hlinkClr xmlns:ahyp="http://schemas.microsoft.com/office/drawing/2018/hyperlinkcolor" val="tx"/>
                    </a:ext>
                  </a:extLst>
                </a:hlinkClick>
              </a:rPr>
              <a:t>children</a:t>
            </a:r>
            <a:r>
              <a:rPr lang="en-US" sz="2000" b="1" strike="noStrike" spc="-1" dirty="0">
                <a:uFill>
                  <a:solidFill>
                    <a:srgbClr val="FFFFFF"/>
                  </a:solidFill>
                </a:uFill>
                <a:latin typeface="Arial"/>
                <a:ea typeface="Times New Roman"/>
              </a:rPr>
              <a:t> of </a:t>
            </a:r>
            <a:r>
              <a:rPr lang="en-US" sz="2000" b="1" u="sng" strike="noStrike" spc="-1" dirty="0">
                <a:uFill>
                  <a:solidFill>
                    <a:srgbClr val="FFFFFF"/>
                  </a:solidFill>
                </a:uFill>
                <a:latin typeface="Arial"/>
                <a:ea typeface="Times New Roman"/>
                <a:hlinkClick r:id="rId13">
                  <a:extLst>
                    <a:ext uri="{A12FA001-AC4F-418D-AE19-62706E023703}">
                      <ahyp:hlinkClr xmlns:ahyp="http://schemas.microsoft.com/office/drawing/2018/hyperlinkcolor" val="tx"/>
                    </a:ext>
                  </a:extLst>
                </a:hlinkClick>
              </a:rPr>
              <a:t>Ammon</a:t>
            </a:r>
            <a:endParaRPr dirty="0"/>
          </a:p>
        </p:txBody>
      </p:sp>
      <p:sp>
        <p:nvSpPr>
          <p:cNvPr id="419" name="CustomShape 5"/>
          <p:cNvSpPr/>
          <p:nvPr/>
        </p:nvSpPr>
        <p:spPr>
          <a:xfrm>
            <a:off x="480960" y="4396680"/>
            <a:ext cx="8000640" cy="118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000" b="1" strike="noStrike" spc="-1" dirty="0">
                <a:solidFill>
                  <a:srgbClr val="000000"/>
                </a:solidFill>
                <a:uFill>
                  <a:solidFill>
                    <a:srgbClr val="FFFFFF"/>
                  </a:solidFill>
                </a:uFill>
                <a:latin typeface="Calibri"/>
              </a:rPr>
              <a:t>REVELATION 13:7</a:t>
            </a:r>
            <a:r>
              <a:rPr lang="en-US" sz="1800" strike="noStrike" spc="-1" dirty="0">
                <a:solidFill>
                  <a:srgbClr val="000000"/>
                </a:solidFill>
                <a:uFill>
                  <a:solidFill>
                    <a:srgbClr val="FFFFFF"/>
                  </a:solidFill>
                </a:uFill>
                <a:latin typeface="Calibri"/>
              </a:rPr>
              <a:t>   </a:t>
            </a:r>
            <a:r>
              <a:rPr lang="en-US" sz="1800" u="sng" strike="noStrike" spc="-1" dirty="0">
                <a:uFill>
                  <a:solidFill>
                    <a:srgbClr val="FFFFFF"/>
                  </a:solidFill>
                </a:uFill>
                <a:latin typeface="Calibri"/>
                <a:hlinkClick r:id="rId14">
                  <a:extLst>
                    <a:ext uri="{A12FA001-AC4F-418D-AE19-62706E023703}">
                      <ahyp:hlinkClr xmlns:ahyp="http://schemas.microsoft.com/office/drawing/2018/hyperlinkcolor" val="tx"/>
                    </a:ext>
                  </a:extLst>
                </a:hlinkClick>
              </a:rPr>
              <a:t>And</a:t>
            </a:r>
            <a:r>
              <a:rPr lang="en-US" sz="1800" strike="noStrike" spc="-1" dirty="0">
                <a:uFill>
                  <a:solidFill>
                    <a:srgbClr val="FFFFFF"/>
                  </a:solidFill>
                </a:uFill>
                <a:latin typeface="Calibri"/>
              </a:rPr>
              <a:t> it was </a:t>
            </a:r>
            <a:r>
              <a:rPr lang="en-US" sz="1800" u="sng" strike="noStrike" spc="-1" dirty="0">
                <a:uFill>
                  <a:solidFill>
                    <a:srgbClr val="FFFFFF"/>
                  </a:solidFill>
                </a:uFill>
                <a:latin typeface="Calibri"/>
                <a:hlinkClick r:id="rId15">
                  <a:extLst>
                    <a:ext uri="{A12FA001-AC4F-418D-AE19-62706E023703}">
                      <ahyp:hlinkClr xmlns:ahyp="http://schemas.microsoft.com/office/drawing/2018/hyperlinkcolor" val="tx"/>
                    </a:ext>
                  </a:extLst>
                </a:hlinkClick>
              </a:rPr>
              <a:t>given</a:t>
            </a:r>
            <a:r>
              <a:rPr lang="en-US" sz="1800" strike="noStrike" spc="-1" dirty="0">
                <a:uFill>
                  <a:solidFill>
                    <a:srgbClr val="FFFFFF"/>
                  </a:solidFill>
                </a:uFill>
                <a:latin typeface="Calibri"/>
              </a:rPr>
              <a:t> unto </a:t>
            </a:r>
            <a:r>
              <a:rPr lang="en-US" sz="1800" u="sng" strike="noStrike" spc="-1" dirty="0">
                <a:uFill>
                  <a:solidFill>
                    <a:srgbClr val="FFFFFF"/>
                  </a:solidFill>
                </a:uFill>
                <a:latin typeface="Calibri"/>
                <a:hlinkClick r:id="rId16">
                  <a:extLst>
                    <a:ext uri="{A12FA001-AC4F-418D-AE19-62706E023703}">
                      <ahyp:hlinkClr xmlns:ahyp="http://schemas.microsoft.com/office/drawing/2018/hyperlinkcolor" val="tx"/>
                    </a:ext>
                  </a:extLst>
                </a:hlinkClick>
              </a:rPr>
              <a:t>him</a:t>
            </a:r>
            <a:r>
              <a:rPr lang="en-US" sz="1800" strike="noStrike" spc="-1" dirty="0">
                <a:uFill>
                  <a:solidFill>
                    <a:srgbClr val="FFFFFF"/>
                  </a:solidFill>
                </a:uFill>
                <a:latin typeface="Calibri"/>
              </a:rPr>
              <a:t> to </a:t>
            </a:r>
            <a:r>
              <a:rPr lang="en-US" sz="1800" u="sng" strike="noStrike" spc="-1" dirty="0">
                <a:uFill>
                  <a:solidFill>
                    <a:srgbClr val="FFFFFF"/>
                  </a:solidFill>
                </a:uFill>
                <a:latin typeface="Calibri"/>
                <a:hlinkClick r:id="rId17">
                  <a:extLst>
                    <a:ext uri="{A12FA001-AC4F-418D-AE19-62706E023703}">
                      <ahyp:hlinkClr xmlns:ahyp="http://schemas.microsoft.com/office/drawing/2018/hyperlinkcolor" val="tx"/>
                    </a:ext>
                  </a:extLst>
                </a:hlinkClick>
              </a:rPr>
              <a:t>make</a:t>
            </a:r>
            <a:r>
              <a:rPr lang="en-US" sz="1800" strike="noStrike" spc="-1" dirty="0">
                <a:uFill>
                  <a:solidFill>
                    <a:srgbClr val="FFFFFF"/>
                  </a:solidFill>
                </a:uFill>
                <a:latin typeface="Calibri"/>
              </a:rPr>
              <a:t> </a:t>
            </a:r>
            <a:r>
              <a:rPr lang="en-US" sz="1800" u="sng" strike="noStrike" spc="-1" dirty="0">
                <a:uFill>
                  <a:solidFill>
                    <a:srgbClr val="FFFFFF"/>
                  </a:solidFill>
                </a:uFill>
                <a:latin typeface="Calibri"/>
                <a:hlinkClick r:id="rId18">
                  <a:extLst>
                    <a:ext uri="{A12FA001-AC4F-418D-AE19-62706E023703}">
                      <ahyp:hlinkClr xmlns:ahyp="http://schemas.microsoft.com/office/drawing/2018/hyperlinkcolor" val="tx"/>
                    </a:ext>
                  </a:extLst>
                </a:hlinkClick>
              </a:rPr>
              <a:t>war</a:t>
            </a:r>
            <a:r>
              <a:rPr lang="en-US" sz="1800" strike="noStrike" spc="-1" dirty="0">
                <a:uFill>
                  <a:solidFill>
                    <a:srgbClr val="FFFFFF"/>
                  </a:solidFill>
                </a:uFill>
                <a:latin typeface="Calibri"/>
              </a:rPr>
              <a:t> </a:t>
            </a:r>
            <a:r>
              <a:rPr lang="en-US" sz="1800" u="sng" strike="noStrike" spc="-1" dirty="0">
                <a:uFill>
                  <a:solidFill>
                    <a:srgbClr val="FFFFFF"/>
                  </a:solidFill>
                </a:uFill>
                <a:latin typeface="Calibri"/>
                <a:hlinkClick r:id="rId19">
                  <a:extLst>
                    <a:ext uri="{A12FA001-AC4F-418D-AE19-62706E023703}">
                      <ahyp:hlinkClr xmlns:ahyp="http://schemas.microsoft.com/office/drawing/2018/hyperlinkcolor" val="tx"/>
                    </a:ext>
                  </a:extLst>
                </a:hlinkClick>
              </a:rPr>
              <a:t>with</a:t>
            </a:r>
            <a:r>
              <a:rPr lang="en-US" sz="1800" strike="noStrike" spc="-1" dirty="0">
                <a:uFill>
                  <a:solidFill>
                    <a:srgbClr val="FFFFFF"/>
                  </a:solidFill>
                </a:uFill>
                <a:latin typeface="Calibri"/>
              </a:rPr>
              <a:t> the </a:t>
            </a:r>
            <a:r>
              <a:rPr lang="en-US" sz="1800" u="sng" strike="noStrike" spc="-1" dirty="0">
                <a:uFill>
                  <a:solidFill>
                    <a:srgbClr val="FFFFFF"/>
                  </a:solidFill>
                </a:uFill>
                <a:latin typeface="Calibri"/>
                <a:hlinkClick r:id="rId20">
                  <a:extLst>
                    <a:ext uri="{A12FA001-AC4F-418D-AE19-62706E023703}">
                      <ahyp:hlinkClr xmlns:ahyp="http://schemas.microsoft.com/office/drawing/2018/hyperlinkcolor" val="tx"/>
                    </a:ext>
                  </a:extLst>
                </a:hlinkClick>
              </a:rPr>
              <a:t>saints,</a:t>
            </a:r>
            <a:r>
              <a:rPr lang="en-US" sz="1800" strike="noStrike" spc="-1" dirty="0">
                <a:uFill>
                  <a:solidFill>
                    <a:srgbClr val="FFFFFF"/>
                  </a:solidFill>
                </a:uFill>
                <a:latin typeface="Calibri"/>
              </a:rPr>
              <a:t> </a:t>
            </a:r>
            <a:r>
              <a:rPr lang="en-US" sz="1800" u="sng" strike="noStrike" spc="-1" dirty="0">
                <a:uFill>
                  <a:solidFill>
                    <a:srgbClr val="FFFFFF"/>
                  </a:solidFill>
                </a:uFill>
                <a:latin typeface="Calibri"/>
                <a:hlinkClick r:id="rId14">
                  <a:extLst>
                    <a:ext uri="{A12FA001-AC4F-418D-AE19-62706E023703}">
                      <ahyp:hlinkClr xmlns:ahyp="http://schemas.microsoft.com/office/drawing/2018/hyperlinkcolor" val="tx"/>
                    </a:ext>
                  </a:extLst>
                </a:hlinkClick>
              </a:rPr>
              <a:t>and</a:t>
            </a:r>
            <a:r>
              <a:rPr lang="en-US" sz="1800" strike="noStrike" spc="-1" dirty="0">
                <a:uFill>
                  <a:solidFill>
                    <a:srgbClr val="FFFFFF"/>
                  </a:solidFill>
                </a:uFill>
                <a:latin typeface="Calibri"/>
              </a:rPr>
              <a:t> to </a:t>
            </a:r>
            <a:r>
              <a:rPr lang="en-US" sz="1800" u="sng" strike="noStrike" spc="-1" dirty="0">
                <a:uFill>
                  <a:solidFill>
                    <a:srgbClr val="FFFFFF"/>
                  </a:solidFill>
                </a:uFill>
                <a:latin typeface="Calibri"/>
                <a:hlinkClick r:id="rId21">
                  <a:extLst>
                    <a:ext uri="{A12FA001-AC4F-418D-AE19-62706E023703}">
                      <ahyp:hlinkClr xmlns:ahyp="http://schemas.microsoft.com/office/drawing/2018/hyperlinkcolor" val="tx"/>
                    </a:ext>
                  </a:extLst>
                </a:hlinkClick>
              </a:rPr>
              <a:t>overcome</a:t>
            </a:r>
            <a:r>
              <a:rPr lang="en-US" sz="1800" strike="noStrike" spc="-1" dirty="0">
                <a:uFill>
                  <a:solidFill>
                    <a:srgbClr val="FFFFFF"/>
                  </a:solidFill>
                </a:uFill>
                <a:latin typeface="Calibri"/>
              </a:rPr>
              <a:t> </a:t>
            </a:r>
            <a:r>
              <a:rPr lang="en-US" sz="1800" u="sng" strike="noStrike" spc="-1" dirty="0">
                <a:uFill>
                  <a:solidFill>
                    <a:srgbClr val="FFFFFF"/>
                  </a:solidFill>
                </a:uFill>
                <a:latin typeface="Calibri"/>
                <a:hlinkClick r:id="rId16">
                  <a:extLst>
                    <a:ext uri="{A12FA001-AC4F-418D-AE19-62706E023703}">
                      <ahyp:hlinkClr xmlns:ahyp="http://schemas.microsoft.com/office/drawing/2018/hyperlinkcolor" val="tx"/>
                    </a:ext>
                  </a:extLst>
                </a:hlinkClick>
              </a:rPr>
              <a:t>them:</a:t>
            </a:r>
            <a:r>
              <a:rPr lang="en-US" sz="1800" strike="noStrike" spc="-1" dirty="0">
                <a:uFill>
                  <a:solidFill>
                    <a:srgbClr val="FFFFFF"/>
                  </a:solidFill>
                </a:uFill>
                <a:latin typeface="Calibri"/>
              </a:rPr>
              <a:t> </a:t>
            </a:r>
            <a:r>
              <a:rPr lang="en-US" sz="1800" u="sng" strike="noStrike" spc="-1" dirty="0">
                <a:highlight>
                  <a:srgbClr val="FFFF00"/>
                </a:highlight>
                <a:uFill>
                  <a:solidFill>
                    <a:srgbClr val="FFFFFF"/>
                  </a:solidFill>
                </a:uFill>
                <a:latin typeface="Calibri"/>
                <a:hlinkClick r:id="rId14">
                  <a:extLst>
                    <a:ext uri="{A12FA001-AC4F-418D-AE19-62706E023703}">
                      <ahyp:hlinkClr xmlns:ahyp="http://schemas.microsoft.com/office/drawing/2018/hyperlinkcolor" val="tx"/>
                    </a:ext>
                  </a:extLst>
                </a:hlinkClick>
              </a:rPr>
              <a:t>and</a:t>
            </a:r>
            <a:r>
              <a:rPr lang="en-US" sz="1800" strike="noStrike" spc="-1" dirty="0">
                <a:highlight>
                  <a:srgbClr val="FFFF00"/>
                </a:highlight>
                <a:uFill>
                  <a:solidFill>
                    <a:srgbClr val="FFFFFF"/>
                  </a:solidFill>
                </a:uFill>
                <a:latin typeface="Calibri"/>
              </a:rPr>
              <a:t> </a:t>
            </a:r>
            <a:r>
              <a:rPr lang="en-US" sz="1800" u="sng" strike="noStrike" spc="-1" dirty="0">
                <a:highlight>
                  <a:srgbClr val="FFFF00"/>
                </a:highlight>
                <a:uFill>
                  <a:solidFill>
                    <a:srgbClr val="FFFFFF"/>
                  </a:solidFill>
                </a:uFill>
                <a:latin typeface="Calibri"/>
                <a:hlinkClick r:id="rId22">
                  <a:extLst>
                    <a:ext uri="{A12FA001-AC4F-418D-AE19-62706E023703}">
                      <ahyp:hlinkClr xmlns:ahyp="http://schemas.microsoft.com/office/drawing/2018/hyperlinkcolor" val="tx"/>
                    </a:ext>
                  </a:extLst>
                </a:hlinkClick>
              </a:rPr>
              <a:t>power</a:t>
            </a:r>
            <a:r>
              <a:rPr lang="en-US" sz="1800" strike="noStrike" spc="-1" dirty="0">
                <a:highlight>
                  <a:srgbClr val="FFFF00"/>
                </a:highlight>
                <a:uFill>
                  <a:solidFill>
                    <a:srgbClr val="FFFFFF"/>
                  </a:solidFill>
                </a:uFill>
                <a:latin typeface="Calibri"/>
              </a:rPr>
              <a:t> was </a:t>
            </a:r>
            <a:r>
              <a:rPr lang="en-US" sz="2400" b="1" u="sng" strike="noStrike" spc="-1" dirty="0">
                <a:highlight>
                  <a:srgbClr val="FFFF00"/>
                </a:highlight>
                <a:uFill>
                  <a:solidFill>
                    <a:srgbClr val="FFFFFF"/>
                  </a:solidFill>
                </a:uFill>
                <a:latin typeface="Calibri"/>
                <a:hlinkClick r:id="rId15">
                  <a:extLst>
                    <a:ext uri="{A12FA001-AC4F-418D-AE19-62706E023703}">
                      <ahyp:hlinkClr xmlns:ahyp="http://schemas.microsoft.com/office/drawing/2018/hyperlinkcolor" val="tx"/>
                    </a:ext>
                  </a:extLst>
                </a:hlinkClick>
              </a:rPr>
              <a:t>given</a:t>
            </a:r>
            <a:r>
              <a:rPr lang="en-US" sz="2400" b="1" strike="noStrike" spc="-1" dirty="0">
                <a:highlight>
                  <a:srgbClr val="FFFF00"/>
                </a:highlight>
                <a:uFill>
                  <a:solidFill>
                    <a:srgbClr val="FFFFFF"/>
                  </a:solidFill>
                </a:uFill>
                <a:latin typeface="Calibri"/>
              </a:rPr>
              <a:t> </a:t>
            </a:r>
            <a:r>
              <a:rPr lang="en-US" sz="2400" b="1" u="sng" strike="noStrike" spc="-1" dirty="0">
                <a:highlight>
                  <a:srgbClr val="FFFF00"/>
                </a:highlight>
                <a:uFill>
                  <a:solidFill>
                    <a:srgbClr val="FFFFFF"/>
                  </a:solidFill>
                </a:uFill>
                <a:latin typeface="Calibri"/>
                <a:hlinkClick r:id="rId16">
                  <a:extLst>
                    <a:ext uri="{A12FA001-AC4F-418D-AE19-62706E023703}">
                      <ahyp:hlinkClr xmlns:ahyp="http://schemas.microsoft.com/office/drawing/2018/hyperlinkcolor" val="tx"/>
                    </a:ext>
                  </a:extLst>
                </a:hlinkClick>
              </a:rPr>
              <a:t>him</a:t>
            </a:r>
            <a:r>
              <a:rPr lang="en-US" sz="2400" b="1" strike="noStrike" spc="-1" dirty="0">
                <a:highlight>
                  <a:srgbClr val="FFFF00"/>
                </a:highlight>
                <a:uFill>
                  <a:solidFill>
                    <a:srgbClr val="FFFFFF"/>
                  </a:solidFill>
                </a:uFill>
                <a:latin typeface="Calibri"/>
              </a:rPr>
              <a:t> </a:t>
            </a:r>
            <a:r>
              <a:rPr lang="en-US" sz="2400" b="1" u="sng" strike="noStrike" spc="-1" dirty="0">
                <a:highlight>
                  <a:srgbClr val="FFFF00"/>
                </a:highlight>
                <a:uFill>
                  <a:solidFill>
                    <a:srgbClr val="FFFFFF"/>
                  </a:solidFill>
                </a:uFill>
                <a:latin typeface="Calibri"/>
                <a:hlinkClick r:id="rId23">
                  <a:extLst>
                    <a:ext uri="{A12FA001-AC4F-418D-AE19-62706E023703}">
                      <ahyp:hlinkClr xmlns:ahyp="http://schemas.microsoft.com/office/drawing/2018/hyperlinkcolor" val="tx"/>
                    </a:ext>
                  </a:extLst>
                </a:hlinkClick>
              </a:rPr>
              <a:t>over</a:t>
            </a:r>
            <a:r>
              <a:rPr lang="en-US" sz="2400" b="1" strike="noStrike" spc="-1" dirty="0">
                <a:highlight>
                  <a:srgbClr val="FFFF00"/>
                </a:highlight>
                <a:uFill>
                  <a:solidFill>
                    <a:srgbClr val="FFFFFF"/>
                  </a:solidFill>
                </a:uFill>
                <a:latin typeface="Calibri"/>
              </a:rPr>
              <a:t> </a:t>
            </a:r>
            <a:r>
              <a:rPr lang="en-US" sz="2800" b="1" u="sng" strike="noStrike" spc="-1" dirty="0">
                <a:highlight>
                  <a:srgbClr val="FFFF00"/>
                </a:highlight>
                <a:uFill>
                  <a:solidFill>
                    <a:srgbClr val="FFFFFF"/>
                  </a:solidFill>
                </a:uFill>
                <a:latin typeface="Calibri"/>
                <a:hlinkClick r:id="rId24">
                  <a:extLst>
                    <a:ext uri="{A12FA001-AC4F-418D-AE19-62706E023703}">
                      <ahyp:hlinkClr xmlns:ahyp="http://schemas.microsoft.com/office/drawing/2018/hyperlinkcolor" val="tx"/>
                    </a:ext>
                  </a:extLst>
                </a:hlinkClick>
              </a:rPr>
              <a:t>all</a:t>
            </a:r>
            <a:r>
              <a:rPr lang="en-US" sz="2800" b="1" strike="noStrike" spc="-1" dirty="0">
                <a:highlight>
                  <a:srgbClr val="FFFF00"/>
                </a:highlight>
                <a:uFill>
                  <a:solidFill>
                    <a:srgbClr val="FFFFFF"/>
                  </a:solidFill>
                </a:uFill>
                <a:latin typeface="Calibri"/>
              </a:rPr>
              <a:t> </a:t>
            </a:r>
            <a:r>
              <a:rPr lang="en-US" sz="2400" b="1" u="sng" strike="noStrike" spc="-1" dirty="0">
                <a:highlight>
                  <a:srgbClr val="FFFF00"/>
                </a:highlight>
                <a:uFill>
                  <a:solidFill>
                    <a:srgbClr val="FFFFFF"/>
                  </a:solidFill>
                </a:uFill>
                <a:latin typeface="Calibri"/>
                <a:hlinkClick r:id="rId25">
                  <a:extLst>
                    <a:ext uri="{A12FA001-AC4F-418D-AE19-62706E023703}">
                      <ahyp:hlinkClr xmlns:ahyp="http://schemas.microsoft.com/office/drawing/2018/hyperlinkcolor" val="tx"/>
                    </a:ext>
                  </a:extLst>
                </a:hlinkClick>
              </a:rPr>
              <a:t>kindreds</a:t>
            </a:r>
            <a:r>
              <a:rPr lang="en-US" sz="1800" b="1" u="sng" strike="noStrike" spc="-1" dirty="0">
                <a:highlight>
                  <a:srgbClr val="FFFF00"/>
                </a:highlight>
                <a:uFill>
                  <a:solidFill>
                    <a:srgbClr val="FFFFFF"/>
                  </a:solidFill>
                </a:uFill>
                <a:latin typeface="Calibri"/>
                <a:hlinkClick r:id="rId25">
                  <a:extLst>
                    <a:ext uri="{A12FA001-AC4F-418D-AE19-62706E023703}">
                      <ahyp:hlinkClr xmlns:ahyp="http://schemas.microsoft.com/office/drawing/2018/hyperlinkcolor" val="tx"/>
                    </a:ext>
                  </a:extLst>
                </a:hlinkClick>
              </a:rPr>
              <a:t>,</a:t>
            </a:r>
            <a:r>
              <a:rPr lang="en-US" sz="1800" b="1" strike="noStrike" spc="-1" dirty="0">
                <a:highlight>
                  <a:srgbClr val="FFFF00"/>
                </a:highlight>
                <a:uFill>
                  <a:solidFill>
                    <a:srgbClr val="FFFFFF"/>
                  </a:solidFill>
                </a:uFill>
                <a:latin typeface="Calibri"/>
              </a:rPr>
              <a:t> </a:t>
            </a:r>
            <a:r>
              <a:rPr lang="en-US" sz="2400" b="1" u="sng" strike="noStrike" spc="-1" dirty="0">
                <a:highlight>
                  <a:srgbClr val="FFFF00"/>
                </a:highlight>
                <a:uFill>
                  <a:solidFill>
                    <a:srgbClr val="FFFFFF"/>
                  </a:solidFill>
                </a:uFill>
                <a:latin typeface="Calibri"/>
                <a:hlinkClick r:id="rId14">
                  <a:extLst>
                    <a:ext uri="{A12FA001-AC4F-418D-AE19-62706E023703}">
                      <ahyp:hlinkClr xmlns:ahyp="http://schemas.microsoft.com/office/drawing/2018/hyperlinkcolor" val="tx"/>
                    </a:ext>
                  </a:extLst>
                </a:hlinkClick>
              </a:rPr>
              <a:t>and</a:t>
            </a:r>
            <a:r>
              <a:rPr lang="en-US" sz="2400" b="1" strike="noStrike" spc="-1" dirty="0">
                <a:highlight>
                  <a:srgbClr val="FFFF00"/>
                </a:highlight>
                <a:uFill>
                  <a:solidFill>
                    <a:srgbClr val="FFFFFF"/>
                  </a:solidFill>
                </a:uFill>
                <a:latin typeface="Calibri"/>
              </a:rPr>
              <a:t> </a:t>
            </a:r>
            <a:r>
              <a:rPr lang="en-US" sz="2400" b="1" u="sng" strike="noStrike" spc="-1" dirty="0">
                <a:highlight>
                  <a:srgbClr val="FFFF00"/>
                </a:highlight>
                <a:uFill>
                  <a:solidFill>
                    <a:srgbClr val="FFFFFF"/>
                  </a:solidFill>
                </a:uFill>
                <a:latin typeface="Calibri"/>
                <a:hlinkClick r:id="rId26">
                  <a:extLst>
                    <a:ext uri="{A12FA001-AC4F-418D-AE19-62706E023703}">
                      <ahyp:hlinkClr xmlns:ahyp="http://schemas.microsoft.com/office/drawing/2018/hyperlinkcolor" val="tx"/>
                    </a:ext>
                  </a:extLst>
                </a:hlinkClick>
              </a:rPr>
              <a:t>tongues,</a:t>
            </a:r>
            <a:r>
              <a:rPr lang="en-US" sz="2400" b="1" strike="noStrike" spc="-1" dirty="0">
                <a:highlight>
                  <a:srgbClr val="FFFF00"/>
                </a:highlight>
                <a:uFill>
                  <a:solidFill>
                    <a:srgbClr val="FFFFFF"/>
                  </a:solidFill>
                </a:uFill>
                <a:latin typeface="Calibri"/>
              </a:rPr>
              <a:t> </a:t>
            </a:r>
            <a:r>
              <a:rPr lang="en-US" sz="2400" b="1" u="sng" strike="noStrike" spc="-1" dirty="0">
                <a:highlight>
                  <a:srgbClr val="FFFF00"/>
                </a:highlight>
                <a:uFill>
                  <a:solidFill>
                    <a:srgbClr val="FFFFFF"/>
                  </a:solidFill>
                </a:uFill>
                <a:latin typeface="Calibri"/>
                <a:hlinkClick r:id="rId14">
                  <a:extLst>
                    <a:ext uri="{A12FA001-AC4F-418D-AE19-62706E023703}">
                      <ahyp:hlinkClr xmlns:ahyp="http://schemas.microsoft.com/office/drawing/2018/hyperlinkcolor" val="tx"/>
                    </a:ext>
                  </a:extLst>
                </a:hlinkClick>
              </a:rPr>
              <a:t>and</a:t>
            </a:r>
            <a:r>
              <a:rPr lang="en-US" sz="2400" b="1" strike="noStrike" spc="-1" dirty="0">
                <a:highlight>
                  <a:srgbClr val="FFFF00"/>
                </a:highlight>
                <a:uFill>
                  <a:solidFill>
                    <a:srgbClr val="FFFFFF"/>
                  </a:solidFill>
                </a:uFill>
                <a:latin typeface="Calibri"/>
              </a:rPr>
              <a:t> </a:t>
            </a:r>
            <a:r>
              <a:rPr lang="en-US" sz="2400" b="1" u="sng" strike="noStrike" spc="-1" dirty="0">
                <a:highlight>
                  <a:srgbClr val="FFFF00"/>
                </a:highlight>
                <a:uFill>
                  <a:solidFill>
                    <a:srgbClr val="FFFFFF"/>
                  </a:solidFill>
                </a:uFill>
                <a:latin typeface="Calibri"/>
                <a:hlinkClick r:id="rId27">
                  <a:extLst>
                    <a:ext uri="{A12FA001-AC4F-418D-AE19-62706E023703}">
                      <ahyp:hlinkClr xmlns:ahyp="http://schemas.microsoft.com/office/drawing/2018/hyperlinkcolor" val="tx"/>
                    </a:ext>
                  </a:extLst>
                </a:hlinkClick>
              </a:rPr>
              <a:t>nations.</a:t>
            </a:r>
            <a:r>
              <a:rPr lang="en-US" sz="2400" b="1" strike="noStrike" spc="-1" dirty="0">
                <a:highlight>
                  <a:srgbClr val="FFFF00"/>
                </a:highlight>
                <a:uFill>
                  <a:solidFill>
                    <a:srgbClr val="FFFFFF"/>
                  </a:solidFill>
                </a:uFill>
                <a:latin typeface="Calibri"/>
              </a:rPr>
              <a:t> </a:t>
            </a:r>
            <a:endParaRPr dirty="0">
              <a:highlight>
                <a:srgbClr val="FFFF00"/>
              </a:highlight>
            </a:endParaRPr>
          </a:p>
        </p:txBody>
      </p:sp>
      <p:sp>
        <p:nvSpPr>
          <p:cNvPr id="420" name="CustomShape 6"/>
          <p:cNvSpPr/>
          <p:nvPr/>
        </p:nvSpPr>
        <p:spPr>
          <a:xfrm>
            <a:off x="250920" y="762120"/>
            <a:ext cx="8532360" cy="70092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4000" b="1" strike="noStrike" spc="-1">
                <a:solidFill>
                  <a:srgbClr val="9C4700"/>
                </a:solidFill>
                <a:uFill>
                  <a:solidFill>
                    <a:srgbClr val="FFFFFF"/>
                  </a:solidFill>
                </a:uFill>
                <a:latin typeface="Calibri"/>
              </a:rPr>
              <a:t>THIS IS NOT THE ANTICHRIST</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 name="TextShape 1"/>
          <p:cNvSpPr txBox="1"/>
          <p:nvPr/>
        </p:nvSpPr>
        <p:spPr>
          <a:xfrm>
            <a:off x="3114555" y="6385095"/>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422" name="TextShape 2"/>
          <p:cNvSpPr txBox="1"/>
          <p:nvPr/>
        </p:nvSpPr>
        <p:spPr>
          <a:xfrm>
            <a:off x="6553080" y="6356520"/>
            <a:ext cx="2133360" cy="364680"/>
          </a:xfrm>
          <a:prstGeom prst="rect">
            <a:avLst/>
          </a:prstGeom>
          <a:noFill/>
          <a:ln>
            <a:noFill/>
          </a:ln>
        </p:spPr>
        <p:txBody>
          <a:bodyPr anchor="ctr"/>
          <a:lstStyle/>
          <a:p>
            <a:pPr algn="r">
              <a:lnSpc>
                <a:spcPct val="100000"/>
              </a:lnSpc>
            </a:pPr>
            <a:fld id="{CDF9D112-1305-407D-BD8C-3C250EF08077}" type="slidenum">
              <a:rPr lang="en-US" sz="1200" strike="noStrike" spc="-1">
                <a:solidFill>
                  <a:srgbClr val="8B8B8B"/>
                </a:solidFill>
                <a:uFill>
                  <a:solidFill>
                    <a:srgbClr val="FFFFFF"/>
                  </a:solidFill>
                </a:uFill>
                <a:latin typeface="Calibri"/>
              </a:rPr>
              <a:t>63</a:t>
            </a:fld>
            <a:endParaRPr/>
          </a:p>
        </p:txBody>
      </p:sp>
      <p:sp>
        <p:nvSpPr>
          <p:cNvPr id="423" name="CustomShape 3"/>
          <p:cNvSpPr/>
          <p:nvPr/>
        </p:nvSpPr>
        <p:spPr>
          <a:xfrm>
            <a:off x="457200" y="3877560"/>
            <a:ext cx="7862040" cy="76212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4400" b="1" strike="noStrike" spc="-1" dirty="0">
                <a:solidFill>
                  <a:schemeClr val="tx2">
                    <a:lumMod val="75000"/>
                  </a:schemeClr>
                </a:solidFill>
                <a:uFill>
                  <a:solidFill>
                    <a:srgbClr val="FFFFFF"/>
                  </a:solidFill>
                </a:uFill>
                <a:latin typeface="Calibri"/>
              </a:rPr>
              <a:t>THIS IS THE ANTICHRIST</a:t>
            </a:r>
            <a:endParaRPr dirty="0">
              <a:solidFill>
                <a:schemeClr val="tx2">
                  <a:lumMod val="75000"/>
                </a:schemeClr>
              </a:solidFill>
            </a:endParaRPr>
          </a:p>
        </p:txBody>
      </p:sp>
      <p:sp>
        <p:nvSpPr>
          <p:cNvPr id="424" name="CustomShape 4"/>
          <p:cNvSpPr/>
          <p:nvPr/>
        </p:nvSpPr>
        <p:spPr>
          <a:xfrm>
            <a:off x="493200" y="1379160"/>
            <a:ext cx="8229240" cy="2445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15000"/>
              </a:lnSpc>
            </a:pPr>
            <a:r>
              <a:rPr lang="en-US" sz="1800" b="1" strike="noStrike" spc="-1" dirty="0">
                <a:solidFill>
                  <a:srgbClr val="000000"/>
                </a:solidFill>
                <a:uFill>
                  <a:solidFill>
                    <a:srgbClr val="FFFFFF"/>
                  </a:solidFill>
                </a:uFill>
                <a:latin typeface="Arial"/>
                <a:ea typeface="Times New Roman"/>
              </a:rPr>
              <a:t>DANIEL</a:t>
            </a:r>
            <a:endParaRPr dirty="0"/>
          </a:p>
          <a:p>
            <a:pPr algn="just">
              <a:lnSpc>
                <a:spcPct val="115000"/>
              </a:lnSpc>
            </a:pPr>
            <a:r>
              <a:rPr lang="en-US" sz="2800" strike="noStrike" spc="-1" dirty="0">
                <a:solidFill>
                  <a:srgbClr val="000000"/>
                </a:solidFill>
                <a:uFill>
                  <a:solidFill>
                    <a:srgbClr val="FFFFFF"/>
                  </a:solidFill>
                </a:uFill>
                <a:latin typeface="Arial"/>
                <a:ea typeface="Times New Roman"/>
              </a:rPr>
              <a:t> </a:t>
            </a:r>
            <a:r>
              <a:rPr lang="en-US" sz="1600" b="1" strike="noStrike" spc="-1" dirty="0">
                <a:solidFill>
                  <a:srgbClr val="000000"/>
                </a:solidFill>
                <a:uFill>
                  <a:solidFill>
                    <a:srgbClr val="FFFFFF"/>
                  </a:solidFill>
                </a:uFill>
                <a:latin typeface="Arial"/>
                <a:ea typeface="Times New Roman"/>
              </a:rPr>
              <a:t>11:38</a:t>
            </a:r>
            <a:r>
              <a:rPr lang="en-US" sz="1600" strike="noStrike" spc="-1" dirty="0">
                <a:solidFill>
                  <a:srgbClr val="000000"/>
                </a:solidFill>
                <a:uFill>
                  <a:solidFill>
                    <a:srgbClr val="FFFFFF"/>
                  </a:solidFill>
                </a:uFill>
                <a:latin typeface="Arial"/>
                <a:ea typeface="Times New Roman"/>
              </a:rPr>
              <a:t> </a:t>
            </a:r>
            <a:r>
              <a:rPr lang="en-US" sz="1600" strike="noStrike" spc="-1" dirty="0">
                <a:highlight>
                  <a:srgbClr val="FFFF00"/>
                </a:highlight>
                <a:uFill>
                  <a:solidFill>
                    <a:srgbClr val="FFFFFF"/>
                  </a:solidFill>
                </a:uFill>
                <a:latin typeface="Arial"/>
                <a:ea typeface="Times New Roman"/>
              </a:rPr>
              <a:t> But in his </a:t>
            </a:r>
            <a:r>
              <a:rPr lang="en-US" sz="1600" u="sng" strike="noStrike" spc="-1" dirty="0">
                <a:highlight>
                  <a:srgbClr val="FFFF00"/>
                </a:highlight>
                <a:uFill>
                  <a:solidFill>
                    <a:srgbClr val="FFFFFF"/>
                  </a:solidFill>
                </a:uFill>
                <a:latin typeface="Arial"/>
                <a:ea typeface="Times New Roman"/>
                <a:hlinkClick r:id="rId2">
                  <a:extLst>
                    <a:ext uri="{A12FA001-AC4F-418D-AE19-62706E023703}">
                      <ahyp:hlinkClr xmlns:ahyp="http://schemas.microsoft.com/office/drawing/2018/hyperlinkcolor" val="tx"/>
                    </a:ext>
                  </a:extLst>
                </a:hlinkClick>
              </a:rPr>
              <a:t>estate</a:t>
            </a:r>
            <a:r>
              <a:rPr lang="en-US" sz="1600" strike="noStrike" spc="-1" dirty="0">
                <a:highlight>
                  <a:srgbClr val="FFFF00"/>
                </a:highlight>
                <a:uFill>
                  <a:solidFill>
                    <a:srgbClr val="FFFFFF"/>
                  </a:solidFill>
                </a:uFill>
                <a:latin typeface="Arial"/>
                <a:ea typeface="Times New Roman"/>
              </a:rPr>
              <a:t> shall he </a:t>
            </a:r>
            <a:r>
              <a:rPr lang="en-US" sz="1600" u="sng" strike="noStrike" spc="-1" dirty="0" err="1">
                <a:highlight>
                  <a:srgbClr val="FFFF00"/>
                </a:highlight>
                <a:uFill>
                  <a:solidFill>
                    <a:srgbClr val="FFFFFF"/>
                  </a:solidFill>
                </a:uFill>
                <a:latin typeface="Arial"/>
                <a:ea typeface="Times New Roman"/>
                <a:hlinkClick r:id="rId3">
                  <a:extLst>
                    <a:ext uri="{A12FA001-AC4F-418D-AE19-62706E023703}">
                      <ahyp:hlinkClr xmlns:ahyp="http://schemas.microsoft.com/office/drawing/2018/hyperlinkcolor" val="tx"/>
                    </a:ext>
                  </a:extLst>
                </a:hlinkClick>
              </a:rPr>
              <a:t>honour</a:t>
            </a:r>
            <a:r>
              <a:rPr lang="en-US" sz="1600" strike="noStrike" spc="-1" dirty="0">
                <a:highlight>
                  <a:srgbClr val="FFFF00"/>
                </a:highlight>
                <a:uFill>
                  <a:solidFill>
                    <a:srgbClr val="FFFFFF"/>
                  </a:solidFill>
                </a:uFill>
                <a:latin typeface="Arial"/>
                <a:ea typeface="Times New Roman"/>
              </a:rPr>
              <a:t> the </a:t>
            </a:r>
            <a:r>
              <a:rPr lang="en-US" sz="1600" u="sng" strike="noStrike" spc="-1" dirty="0">
                <a:highlight>
                  <a:srgbClr val="FFFF00"/>
                </a:highlight>
                <a:uFill>
                  <a:solidFill>
                    <a:srgbClr val="FFFFFF"/>
                  </a:solidFill>
                </a:uFill>
                <a:latin typeface="Arial"/>
                <a:ea typeface="Times New Roman"/>
                <a:hlinkClick r:id="rId4">
                  <a:extLst>
                    <a:ext uri="{A12FA001-AC4F-418D-AE19-62706E023703}">
                      <ahyp:hlinkClr xmlns:ahyp="http://schemas.microsoft.com/office/drawing/2018/hyperlinkcolor" val="tx"/>
                    </a:ext>
                  </a:extLst>
                </a:hlinkClick>
              </a:rPr>
              <a:t>God</a:t>
            </a:r>
            <a:r>
              <a:rPr lang="en-US" sz="1600" strike="noStrike" spc="-1" dirty="0">
                <a:highlight>
                  <a:srgbClr val="FFFF00"/>
                </a:highlight>
                <a:uFill>
                  <a:solidFill>
                    <a:srgbClr val="FFFFFF"/>
                  </a:solidFill>
                </a:uFill>
                <a:latin typeface="Arial"/>
                <a:ea typeface="Times New Roman"/>
              </a:rPr>
              <a:t> of </a:t>
            </a:r>
            <a:r>
              <a:rPr lang="en-US" sz="1600" u="sng" strike="noStrike" spc="-1" dirty="0">
                <a:highlight>
                  <a:srgbClr val="FFFF00"/>
                </a:highlight>
                <a:uFill>
                  <a:solidFill>
                    <a:srgbClr val="FFFFFF"/>
                  </a:solidFill>
                </a:uFill>
                <a:latin typeface="Arial"/>
                <a:ea typeface="Times New Roman"/>
                <a:hlinkClick r:id="rId5">
                  <a:extLst>
                    <a:ext uri="{A12FA001-AC4F-418D-AE19-62706E023703}">
                      <ahyp:hlinkClr xmlns:ahyp="http://schemas.microsoft.com/office/drawing/2018/hyperlinkcolor" val="tx"/>
                    </a:ext>
                  </a:extLst>
                </a:hlinkClick>
              </a:rPr>
              <a:t>forces:</a:t>
            </a:r>
            <a:r>
              <a:rPr lang="en-US" sz="1600" strike="noStrike" spc="-1" dirty="0">
                <a:highlight>
                  <a:srgbClr val="FFFF00"/>
                </a:highlight>
                <a:uFill>
                  <a:solidFill>
                    <a:srgbClr val="FFFFFF"/>
                  </a:solidFill>
                </a:uFill>
                <a:latin typeface="Arial"/>
                <a:ea typeface="Times New Roman"/>
              </a:rPr>
              <a:t> and a </a:t>
            </a:r>
            <a:r>
              <a:rPr lang="en-US" sz="1600" u="sng" strike="noStrike" spc="-1" dirty="0">
                <a:highlight>
                  <a:srgbClr val="FFFF00"/>
                </a:highlight>
                <a:uFill>
                  <a:solidFill>
                    <a:srgbClr val="FFFFFF"/>
                  </a:solidFill>
                </a:uFill>
                <a:latin typeface="Arial"/>
                <a:ea typeface="Times New Roman"/>
                <a:hlinkClick r:id="rId4">
                  <a:extLst>
                    <a:ext uri="{A12FA001-AC4F-418D-AE19-62706E023703}">
                      <ahyp:hlinkClr xmlns:ahyp="http://schemas.microsoft.com/office/drawing/2018/hyperlinkcolor" val="tx"/>
                    </a:ext>
                  </a:extLst>
                </a:hlinkClick>
              </a:rPr>
              <a:t>god</a:t>
            </a:r>
            <a:r>
              <a:rPr lang="en-US" sz="1600" strike="noStrike" spc="-1" dirty="0">
                <a:highlight>
                  <a:srgbClr val="FFFF00"/>
                </a:highlight>
                <a:uFill>
                  <a:solidFill>
                    <a:srgbClr val="FFFFFF"/>
                  </a:solidFill>
                </a:uFill>
                <a:latin typeface="Arial"/>
                <a:ea typeface="Times New Roman"/>
              </a:rPr>
              <a:t> whom his </a:t>
            </a:r>
            <a:r>
              <a:rPr lang="en-US" sz="1600" u="sng" strike="noStrike" spc="-1" dirty="0">
                <a:highlight>
                  <a:srgbClr val="FFFF00"/>
                </a:highlight>
                <a:uFill>
                  <a:solidFill>
                    <a:srgbClr val="FFFFFF"/>
                  </a:solidFill>
                </a:uFill>
                <a:latin typeface="Arial"/>
                <a:ea typeface="Times New Roman"/>
                <a:hlinkClick r:id="rId6">
                  <a:extLst>
                    <a:ext uri="{A12FA001-AC4F-418D-AE19-62706E023703}">
                      <ahyp:hlinkClr xmlns:ahyp="http://schemas.microsoft.com/office/drawing/2018/hyperlinkcolor" val="tx"/>
                    </a:ext>
                  </a:extLst>
                </a:hlinkClick>
              </a:rPr>
              <a:t>fathers</a:t>
            </a:r>
            <a:r>
              <a:rPr lang="en-US" sz="1600" strike="noStrike" spc="-1" dirty="0">
                <a:highlight>
                  <a:srgbClr val="FFFF00"/>
                </a:highlight>
                <a:uFill>
                  <a:solidFill>
                    <a:srgbClr val="FFFFFF"/>
                  </a:solidFill>
                </a:uFill>
                <a:latin typeface="Arial"/>
                <a:ea typeface="Times New Roman"/>
              </a:rPr>
              <a:t> </a:t>
            </a:r>
            <a:r>
              <a:rPr lang="en-US" sz="1600" u="sng" strike="noStrike" spc="-1" dirty="0">
                <a:highlight>
                  <a:srgbClr val="FFFF00"/>
                </a:highlight>
                <a:uFill>
                  <a:solidFill>
                    <a:srgbClr val="FFFFFF"/>
                  </a:solidFill>
                </a:uFill>
                <a:latin typeface="Arial"/>
                <a:ea typeface="Times New Roman"/>
                <a:hlinkClick r:id="rId7">
                  <a:extLst>
                    <a:ext uri="{A12FA001-AC4F-418D-AE19-62706E023703}">
                      <ahyp:hlinkClr xmlns:ahyp="http://schemas.microsoft.com/office/drawing/2018/hyperlinkcolor" val="tx"/>
                    </a:ext>
                  </a:extLst>
                </a:hlinkClick>
              </a:rPr>
              <a:t>knew</a:t>
            </a:r>
            <a:r>
              <a:rPr lang="en-US" sz="1600" strike="noStrike" spc="-1" dirty="0">
                <a:highlight>
                  <a:srgbClr val="FFFF00"/>
                </a:highlight>
                <a:uFill>
                  <a:solidFill>
                    <a:srgbClr val="FFFFFF"/>
                  </a:solidFill>
                </a:uFill>
                <a:latin typeface="Arial"/>
                <a:ea typeface="Times New Roman"/>
              </a:rPr>
              <a:t> not shall he </a:t>
            </a:r>
            <a:r>
              <a:rPr lang="en-US" sz="1600" u="sng" strike="noStrike" spc="-1" dirty="0" err="1">
                <a:highlight>
                  <a:srgbClr val="FFFF00"/>
                </a:highlight>
                <a:uFill>
                  <a:solidFill>
                    <a:srgbClr val="FFFFFF"/>
                  </a:solidFill>
                </a:uFill>
                <a:latin typeface="Arial"/>
                <a:ea typeface="Times New Roman"/>
                <a:hlinkClick r:id="rId3">
                  <a:extLst>
                    <a:ext uri="{A12FA001-AC4F-418D-AE19-62706E023703}">
                      <ahyp:hlinkClr xmlns:ahyp="http://schemas.microsoft.com/office/drawing/2018/hyperlinkcolor" val="tx"/>
                    </a:ext>
                  </a:extLst>
                </a:hlinkClick>
              </a:rPr>
              <a:t>honour</a:t>
            </a:r>
            <a:r>
              <a:rPr lang="en-US" sz="1600" strike="noStrike" spc="-1" dirty="0">
                <a:highlight>
                  <a:srgbClr val="FFFF00"/>
                </a:highlight>
                <a:uFill>
                  <a:solidFill>
                    <a:srgbClr val="FFFFFF"/>
                  </a:solidFill>
                </a:uFill>
                <a:latin typeface="Arial"/>
                <a:ea typeface="Times New Roman"/>
              </a:rPr>
              <a:t> </a:t>
            </a:r>
            <a:r>
              <a:rPr lang="en-US" sz="1600" strike="noStrike" spc="-1" dirty="0">
                <a:uFill>
                  <a:solidFill>
                    <a:srgbClr val="FFFFFF"/>
                  </a:solidFill>
                </a:uFill>
                <a:latin typeface="Arial"/>
                <a:ea typeface="Times New Roman"/>
              </a:rPr>
              <a:t>with </a:t>
            </a:r>
            <a:r>
              <a:rPr lang="en-US" sz="1600" u="sng" strike="noStrike" spc="-1" dirty="0">
                <a:uFill>
                  <a:solidFill>
                    <a:srgbClr val="FFFFFF"/>
                  </a:solidFill>
                </a:uFill>
                <a:latin typeface="Arial"/>
                <a:ea typeface="Times New Roman"/>
                <a:hlinkClick r:id="rId8">
                  <a:extLst>
                    <a:ext uri="{A12FA001-AC4F-418D-AE19-62706E023703}">
                      <ahyp:hlinkClr xmlns:ahyp="http://schemas.microsoft.com/office/drawing/2018/hyperlinkcolor" val="tx"/>
                    </a:ext>
                  </a:extLst>
                </a:hlinkClick>
              </a:rPr>
              <a:t>gold,</a:t>
            </a:r>
            <a:r>
              <a:rPr lang="en-US" sz="1600" strike="noStrike" spc="-1" dirty="0">
                <a:uFill>
                  <a:solidFill>
                    <a:srgbClr val="FFFFFF"/>
                  </a:solidFill>
                </a:uFill>
                <a:latin typeface="Arial"/>
                <a:ea typeface="Times New Roman"/>
              </a:rPr>
              <a:t> and </a:t>
            </a:r>
            <a:r>
              <a:rPr lang="en-US" sz="1600" u="sng" strike="noStrike" spc="-1" dirty="0">
                <a:uFill>
                  <a:solidFill>
                    <a:srgbClr val="FFFFFF"/>
                  </a:solidFill>
                </a:uFill>
                <a:latin typeface="Arial"/>
                <a:ea typeface="Times New Roman"/>
                <a:hlinkClick r:id="rId9">
                  <a:extLst>
                    <a:ext uri="{A12FA001-AC4F-418D-AE19-62706E023703}">
                      <ahyp:hlinkClr xmlns:ahyp="http://schemas.microsoft.com/office/drawing/2018/hyperlinkcolor" val="tx"/>
                    </a:ext>
                  </a:extLst>
                </a:hlinkClick>
              </a:rPr>
              <a:t>silver,</a:t>
            </a:r>
            <a:r>
              <a:rPr lang="en-US" sz="1600" strike="noStrike" spc="-1" dirty="0">
                <a:uFill>
                  <a:solidFill>
                    <a:srgbClr val="FFFFFF"/>
                  </a:solidFill>
                </a:uFill>
                <a:latin typeface="Arial"/>
                <a:ea typeface="Times New Roman"/>
              </a:rPr>
              <a:t> and with </a:t>
            </a:r>
            <a:r>
              <a:rPr lang="en-US" sz="1600" u="sng" strike="noStrike" spc="-1" dirty="0">
                <a:uFill>
                  <a:solidFill>
                    <a:srgbClr val="FFFFFF"/>
                  </a:solidFill>
                </a:uFill>
                <a:latin typeface="Arial"/>
                <a:ea typeface="Times New Roman"/>
                <a:hlinkClick r:id="rId10">
                  <a:extLst>
                    <a:ext uri="{A12FA001-AC4F-418D-AE19-62706E023703}">
                      <ahyp:hlinkClr xmlns:ahyp="http://schemas.microsoft.com/office/drawing/2018/hyperlinkcolor" val="tx"/>
                    </a:ext>
                  </a:extLst>
                </a:hlinkClick>
              </a:rPr>
              <a:t>precious</a:t>
            </a:r>
            <a:r>
              <a:rPr lang="en-US" sz="1600" strike="noStrike" spc="-1" dirty="0">
                <a:uFill>
                  <a:solidFill>
                    <a:srgbClr val="FFFFFF"/>
                  </a:solidFill>
                </a:uFill>
                <a:latin typeface="Arial"/>
                <a:ea typeface="Times New Roman"/>
              </a:rPr>
              <a:t> </a:t>
            </a:r>
            <a:r>
              <a:rPr lang="en-US" sz="1600" u="sng" strike="noStrike" spc="-1" dirty="0">
                <a:uFill>
                  <a:solidFill>
                    <a:srgbClr val="FFFFFF"/>
                  </a:solidFill>
                </a:uFill>
                <a:latin typeface="Arial"/>
                <a:ea typeface="Times New Roman"/>
                <a:hlinkClick r:id="rId11">
                  <a:extLst>
                    <a:ext uri="{A12FA001-AC4F-418D-AE19-62706E023703}">
                      <ahyp:hlinkClr xmlns:ahyp="http://schemas.microsoft.com/office/drawing/2018/hyperlinkcolor" val="tx"/>
                    </a:ext>
                  </a:extLst>
                </a:hlinkClick>
              </a:rPr>
              <a:t>stones,</a:t>
            </a:r>
            <a:r>
              <a:rPr lang="en-US" sz="1600" strike="noStrike" spc="-1" dirty="0">
                <a:uFill>
                  <a:solidFill>
                    <a:srgbClr val="FFFFFF"/>
                  </a:solidFill>
                </a:uFill>
                <a:latin typeface="Arial"/>
                <a:ea typeface="Times New Roman"/>
              </a:rPr>
              <a:t> and pleasant </a:t>
            </a:r>
            <a:r>
              <a:rPr lang="en-US" sz="1600" u="sng" strike="noStrike" spc="-1" dirty="0">
                <a:uFill>
                  <a:solidFill>
                    <a:srgbClr val="FFFFFF"/>
                  </a:solidFill>
                </a:uFill>
                <a:latin typeface="Arial"/>
                <a:ea typeface="Times New Roman"/>
                <a:hlinkClick r:id="rId12">
                  <a:extLst>
                    <a:ext uri="{A12FA001-AC4F-418D-AE19-62706E023703}">
                      <ahyp:hlinkClr xmlns:ahyp="http://schemas.microsoft.com/office/drawing/2018/hyperlinkcolor" val="tx"/>
                    </a:ext>
                  </a:extLst>
                </a:hlinkClick>
              </a:rPr>
              <a:t>things.</a:t>
            </a:r>
            <a:r>
              <a:rPr lang="en-US" sz="1600" strike="noStrike" spc="-1" dirty="0">
                <a:uFill>
                  <a:solidFill>
                    <a:srgbClr val="FFFFFF"/>
                  </a:solidFill>
                </a:uFill>
                <a:latin typeface="Arial"/>
                <a:ea typeface="Times New Roman"/>
              </a:rPr>
              <a:t> </a:t>
            </a:r>
            <a:endParaRPr dirty="0"/>
          </a:p>
          <a:p>
            <a:pPr algn="just">
              <a:lnSpc>
                <a:spcPct val="115000"/>
              </a:lnSpc>
            </a:pPr>
            <a:r>
              <a:rPr lang="en-US" sz="1600" b="1" strike="noStrike" spc="-1" dirty="0">
                <a:uFill>
                  <a:solidFill>
                    <a:srgbClr val="FFFFFF"/>
                  </a:solidFill>
                </a:uFill>
                <a:latin typeface="Arial"/>
                <a:ea typeface="Times New Roman"/>
              </a:rPr>
              <a:t>11:39</a:t>
            </a:r>
            <a:r>
              <a:rPr lang="en-US" sz="1600" strike="noStrike" spc="-1" dirty="0">
                <a:uFill>
                  <a:solidFill>
                    <a:srgbClr val="FFFFFF"/>
                  </a:solidFill>
                </a:uFill>
                <a:latin typeface="Arial"/>
                <a:ea typeface="Times New Roman"/>
              </a:rPr>
              <a:t>  Thus shall he </a:t>
            </a:r>
            <a:r>
              <a:rPr lang="en-US" sz="1600" u="sng" strike="noStrike" spc="-1" dirty="0">
                <a:uFill>
                  <a:solidFill>
                    <a:srgbClr val="FFFFFF"/>
                  </a:solidFill>
                </a:uFill>
                <a:latin typeface="Arial"/>
                <a:ea typeface="Times New Roman"/>
                <a:hlinkClick r:id="rId13">
                  <a:extLst>
                    <a:ext uri="{A12FA001-AC4F-418D-AE19-62706E023703}">
                      <ahyp:hlinkClr xmlns:ahyp="http://schemas.microsoft.com/office/drawing/2018/hyperlinkcolor" val="tx"/>
                    </a:ext>
                  </a:extLst>
                </a:hlinkClick>
              </a:rPr>
              <a:t>do</a:t>
            </a:r>
            <a:r>
              <a:rPr lang="en-US" sz="1600" strike="noStrike" spc="-1" dirty="0">
                <a:uFill>
                  <a:solidFill>
                    <a:srgbClr val="FFFFFF"/>
                  </a:solidFill>
                </a:uFill>
                <a:latin typeface="Arial"/>
                <a:ea typeface="Times New Roman"/>
              </a:rPr>
              <a:t> in the most </a:t>
            </a:r>
            <a:r>
              <a:rPr lang="en-US" sz="1600" u="sng" strike="noStrike" spc="-1" dirty="0">
                <a:uFill>
                  <a:solidFill>
                    <a:srgbClr val="FFFFFF"/>
                  </a:solidFill>
                </a:uFill>
                <a:latin typeface="Arial"/>
                <a:ea typeface="Times New Roman"/>
                <a:hlinkClick r:id="rId5">
                  <a:extLst>
                    <a:ext uri="{A12FA001-AC4F-418D-AE19-62706E023703}">
                      <ahyp:hlinkClr xmlns:ahyp="http://schemas.microsoft.com/office/drawing/2018/hyperlinkcolor" val="tx"/>
                    </a:ext>
                  </a:extLst>
                </a:hlinkClick>
              </a:rPr>
              <a:t>strong</a:t>
            </a:r>
            <a:r>
              <a:rPr lang="en-US" sz="1600" strike="noStrike" spc="-1" dirty="0">
                <a:uFill>
                  <a:solidFill>
                    <a:srgbClr val="FFFFFF"/>
                  </a:solidFill>
                </a:uFill>
                <a:latin typeface="Arial"/>
                <a:ea typeface="Times New Roman"/>
              </a:rPr>
              <a:t> </a:t>
            </a:r>
            <a:r>
              <a:rPr lang="en-US" sz="1600" u="sng" strike="noStrike" spc="-1" dirty="0">
                <a:uFill>
                  <a:solidFill>
                    <a:srgbClr val="FFFFFF"/>
                  </a:solidFill>
                </a:uFill>
                <a:latin typeface="Arial"/>
                <a:ea typeface="Times New Roman"/>
                <a:hlinkClick r:id="rId14">
                  <a:extLst>
                    <a:ext uri="{A12FA001-AC4F-418D-AE19-62706E023703}">
                      <ahyp:hlinkClr xmlns:ahyp="http://schemas.microsoft.com/office/drawing/2018/hyperlinkcolor" val="tx"/>
                    </a:ext>
                  </a:extLst>
                </a:hlinkClick>
              </a:rPr>
              <a:t>holds</a:t>
            </a:r>
            <a:r>
              <a:rPr lang="en-US" sz="1600" strike="noStrike" spc="-1" dirty="0">
                <a:uFill>
                  <a:solidFill>
                    <a:srgbClr val="FFFFFF"/>
                  </a:solidFill>
                </a:uFill>
                <a:latin typeface="Arial"/>
                <a:ea typeface="Times New Roman"/>
              </a:rPr>
              <a:t> with a </a:t>
            </a:r>
            <a:r>
              <a:rPr lang="en-US" sz="1600" u="sng" strike="noStrike" spc="-1" dirty="0">
                <a:uFill>
                  <a:solidFill>
                    <a:srgbClr val="FFFFFF"/>
                  </a:solidFill>
                </a:uFill>
                <a:latin typeface="Arial"/>
                <a:ea typeface="Times New Roman"/>
                <a:hlinkClick r:id="rId15">
                  <a:extLst>
                    <a:ext uri="{A12FA001-AC4F-418D-AE19-62706E023703}">
                      <ahyp:hlinkClr xmlns:ahyp="http://schemas.microsoft.com/office/drawing/2018/hyperlinkcolor" val="tx"/>
                    </a:ext>
                  </a:extLst>
                </a:hlinkClick>
              </a:rPr>
              <a:t>strange</a:t>
            </a:r>
            <a:r>
              <a:rPr lang="en-US" sz="1600" strike="noStrike" spc="-1" dirty="0">
                <a:uFill>
                  <a:solidFill>
                    <a:srgbClr val="FFFFFF"/>
                  </a:solidFill>
                </a:uFill>
                <a:latin typeface="Arial"/>
                <a:ea typeface="Times New Roman"/>
              </a:rPr>
              <a:t> </a:t>
            </a:r>
            <a:r>
              <a:rPr lang="en-US" sz="1600" u="sng" strike="noStrike" spc="-1" dirty="0">
                <a:uFill>
                  <a:solidFill>
                    <a:srgbClr val="FFFFFF"/>
                  </a:solidFill>
                </a:uFill>
                <a:latin typeface="Arial"/>
                <a:ea typeface="Times New Roman"/>
                <a:hlinkClick r:id="rId4">
                  <a:extLst>
                    <a:ext uri="{A12FA001-AC4F-418D-AE19-62706E023703}">
                      <ahyp:hlinkClr xmlns:ahyp="http://schemas.microsoft.com/office/drawing/2018/hyperlinkcolor" val="tx"/>
                    </a:ext>
                  </a:extLst>
                </a:hlinkClick>
              </a:rPr>
              <a:t>god,</a:t>
            </a:r>
            <a:r>
              <a:rPr lang="en-US" sz="1600" strike="noStrike" spc="-1" dirty="0">
                <a:uFill>
                  <a:solidFill>
                    <a:srgbClr val="FFFFFF"/>
                  </a:solidFill>
                </a:uFill>
                <a:latin typeface="Arial"/>
                <a:ea typeface="Times New Roman"/>
              </a:rPr>
              <a:t> </a:t>
            </a:r>
            <a:r>
              <a:rPr lang="en-US" sz="1600" strike="noStrike" spc="-1" dirty="0">
                <a:highlight>
                  <a:srgbClr val="FFFF00"/>
                </a:highlight>
                <a:uFill>
                  <a:solidFill>
                    <a:srgbClr val="FFFFFF"/>
                  </a:solidFill>
                </a:uFill>
                <a:latin typeface="Arial"/>
                <a:ea typeface="Times New Roman"/>
              </a:rPr>
              <a:t>whom he shall </a:t>
            </a:r>
            <a:r>
              <a:rPr lang="en-US" sz="1600" u="sng" strike="noStrike" spc="-1" dirty="0">
                <a:highlight>
                  <a:srgbClr val="FFFF00"/>
                </a:highlight>
                <a:uFill>
                  <a:solidFill>
                    <a:srgbClr val="FFFFFF"/>
                  </a:solidFill>
                </a:uFill>
                <a:latin typeface="Arial"/>
                <a:ea typeface="Times New Roman"/>
                <a:hlinkClick r:id="rId16">
                  <a:extLst>
                    <a:ext uri="{A12FA001-AC4F-418D-AE19-62706E023703}">
                      <ahyp:hlinkClr xmlns:ahyp="http://schemas.microsoft.com/office/drawing/2018/hyperlinkcolor" val="tx"/>
                    </a:ext>
                  </a:extLst>
                </a:hlinkClick>
              </a:rPr>
              <a:t>acknowledge</a:t>
            </a:r>
            <a:r>
              <a:rPr lang="en-US" sz="1600" strike="noStrike" spc="-1" dirty="0">
                <a:highlight>
                  <a:srgbClr val="FFFF00"/>
                </a:highlight>
                <a:uFill>
                  <a:solidFill>
                    <a:srgbClr val="FFFFFF"/>
                  </a:solidFill>
                </a:uFill>
                <a:latin typeface="Arial"/>
                <a:ea typeface="Times New Roman"/>
              </a:rPr>
              <a:t> and </a:t>
            </a:r>
            <a:r>
              <a:rPr lang="en-US" sz="1600" u="sng" strike="noStrike" spc="-1" dirty="0">
                <a:highlight>
                  <a:srgbClr val="FFFF00"/>
                </a:highlight>
                <a:uFill>
                  <a:solidFill>
                    <a:srgbClr val="FFFFFF"/>
                  </a:solidFill>
                </a:uFill>
                <a:latin typeface="Arial"/>
                <a:ea typeface="Times New Roman"/>
                <a:hlinkClick r:id="rId17">
                  <a:extLst>
                    <a:ext uri="{A12FA001-AC4F-418D-AE19-62706E023703}">
                      <ahyp:hlinkClr xmlns:ahyp="http://schemas.microsoft.com/office/drawing/2018/hyperlinkcolor" val="tx"/>
                    </a:ext>
                  </a:extLst>
                </a:hlinkClick>
              </a:rPr>
              <a:t>increase</a:t>
            </a:r>
            <a:r>
              <a:rPr lang="en-US" sz="1600" strike="noStrike" spc="-1" dirty="0">
                <a:highlight>
                  <a:srgbClr val="FFFF00"/>
                </a:highlight>
                <a:uFill>
                  <a:solidFill>
                    <a:srgbClr val="FFFFFF"/>
                  </a:solidFill>
                </a:uFill>
                <a:latin typeface="Arial"/>
                <a:ea typeface="Times New Roman"/>
              </a:rPr>
              <a:t> with </a:t>
            </a:r>
            <a:r>
              <a:rPr lang="en-US" sz="1600" u="sng" strike="noStrike" spc="-1" dirty="0">
                <a:highlight>
                  <a:srgbClr val="FFFF00"/>
                </a:highlight>
                <a:uFill>
                  <a:solidFill>
                    <a:srgbClr val="FFFFFF"/>
                  </a:solidFill>
                </a:uFill>
                <a:latin typeface="Arial"/>
                <a:ea typeface="Times New Roman"/>
                <a:hlinkClick r:id="rId18">
                  <a:extLst>
                    <a:ext uri="{A12FA001-AC4F-418D-AE19-62706E023703}">
                      <ahyp:hlinkClr xmlns:ahyp="http://schemas.microsoft.com/office/drawing/2018/hyperlinkcolor" val="tx"/>
                    </a:ext>
                  </a:extLst>
                </a:hlinkClick>
              </a:rPr>
              <a:t>glory:</a:t>
            </a:r>
            <a:r>
              <a:rPr lang="en-US" sz="1600" strike="noStrike" spc="-1" dirty="0">
                <a:uFill>
                  <a:solidFill>
                    <a:srgbClr val="FFFFFF"/>
                  </a:solidFill>
                </a:uFill>
                <a:latin typeface="Arial"/>
                <a:ea typeface="Times New Roman"/>
              </a:rPr>
              <a:t> and he shall cause them to </a:t>
            </a:r>
            <a:r>
              <a:rPr lang="en-US" sz="1600" u="sng" strike="noStrike" spc="-1" dirty="0">
                <a:uFill>
                  <a:solidFill>
                    <a:srgbClr val="FFFFFF"/>
                  </a:solidFill>
                </a:uFill>
                <a:latin typeface="Arial"/>
                <a:ea typeface="Times New Roman"/>
                <a:hlinkClick r:id="rId19">
                  <a:extLst>
                    <a:ext uri="{A12FA001-AC4F-418D-AE19-62706E023703}">
                      <ahyp:hlinkClr xmlns:ahyp="http://schemas.microsoft.com/office/drawing/2018/hyperlinkcolor" val="tx"/>
                    </a:ext>
                  </a:extLst>
                </a:hlinkClick>
              </a:rPr>
              <a:t>rule</a:t>
            </a:r>
            <a:r>
              <a:rPr lang="en-US" sz="1600" strike="noStrike" spc="-1" dirty="0">
                <a:uFill>
                  <a:solidFill>
                    <a:srgbClr val="FFFFFF"/>
                  </a:solidFill>
                </a:uFill>
                <a:latin typeface="Arial"/>
                <a:ea typeface="Times New Roman"/>
              </a:rPr>
              <a:t> over </a:t>
            </a:r>
            <a:r>
              <a:rPr lang="en-US" sz="1600" u="sng" strike="noStrike" spc="-1" dirty="0">
                <a:uFill>
                  <a:solidFill>
                    <a:srgbClr val="FFFFFF"/>
                  </a:solidFill>
                </a:uFill>
                <a:latin typeface="Arial"/>
                <a:ea typeface="Times New Roman"/>
                <a:hlinkClick r:id="rId20">
                  <a:extLst>
                    <a:ext uri="{A12FA001-AC4F-418D-AE19-62706E023703}">
                      <ahyp:hlinkClr xmlns:ahyp="http://schemas.microsoft.com/office/drawing/2018/hyperlinkcolor" val="tx"/>
                    </a:ext>
                  </a:extLst>
                </a:hlinkClick>
              </a:rPr>
              <a:t>many,</a:t>
            </a:r>
            <a:r>
              <a:rPr lang="en-US" sz="1600" strike="noStrike" spc="-1" dirty="0">
                <a:uFill>
                  <a:solidFill>
                    <a:srgbClr val="FFFFFF"/>
                  </a:solidFill>
                </a:uFill>
                <a:latin typeface="Arial"/>
                <a:ea typeface="Times New Roman"/>
              </a:rPr>
              <a:t> and shall </a:t>
            </a:r>
            <a:r>
              <a:rPr lang="en-US" sz="1600" u="sng" strike="noStrike" spc="-1" dirty="0">
                <a:uFill>
                  <a:solidFill>
                    <a:srgbClr val="FFFFFF"/>
                  </a:solidFill>
                </a:uFill>
                <a:latin typeface="Arial"/>
                <a:ea typeface="Times New Roman"/>
                <a:hlinkClick r:id="rId21">
                  <a:extLst>
                    <a:ext uri="{A12FA001-AC4F-418D-AE19-62706E023703}">
                      <ahyp:hlinkClr xmlns:ahyp="http://schemas.microsoft.com/office/drawing/2018/hyperlinkcolor" val="tx"/>
                    </a:ext>
                  </a:extLst>
                </a:hlinkClick>
              </a:rPr>
              <a:t>divide</a:t>
            </a:r>
            <a:r>
              <a:rPr lang="en-US" sz="1600" strike="noStrike" spc="-1" dirty="0">
                <a:uFill>
                  <a:solidFill>
                    <a:srgbClr val="FFFFFF"/>
                  </a:solidFill>
                </a:uFill>
                <a:latin typeface="Arial"/>
                <a:ea typeface="Times New Roman"/>
              </a:rPr>
              <a:t> the </a:t>
            </a:r>
            <a:r>
              <a:rPr lang="en-US" sz="1600" u="sng" strike="noStrike" spc="-1" dirty="0">
                <a:uFill>
                  <a:solidFill>
                    <a:srgbClr val="FFFFFF"/>
                  </a:solidFill>
                </a:uFill>
                <a:latin typeface="Arial"/>
                <a:ea typeface="Times New Roman"/>
                <a:hlinkClick r:id="rId22">
                  <a:extLst>
                    <a:ext uri="{A12FA001-AC4F-418D-AE19-62706E023703}">
                      <ahyp:hlinkClr xmlns:ahyp="http://schemas.microsoft.com/office/drawing/2018/hyperlinkcolor" val="tx"/>
                    </a:ext>
                  </a:extLst>
                </a:hlinkClick>
              </a:rPr>
              <a:t>land</a:t>
            </a:r>
            <a:r>
              <a:rPr lang="en-US" sz="1600" strike="noStrike" spc="-1" dirty="0">
                <a:uFill>
                  <a:solidFill>
                    <a:srgbClr val="FFFFFF"/>
                  </a:solidFill>
                </a:uFill>
                <a:latin typeface="Arial"/>
                <a:ea typeface="Times New Roman"/>
              </a:rPr>
              <a:t> for </a:t>
            </a:r>
            <a:r>
              <a:rPr lang="en-US" sz="1600" u="sng" strike="noStrike" spc="-1" dirty="0">
                <a:uFill>
                  <a:solidFill>
                    <a:srgbClr val="FFFFFF"/>
                  </a:solidFill>
                </a:uFill>
                <a:latin typeface="Arial"/>
                <a:ea typeface="Times New Roman"/>
                <a:hlinkClick r:id="rId23">
                  <a:extLst>
                    <a:ext uri="{A12FA001-AC4F-418D-AE19-62706E023703}">
                      <ahyp:hlinkClr xmlns:ahyp="http://schemas.microsoft.com/office/drawing/2018/hyperlinkcolor" val="tx"/>
                    </a:ext>
                  </a:extLst>
                </a:hlinkClick>
              </a:rPr>
              <a:t>gain.</a:t>
            </a:r>
            <a:r>
              <a:rPr lang="en-US" sz="1600" strike="noStrike" spc="-1" dirty="0">
                <a:uFill>
                  <a:solidFill>
                    <a:srgbClr val="FFFFFF"/>
                  </a:solidFill>
                </a:uFill>
                <a:latin typeface="Arial"/>
                <a:ea typeface="Times New Roman"/>
              </a:rPr>
              <a:t> </a:t>
            </a:r>
            <a:endParaRPr dirty="0"/>
          </a:p>
          <a:p>
            <a:pPr>
              <a:lnSpc>
                <a:spcPct val="115000"/>
              </a:lnSpc>
            </a:pPr>
            <a:endParaRPr dirty="0"/>
          </a:p>
        </p:txBody>
      </p:sp>
      <p:sp>
        <p:nvSpPr>
          <p:cNvPr id="425" name="CustomShape 5"/>
          <p:cNvSpPr/>
          <p:nvPr/>
        </p:nvSpPr>
        <p:spPr>
          <a:xfrm>
            <a:off x="505080" y="4648320"/>
            <a:ext cx="8345880" cy="1887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2800" b="1" strike="noStrike" spc="-1" dirty="0">
                <a:solidFill>
                  <a:srgbClr val="000000"/>
                </a:solidFill>
                <a:uFill>
                  <a:solidFill>
                    <a:srgbClr val="FFFFFF"/>
                  </a:solidFill>
                </a:uFill>
                <a:latin typeface="Calibri"/>
              </a:rPr>
              <a:t>II THESS. 2: 4</a:t>
            </a:r>
            <a:r>
              <a:rPr lang="en-US" sz="2400" strike="noStrike" spc="-1" dirty="0">
                <a:solidFill>
                  <a:srgbClr val="000000"/>
                </a:solidFill>
                <a:uFill>
                  <a:solidFill>
                    <a:srgbClr val="FFFFFF"/>
                  </a:solidFill>
                </a:uFill>
                <a:latin typeface="Calibri"/>
              </a:rPr>
              <a:t>   </a:t>
            </a:r>
            <a:r>
              <a:rPr lang="en-US" sz="2400" strike="noStrike" spc="-1" dirty="0">
                <a:solidFill>
                  <a:srgbClr val="000000"/>
                </a:solidFill>
                <a:highlight>
                  <a:srgbClr val="FFFF00"/>
                </a:highlight>
                <a:uFill>
                  <a:solidFill>
                    <a:srgbClr val="FFFFFF"/>
                  </a:solidFill>
                </a:uFill>
                <a:latin typeface="Calibri"/>
              </a:rPr>
              <a:t>Who </a:t>
            </a:r>
            <a:r>
              <a:rPr lang="en-US" sz="2400" strike="noStrike" spc="-1" dirty="0" err="1">
                <a:solidFill>
                  <a:srgbClr val="000000"/>
                </a:solidFill>
                <a:highlight>
                  <a:srgbClr val="FFFF00"/>
                </a:highlight>
                <a:uFill>
                  <a:solidFill>
                    <a:srgbClr val="FFFFFF"/>
                  </a:solidFill>
                </a:uFill>
                <a:latin typeface="Calibri"/>
              </a:rPr>
              <a:t>opposeth</a:t>
            </a:r>
            <a:r>
              <a:rPr lang="en-US" sz="2400" strike="noStrike" spc="-1" dirty="0">
                <a:solidFill>
                  <a:srgbClr val="000000"/>
                </a:solidFill>
                <a:highlight>
                  <a:srgbClr val="FFFF00"/>
                </a:highlight>
                <a:uFill>
                  <a:solidFill>
                    <a:srgbClr val="FFFFFF"/>
                  </a:solidFill>
                </a:uFill>
                <a:latin typeface="Calibri"/>
              </a:rPr>
              <a:t> and </a:t>
            </a:r>
            <a:r>
              <a:rPr lang="en-US" sz="2400" strike="noStrike" spc="-1" dirty="0" err="1">
                <a:solidFill>
                  <a:srgbClr val="000000"/>
                </a:solidFill>
                <a:highlight>
                  <a:srgbClr val="FFFF00"/>
                </a:highlight>
                <a:uFill>
                  <a:solidFill>
                    <a:srgbClr val="FFFFFF"/>
                  </a:solidFill>
                </a:uFill>
                <a:latin typeface="Calibri"/>
              </a:rPr>
              <a:t>exalteth</a:t>
            </a:r>
            <a:r>
              <a:rPr lang="en-US" sz="2400" strike="noStrike" spc="-1" dirty="0">
                <a:solidFill>
                  <a:srgbClr val="000000"/>
                </a:solidFill>
                <a:highlight>
                  <a:srgbClr val="FFFF00"/>
                </a:highlight>
                <a:uFill>
                  <a:solidFill>
                    <a:srgbClr val="FFFFFF"/>
                  </a:solidFill>
                </a:uFill>
                <a:latin typeface="Calibri"/>
              </a:rPr>
              <a:t> himself above all that is called God, or that is worshipped</a:t>
            </a:r>
            <a:r>
              <a:rPr lang="en-US" sz="2400" strike="noStrike" spc="-1" dirty="0">
                <a:solidFill>
                  <a:srgbClr val="000000"/>
                </a:solidFill>
                <a:uFill>
                  <a:solidFill>
                    <a:srgbClr val="FFFFFF"/>
                  </a:solidFill>
                </a:uFill>
                <a:latin typeface="Calibri"/>
              </a:rPr>
              <a:t>; so that he as God </a:t>
            </a:r>
            <a:r>
              <a:rPr lang="en-US" sz="2400" strike="noStrike" spc="-1" dirty="0" err="1">
                <a:solidFill>
                  <a:srgbClr val="000000"/>
                </a:solidFill>
                <a:uFill>
                  <a:solidFill>
                    <a:srgbClr val="FFFFFF"/>
                  </a:solidFill>
                </a:uFill>
                <a:latin typeface="Calibri"/>
              </a:rPr>
              <a:t>sittith</a:t>
            </a:r>
            <a:r>
              <a:rPr lang="en-US" sz="2400" strike="noStrike" spc="-1" dirty="0">
                <a:solidFill>
                  <a:srgbClr val="000000"/>
                </a:solidFill>
                <a:uFill>
                  <a:solidFill>
                    <a:srgbClr val="FFFFFF"/>
                  </a:solidFill>
                </a:uFill>
                <a:latin typeface="Calibri"/>
              </a:rPr>
              <a:t> in the temple of God, shewing himself that he is God.</a:t>
            </a:r>
            <a:endParaRPr dirty="0"/>
          </a:p>
          <a:p>
            <a:pPr>
              <a:lnSpc>
                <a:spcPct val="100000"/>
              </a:lnSpc>
            </a:pPr>
            <a:endParaRPr dirty="0"/>
          </a:p>
        </p:txBody>
      </p:sp>
      <p:sp>
        <p:nvSpPr>
          <p:cNvPr id="426" name="CustomShape 6"/>
          <p:cNvSpPr/>
          <p:nvPr/>
        </p:nvSpPr>
        <p:spPr>
          <a:xfrm>
            <a:off x="250920" y="762120"/>
            <a:ext cx="8532360" cy="70092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4000" b="1" strike="noStrike" spc="-1">
                <a:solidFill>
                  <a:srgbClr val="9C4700"/>
                </a:solidFill>
                <a:uFill>
                  <a:solidFill>
                    <a:srgbClr val="FFFFFF"/>
                  </a:solidFill>
                </a:uFill>
                <a:latin typeface="Calibri"/>
              </a:rPr>
              <a:t>THIS IS NOT THE ANTICHRIST</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431" name="TextShape 2"/>
          <p:cNvSpPr txBox="1"/>
          <p:nvPr/>
        </p:nvSpPr>
        <p:spPr>
          <a:xfrm>
            <a:off x="6553080" y="6356520"/>
            <a:ext cx="2133360" cy="364680"/>
          </a:xfrm>
          <a:prstGeom prst="rect">
            <a:avLst/>
          </a:prstGeom>
          <a:noFill/>
          <a:ln>
            <a:noFill/>
          </a:ln>
        </p:spPr>
        <p:txBody>
          <a:bodyPr anchor="ctr"/>
          <a:lstStyle/>
          <a:p>
            <a:pPr algn="r">
              <a:lnSpc>
                <a:spcPct val="100000"/>
              </a:lnSpc>
            </a:pPr>
            <a:fld id="{0F6DDFBE-0559-48C7-9455-EE3F8AC3F4C9}" type="slidenum">
              <a:rPr lang="en-US" sz="1200" strike="noStrike" spc="-1">
                <a:solidFill>
                  <a:srgbClr val="8B8B8B"/>
                </a:solidFill>
                <a:uFill>
                  <a:solidFill>
                    <a:srgbClr val="FFFFFF"/>
                  </a:solidFill>
                </a:uFill>
                <a:latin typeface="Calibri"/>
              </a:rPr>
              <a:t>64</a:t>
            </a:fld>
            <a:endParaRPr/>
          </a:p>
        </p:txBody>
      </p:sp>
      <p:graphicFrame>
        <p:nvGraphicFramePr>
          <p:cNvPr id="432" name="Table 3"/>
          <p:cNvGraphicFramePr/>
          <p:nvPr>
            <p:extLst>
              <p:ext uri="{D42A27DB-BD31-4B8C-83A1-F6EECF244321}">
                <p14:modId xmlns:p14="http://schemas.microsoft.com/office/powerpoint/2010/main" val="3921641718"/>
              </p:ext>
            </p:extLst>
          </p:nvPr>
        </p:nvGraphicFramePr>
        <p:xfrm>
          <a:off x="323850" y="609480"/>
          <a:ext cx="8515230" cy="5478105"/>
        </p:xfrm>
        <a:graphic>
          <a:graphicData uri="http://schemas.openxmlformats.org/drawingml/2006/table">
            <a:tbl>
              <a:tblPr/>
              <a:tblGrid>
                <a:gridCol w="8515230">
                  <a:extLst>
                    <a:ext uri="{9D8B030D-6E8A-4147-A177-3AD203B41FA5}">
                      <a16:colId xmlns:a16="http://schemas.microsoft.com/office/drawing/2014/main" val="20000"/>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strike="noStrike" spc="-1" dirty="0">
                          <a:solidFill>
                            <a:srgbClr val="9C4700"/>
                          </a:solidFill>
                          <a:uFill>
                            <a:solidFill>
                              <a:srgbClr val="FFFFFF"/>
                            </a:solidFill>
                          </a:uFill>
                          <a:latin typeface="Calibri"/>
                        </a:rPr>
                        <a:t>CHAPTER 12</a:t>
                      </a:r>
                      <a:endParaRPr sz="2400" dirty="0"/>
                    </a:p>
                  </a:txBody>
                  <a:tcPr marL="51120" marR="5112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0"/>
                  </a:ext>
                </a:extLst>
              </a:tr>
              <a:tr h="1318503">
                <a:tc>
                  <a:txBody>
                    <a:bodyPr/>
                    <a:lstStyle/>
                    <a:p>
                      <a:pPr algn="just">
                        <a:lnSpc>
                          <a:spcPct val="100000"/>
                        </a:lnSpc>
                      </a:pPr>
                      <a:r>
                        <a:rPr lang="en-US" sz="1300" b="1" strike="noStrike" spc="-1" dirty="0">
                          <a:solidFill>
                            <a:srgbClr val="000000"/>
                          </a:solidFill>
                          <a:uFill>
                            <a:solidFill>
                              <a:srgbClr val="FFFFFF"/>
                            </a:solidFill>
                          </a:uFill>
                          <a:latin typeface="Calibri"/>
                        </a:rPr>
                        <a:t>12:1</a:t>
                      </a:r>
                      <a:r>
                        <a:rPr lang="en-US" sz="1300" strike="noStrike" spc="-1" dirty="0">
                          <a:solidFill>
                            <a:srgbClr val="000000"/>
                          </a:solidFill>
                          <a:uFill>
                            <a:solidFill>
                              <a:srgbClr val="FFFFFF"/>
                            </a:solidFill>
                          </a:uFill>
                          <a:latin typeface="Calibri"/>
                        </a:rPr>
                        <a:t> </a:t>
                      </a:r>
                      <a:r>
                        <a:rPr lang="en-US" sz="1300" strike="noStrike" spc="-1" dirty="0">
                          <a:solidFill>
                            <a:schemeClr val="tx1"/>
                          </a:solidFill>
                          <a:uFill>
                            <a:solidFill>
                              <a:srgbClr val="FFFFFF"/>
                            </a:solidFill>
                          </a:uFill>
                          <a:latin typeface="Calibri"/>
                        </a:rPr>
                        <a:t> And at that </a:t>
                      </a:r>
                      <a:r>
                        <a:rPr lang="en-US" sz="1300" u="sng" strike="noStrike" spc="-1" dirty="0">
                          <a:solidFill>
                            <a:schemeClr val="tx1"/>
                          </a:solidFill>
                          <a:uFill>
                            <a:solidFill>
                              <a:srgbClr val="FFFFFF"/>
                            </a:solidFill>
                          </a:uFill>
                          <a:latin typeface="Calibri"/>
                          <a:hlinkClick r:id="rId2">
                            <a:extLst>
                              <a:ext uri="{A12FA001-AC4F-418D-AE19-62706E023703}">
                                <ahyp:hlinkClr xmlns:ahyp="http://schemas.microsoft.com/office/drawing/2018/hyperlinkcolor" val="tx"/>
                              </a:ext>
                            </a:extLst>
                          </a:hlinkClick>
                        </a:rPr>
                        <a:t>time</a:t>
                      </a:r>
                      <a:r>
                        <a:rPr lang="en-US" sz="1300" strike="noStrike" spc="-1" dirty="0">
                          <a:solidFill>
                            <a:schemeClr val="tx1"/>
                          </a:solidFill>
                          <a:uFill>
                            <a:solidFill>
                              <a:srgbClr val="FFFFFF"/>
                            </a:solidFill>
                          </a:uFill>
                          <a:latin typeface="Calibri"/>
                        </a:rPr>
                        <a:t> shall </a:t>
                      </a:r>
                      <a:r>
                        <a:rPr lang="en-US" sz="1300" u="sng" strike="noStrike" spc="-1" dirty="0">
                          <a:solidFill>
                            <a:schemeClr val="tx1"/>
                          </a:solidFill>
                          <a:uFill>
                            <a:solidFill>
                              <a:srgbClr val="FFFFFF"/>
                            </a:solidFill>
                          </a:uFill>
                          <a:latin typeface="Calibri"/>
                          <a:hlinkClick r:id="rId3">
                            <a:extLst>
                              <a:ext uri="{A12FA001-AC4F-418D-AE19-62706E023703}">
                                <ahyp:hlinkClr xmlns:ahyp="http://schemas.microsoft.com/office/drawing/2018/hyperlinkcolor" val="tx"/>
                              </a:ext>
                            </a:extLst>
                          </a:hlinkClick>
                        </a:rPr>
                        <a:t>Michael</a:t>
                      </a:r>
                      <a:r>
                        <a:rPr lang="en-US" sz="1300" strike="noStrike" spc="-1" dirty="0">
                          <a:solidFill>
                            <a:schemeClr val="tx1"/>
                          </a:solidFill>
                          <a:uFill>
                            <a:solidFill>
                              <a:srgbClr val="FFFFFF"/>
                            </a:solidFill>
                          </a:uFill>
                          <a:latin typeface="Calibri"/>
                        </a:rPr>
                        <a:t> stand </a:t>
                      </a:r>
                      <a:r>
                        <a:rPr lang="en-US" sz="1300" u="sng" strike="noStrike" spc="-1" dirty="0">
                          <a:solidFill>
                            <a:schemeClr val="tx1"/>
                          </a:solidFill>
                          <a:uFill>
                            <a:solidFill>
                              <a:srgbClr val="FFFFFF"/>
                            </a:solidFill>
                          </a:uFill>
                          <a:latin typeface="Calibri"/>
                          <a:hlinkClick r:id="rId4">
                            <a:extLst>
                              <a:ext uri="{A12FA001-AC4F-418D-AE19-62706E023703}">
                                <ahyp:hlinkClr xmlns:ahyp="http://schemas.microsoft.com/office/drawing/2018/hyperlinkcolor" val="tx"/>
                              </a:ext>
                            </a:extLst>
                          </a:hlinkClick>
                        </a:rPr>
                        <a:t>up</a:t>
                      </a:r>
                      <a:r>
                        <a:rPr lang="en-US" sz="1300" strike="noStrike" spc="-1" dirty="0">
                          <a:solidFill>
                            <a:schemeClr val="tx1"/>
                          </a:solidFill>
                          <a:uFill>
                            <a:solidFill>
                              <a:srgbClr val="FFFFFF"/>
                            </a:solidFill>
                          </a:uFill>
                          <a:latin typeface="Calibri"/>
                        </a:rPr>
                        <a:t>, the </a:t>
                      </a:r>
                      <a:r>
                        <a:rPr lang="en-US" sz="1300" u="sng" strike="noStrike" spc="-1" dirty="0">
                          <a:solidFill>
                            <a:schemeClr val="tx1"/>
                          </a:solidFill>
                          <a:uFill>
                            <a:solidFill>
                              <a:srgbClr val="FFFFFF"/>
                            </a:solidFill>
                          </a:uFill>
                          <a:latin typeface="Calibri"/>
                          <a:hlinkClick r:id="rId5">
                            <a:extLst>
                              <a:ext uri="{A12FA001-AC4F-418D-AE19-62706E023703}">
                                <ahyp:hlinkClr xmlns:ahyp="http://schemas.microsoft.com/office/drawing/2018/hyperlinkcolor" val="tx"/>
                              </a:ext>
                            </a:extLst>
                          </a:hlinkClick>
                        </a:rPr>
                        <a:t>great</a:t>
                      </a:r>
                      <a:r>
                        <a:rPr lang="en-US" sz="1300" strike="noStrike" spc="-1" dirty="0">
                          <a:solidFill>
                            <a:schemeClr val="tx1"/>
                          </a:solidFill>
                          <a:uFill>
                            <a:solidFill>
                              <a:srgbClr val="FFFFFF"/>
                            </a:solidFill>
                          </a:uFill>
                          <a:latin typeface="Calibri"/>
                        </a:rPr>
                        <a:t> </a:t>
                      </a:r>
                      <a:r>
                        <a:rPr lang="en-US" sz="1300" u="sng" strike="noStrike" spc="-1" dirty="0">
                          <a:solidFill>
                            <a:schemeClr val="tx1"/>
                          </a:solidFill>
                          <a:uFill>
                            <a:solidFill>
                              <a:srgbClr val="FFFFFF"/>
                            </a:solidFill>
                          </a:uFill>
                          <a:latin typeface="Calibri"/>
                          <a:hlinkClick r:id="rId6">
                            <a:extLst>
                              <a:ext uri="{A12FA001-AC4F-418D-AE19-62706E023703}">
                                <ahyp:hlinkClr xmlns:ahyp="http://schemas.microsoft.com/office/drawing/2018/hyperlinkcolor" val="tx"/>
                              </a:ext>
                            </a:extLst>
                          </a:hlinkClick>
                        </a:rPr>
                        <a:t>prince</a:t>
                      </a:r>
                      <a:r>
                        <a:rPr lang="en-US" sz="1300" strike="noStrike" spc="-1" dirty="0">
                          <a:solidFill>
                            <a:schemeClr val="tx1"/>
                          </a:solidFill>
                          <a:uFill>
                            <a:solidFill>
                              <a:srgbClr val="FFFFFF"/>
                            </a:solidFill>
                          </a:uFill>
                          <a:latin typeface="Calibri"/>
                        </a:rPr>
                        <a:t> which </a:t>
                      </a:r>
                      <a:r>
                        <a:rPr lang="en-US" sz="1300" u="sng" strike="noStrike" spc="-1" dirty="0" err="1">
                          <a:solidFill>
                            <a:schemeClr val="tx1"/>
                          </a:solidFill>
                          <a:uFill>
                            <a:solidFill>
                              <a:srgbClr val="FFFFFF"/>
                            </a:solidFill>
                          </a:uFill>
                          <a:latin typeface="Calibri"/>
                          <a:hlinkClick r:id="rId4">
                            <a:extLst>
                              <a:ext uri="{A12FA001-AC4F-418D-AE19-62706E023703}">
                                <ahyp:hlinkClr xmlns:ahyp="http://schemas.microsoft.com/office/drawing/2018/hyperlinkcolor" val="tx"/>
                              </a:ext>
                            </a:extLst>
                          </a:hlinkClick>
                        </a:rPr>
                        <a:t>standeth</a:t>
                      </a:r>
                      <a:r>
                        <a:rPr lang="en-US" sz="1300" strike="noStrike" spc="-1" dirty="0">
                          <a:solidFill>
                            <a:schemeClr val="tx1"/>
                          </a:solidFill>
                          <a:uFill>
                            <a:solidFill>
                              <a:srgbClr val="FFFFFF"/>
                            </a:solidFill>
                          </a:uFill>
                          <a:latin typeface="Calibri"/>
                        </a:rPr>
                        <a:t> for the </a:t>
                      </a:r>
                      <a:r>
                        <a:rPr lang="en-US" sz="1300" u="sng" strike="noStrike" spc="-1" dirty="0">
                          <a:solidFill>
                            <a:schemeClr val="tx1"/>
                          </a:solidFill>
                          <a:uFill>
                            <a:solidFill>
                              <a:srgbClr val="FFFFFF"/>
                            </a:solidFill>
                          </a:uFill>
                          <a:latin typeface="Calibri"/>
                          <a:hlinkClick r:id="rId7">
                            <a:extLst>
                              <a:ext uri="{A12FA001-AC4F-418D-AE19-62706E023703}">
                                <ahyp:hlinkClr xmlns:ahyp="http://schemas.microsoft.com/office/drawing/2018/hyperlinkcolor" val="tx"/>
                              </a:ext>
                            </a:extLst>
                          </a:hlinkClick>
                        </a:rPr>
                        <a:t>children</a:t>
                      </a:r>
                      <a:r>
                        <a:rPr lang="en-US" sz="1300" strike="noStrike" spc="-1" dirty="0">
                          <a:solidFill>
                            <a:schemeClr val="tx1"/>
                          </a:solidFill>
                          <a:uFill>
                            <a:solidFill>
                              <a:srgbClr val="FFFFFF"/>
                            </a:solidFill>
                          </a:uFill>
                          <a:latin typeface="Calibri"/>
                        </a:rPr>
                        <a:t> of thy </a:t>
                      </a:r>
                      <a:r>
                        <a:rPr lang="en-US" sz="1300" u="sng" strike="noStrike" spc="-1" dirty="0">
                          <a:solidFill>
                            <a:schemeClr val="tx1"/>
                          </a:solidFill>
                          <a:uFill>
                            <a:solidFill>
                              <a:srgbClr val="FFFFFF"/>
                            </a:solidFill>
                          </a:uFill>
                          <a:latin typeface="Calibri"/>
                          <a:hlinkClick r:id="rId8">
                            <a:extLst>
                              <a:ext uri="{A12FA001-AC4F-418D-AE19-62706E023703}">
                                <ahyp:hlinkClr xmlns:ahyp="http://schemas.microsoft.com/office/drawing/2018/hyperlinkcolor" val="tx"/>
                              </a:ext>
                            </a:extLst>
                          </a:hlinkClick>
                        </a:rPr>
                        <a:t>people:</a:t>
                      </a:r>
                      <a:r>
                        <a:rPr lang="en-US" sz="1300" strike="noStrike" spc="-1" dirty="0">
                          <a:solidFill>
                            <a:srgbClr val="000000"/>
                          </a:solidFill>
                          <a:uFill>
                            <a:solidFill>
                              <a:srgbClr val="FFFFFF"/>
                            </a:solidFill>
                          </a:uFill>
                          <a:latin typeface="Calibri"/>
                        </a:rPr>
                        <a:t> </a:t>
                      </a:r>
                      <a:r>
                        <a:rPr lang="en-US" sz="1300" b="1" i="1" strike="noStrike" spc="-1" dirty="0">
                          <a:solidFill>
                            <a:srgbClr val="558ED5"/>
                          </a:solidFill>
                          <a:uFill>
                            <a:solidFill>
                              <a:srgbClr val="FFFFFF"/>
                            </a:solidFill>
                          </a:uFill>
                          <a:latin typeface="Calibri"/>
                        </a:rPr>
                        <a:t>(Michael the archangel has been </a:t>
                      </a:r>
                      <a:r>
                        <a:rPr lang="en-US" sz="1300" b="1" i="1" strike="noStrike" spc="-1" dirty="0" err="1">
                          <a:solidFill>
                            <a:srgbClr val="558ED5"/>
                          </a:solidFill>
                          <a:uFill>
                            <a:solidFill>
                              <a:srgbClr val="FFFFFF"/>
                            </a:solidFill>
                          </a:uFill>
                          <a:latin typeface="Calibri"/>
                        </a:rPr>
                        <a:t>indentified</a:t>
                      </a:r>
                      <a:r>
                        <a:rPr lang="en-US" sz="1300" b="1" i="1" strike="noStrike" spc="-1" dirty="0">
                          <a:solidFill>
                            <a:srgbClr val="558ED5"/>
                          </a:solidFill>
                          <a:uFill>
                            <a:solidFill>
                              <a:srgbClr val="FFFFFF"/>
                            </a:solidFill>
                          </a:uFill>
                          <a:latin typeface="Calibri"/>
                        </a:rPr>
                        <a:t> as the warring angel who stands up for GOD’S people since creation)</a:t>
                      </a:r>
                      <a:r>
                        <a:rPr lang="en-US" sz="1300" strike="noStrike" spc="-1" dirty="0">
                          <a:solidFill>
                            <a:srgbClr val="000000"/>
                          </a:solidFill>
                          <a:uFill>
                            <a:solidFill>
                              <a:srgbClr val="FFFFFF"/>
                            </a:solidFill>
                          </a:uFill>
                          <a:latin typeface="Calibri"/>
                        </a:rPr>
                        <a:t> </a:t>
                      </a:r>
                      <a:r>
                        <a:rPr lang="en-US" sz="1300" strike="noStrike" spc="-1" dirty="0">
                          <a:solidFill>
                            <a:schemeClr val="tx1"/>
                          </a:solidFill>
                          <a:uFill>
                            <a:solidFill>
                              <a:srgbClr val="FFFFFF"/>
                            </a:solidFill>
                          </a:uFill>
                          <a:latin typeface="Calibri"/>
                        </a:rPr>
                        <a:t>and there shall </a:t>
                      </a:r>
                      <a:r>
                        <a:rPr lang="en-US" sz="1300" u="sng" strike="noStrike" spc="-1" dirty="0">
                          <a:solidFill>
                            <a:schemeClr val="tx1"/>
                          </a:solidFill>
                          <a:uFill>
                            <a:solidFill>
                              <a:srgbClr val="FFFFFF"/>
                            </a:solidFill>
                          </a:uFill>
                          <a:latin typeface="Calibri"/>
                          <a:hlinkClick r:id="rId9">
                            <a:extLst>
                              <a:ext uri="{A12FA001-AC4F-418D-AE19-62706E023703}">
                                <ahyp:hlinkClr xmlns:ahyp="http://schemas.microsoft.com/office/drawing/2018/hyperlinkcolor" val="tx"/>
                              </a:ext>
                            </a:extLst>
                          </a:hlinkClick>
                        </a:rPr>
                        <a:t>be</a:t>
                      </a:r>
                      <a:r>
                        <a:rPr lang="en-US" sz="1300" strike="noStrike" spc="-1" dirty="0">
                          <a:solidFill>
                            <a:schemeClr val="tx1"/>
                          </a:solidFill>
                          <a:uFill>
                            <a:solidFill>
                              <a:srgbClr val="FFFFFF"/>
                            </a:solidFill>
                          </a:uFill>
                          <a:latin typeface="Calibri"/>
                        </a:rPr>
                        <a:t> a </a:t>
                      </a:r>
                      <a:r>
                        <a:rPr lang="en-US" sz="1300" u="sng" strike="noStrike" spc="-1" dirty="0">
                          <a:solidFill>
                            <a:schemeClr val="tx1"/>
                          </a:solidFill>
                          <a:uFill>
                            <a:solidFill>
                              <a:srgbClr val="FFFFFF"/>
                            </a:solidFill>
                          </a:uFill>
                          <a:latin typeface="Calibri"/>
                          <a:hlinkClick r:id="rId2">
                            <a:extLst>
                              <a:ext uri="{A12FA001-AC4F-418D-AE19-62706E023703}">
                                <ahyp:hlinkClr xmlns:ahyp="http://schemas.microsoft.com/office/drawing/2018/hyperlinkcolor" val="tx"/>
                              </a:ext>
                            </a:extLst>
                          </a:hlinkClick>
                        </a:rPr>
                        <a:t>time</a:t>
                      </a:r>
                      <a:r>
                        <a:rPr lang="en-US" sz="1300" strike="noStrike" spc="-1" dirty="0">
                          <a:solidFill>
                            <a:schemeClr val="tx1"/>
                          </a:solidFill>
                          <a:uFill>
                            <a:solidFill>
                              <a:srgbClr val="FFFFFF"/>
                            </a:solidFill>
                          </a:uFill>
                          <a:latin typeface="Calibri"/>
                        </a:rPr>
                        <a:t> of </a:t>
                      </a:r>
                      <a:r>
                        <a:rPr lang="en-US" sz="1300" u="sng" strike="noStrike" spc="-1" dirty="0">
                          <a:solidFill>
                            <a:schemeClr val="tx1"/>
                          </a:solidFill>
                          <a:uFill>
                            <a:solidFill>
                              <a:srgbClr val="FFFFFF"/>
                            </a:solidFill>
                          </a:uFill>
                          <a:latin typeface="Calibri"/>
                          <a:hlinkClick r:id="rId10">
                            <a:extLst>
                              <a:ext uri="{A12FA001-AC4F-418D-AE19-62706E023703}">
                                <ahyp:hlinkClr xmlns:ahyp="http://schemas.microsoft.com/office/drawing/2018/hyperlinkcolor" val="tx"/>
                              </a:ext>
                            </a:extLst>
                          </a:hlinkClick>
                        </a:rPr>
                        <a:t>trouble,</a:t>
                      </a:r>
                      <a:r>
                        <a:rPr lang="en-US" sz="1300" strike="noStrike" spc="-1" dirty="0">
                          <a:solidFill>
                            <a:srgbClr val="000000"/>
                          </a:solidFill>
                          <a:uFill>
                            <a:solidFill>
                              <a:srgbClr val="FFFFFF"/>
                            </a:solidFill>
                          </a:uFill>
                          <a:latin typeface="Calibri"/>
                        </a:rPr>
                        <a:t> </a:t>
                      </a:r>
                      <a:r>
                        <a:rPr lang="en-US" sz="1300" b="1" i="1" strike="noStrike" spc="-1" dirty="0">
                          <a:solidFill>
                            <a:srgbClr val="558ED5"/>
                          </a:solidFill>
                          <a:uFill>
                            <a:solidFill>
                              <a:srgbClr val="FFFFFF"/>
                            </a:solidFill>
                          </a:uFill>
                          <a:latin typeface="Calibri"/>
                        </a:rPr>
                        <a:t>(Maccabean wars) </a:t>
                      </a:r>
                      <a:r>
                        <a:rPr lang="en-US" sz="1300" strike="noStrike" spc="-1" dirty="0">
                          <a:solidFill>
                            <a:schemeClr val="tx1"/>
                          </a:solidFill>
                          <a:uFill>
                            <a:solidFill>
                              <a:srgbClr val="FFFFFF"/>
                            </a:solidFill>
                          </a:uFill>
                          <a:latin typeface="Calibri"/>
                        </a:rPr>
                        <a:t>such as never was since there was a </a:t>
                      </a:r>
                      <a:r>
                        <a:rPr lang="en-US" sz="1300" u="sng" strike="noStrike" spc="-1" dirty="0">
                          <a:solidFill>
                            <a:schemeClr val="tx1"/>
                          </a:solidFill>
                          <a:uFill>
                            <a:solidFill>
                              <a:srgbClr val="FFFFFF"/>
                            </a:solidFill>
                          </a:uFill>
                          <a:latin typeface="Calibri"/>
                          <a:hlinkClick r:id="rId11">
                            <a:extLst>
                              <a:ext uri="{A12FA001-AC4F-418D-AE19-62706E023703}">
                                <ahyp:hlinkClr xmlns:ahyp="http://schemas.microsoft.com/office/drawing/2018/hyperlinkcolor" val="tx"/>
                              </a:ext>
                            </a:extLst>
                          </a:hlinkClick>
                        </a:rPr>
                        <a:t>nation</a:t>
                      </a:r>
                      <a:r>
                        <a:rPr lang="en-US" sz="1300" strike="noStrike" spc="-1" dirty="0">
                          <a:solidFill>
                            <a:schemeClr val="tx1"/>
                          </a:solidFill>
                          <a:uFill>
                            <a:solidFill>
                              <a:srgbClr val="FFFFFF"/>
                            </a:solidFill>
                          </a:uFill>
                          <a:latin typeface="Calibri"/>
                        </a:rPr>
                        <a:t> even to </a:t>
                      </a:r>
                      <a:r>
                        <a:rPr lang="en-US" sz="1300" b="1" strike="noStrike" spc="-1" dirty="0">
                          <a:solidFill>
                            <a:schemeClr val="tx1"/>
                          </a:solidFill>
                          <a:uFill>
                            <a:solidFill>
                              <a:srgbClr val="FFFFFF"/>
                            </a:solidFill>
                          </a:uFill>
                          <a:latin typeface="Calibri"/>
                        </a:rPr>
                        <a:t>that same </a:t>
                      </a:r>
                      <a:r>
                        <a:rPr lang="en-US" sz="1300" b="1" u="sng" strike="noStrike" spc="-1" dirty="0">
                          <a:solidFill>
                            <a:schemeClr val="tx1"/>
                          </a:solidFill>
                          <a:uFill>
                            <a:solidFill>
                              <a:srgbClr val="FFFFFF"/>
                            </a:solidFill>
                          </a:uFill>
                          <a:latin typeface="Calibri"/>
                          <a:hlinkClick r:id="rId2">
                            <a:extLst>
                              <a:ext uri="{A12FA001-AC4F-418D-AE19-62706E023703}">
                                <ahyp:hlinkClr xmlns:ahyp="http://schemas.microsoft.com/office/drawing/2018/hyperlinkcolor" val="tx"/>
                              </a:ext>
                            </a:extLst>
                          </a:hlinkClick>
                        </a:rPr>
                        <a:t>time</a:t>
                      </a:r>
                      <a:r>
                        <a:rPr lang="en-US" sz="1300" u="sng" strike="noStrike" spc="-1" dirty="0">
                          <a:solidFill>
                            <a:schemeClr val="tx1"/>
                          </a:solidFill>
                          <a:uFill>
                            <a:solidFill>
                              <a:srgbClr val="FFFFFF"/>
                            </a:solidFill>
                          </a:uFill>
                          <a:latin typeface="Calibri"/>
                          <a:hlinkClick r:id="rId2">
                            <a:extLst>
                              <a:ext uri="{A12FA001-AC4F-418D-AE19-62706E023703}">
                                <ahyp:hlinkClr xmlns:ahyp="http://schemas.microsoft.com/office/drawing/2018/hyperlinkcolor" val="tx"/>
                              </a:ext>
                            </a:extLst>
                          </a:hlinkClick>
                        </a:rPr>
                        <a:t>:</a:t>
                      </a:r>
                      <a:r>
                        <a:rPr lang="en-US" sz="1300" strike="noStrike" spc="-1" dirty="0">
                          <a:solidFill>
                            <a:srgbClr val="000000"/>
                          </a:solidFill>
                          <a:uFill>
                            <a:solidFill>
                              <a:srgbClr val="FFFFFF"/>
                            </a:solidFill>
                          </a:uFill>
                          <a:latin typeface="Calibri"/>
                        </a:rPr>
                        <a:t> </a:t>
                      </a:r>
                      <a:r>
                        <a:rPr lang="en-US" sz="1300" b="1" i="1" strike="noStrike" spc="-1" dirty="0">
                          <a:solidFill>
                            <a:srgbClr val="558ED5"/>
                          </a:solidFill>
                          <a:uFill>
                            <a:solidFill>
                              <a:srgbClr val="FFFFFF"/>
                            </a:solidFill>
                          </a:uFill>
                          <a:latin typeface="Calibri"/>
                        </a:rPr>
                        <a:t>(up until that time no nation suffered that much in such short time)  </a:t>
                      </a:r>
                      <a:r>
                        <a:rPr lang="en-US" sz="1300" b="1" strike="noStrike" spc="-1" dirty="0">
                          <a:solidFill>
                            <a:schemeClr val="tx1"/>
                          </a:solidFill>
                          <a:uFill>
                            <a:solidFill>
                              <a:srgbClr val="FFFFFF"/>
                            </a:solidFill>
                          </a:uFill>
                          <a:latin typeface="Calibri"/>
                        </a:rPr>
                        <a:t>and at that </a:t>
                      </a:r>
                      <a:r>
                        <a:rPr lang="en-US" sz="1300" b="1" u="sng" strike="noStrike" spc="-1" dirty="0">
                          <a:solidFill>
                            <a:schemeClr val="tx1"/>
                          </a:solidFill>
                          <a:uFill>
                            <a:solidFill>
                              <a:srgbClr val="FFFFFF"/>
                            </a:solidFill>
                          </a:uFill>
                          <a:latin typeface="Calibri"/>
                          <a:hlinkClick r:id="rId2">
                            <a:extLst>
                              <a:ext uri="{A12FA001-AC4F-418D-AE19-62706E023703}">
                                <ahyp:hlinkClr xmlns:ahyp="http://schemas.microsoft.com/office/drawing/2018/hyperlinkcolor" val="tx"/>
                              </a:ext>
                            </a:extLst>
                          </a:hlinkClick>
                        </a:rPr>
                        <a:t>time</a:t>
                      </a:r>
                      <a:r>
                        <a:rPr lang="en-US" sz="1300" strike="noStrike" spc="-1" dirty="0">
                          <a:solidFill>
                            <a:schemeClr val="tx1"/>
                          </a:solidFill>
                          <a:uFill>
                            <a:solidFill>
                              <a:srgbClr val="FFFFFF"/>
                            </a:solidFill>
                          </a:uFill>
                          <a:latin typeface="Calibri"/>
                        </a:rPr>
                        <a:t> thy </a:t>
                      </a:r>
                      <a:r>
                        <a:rPr lang="en-US" sz="1300" u="sng" strike="noStrike" spc="-1" dirty="0">
                          <a:solidFill>
                            <a:schemeClr val="tx1"/>
                          </a:solidFill>
                          <a:uFill>
                            <a:solidFill>
                              <a:srgbClr val="FFFFFF"/>
                            </a:solidFill>
                          </a:uFill>
                          <a:latin typeface="Calibri"/>
                          <a:hlinkClick r:id="rId8">
                            <a:extLst>
                              <a:ext uri="{A12FA001-AC4F-418D-AE19-62706E023703}">
                                <ahyp:hlinkClr xmlns:ahyp="http://schemas.microsoft.com/office/drawing/2018/hyperlinkcolor" val="tx"/>
                              </a:ext>
                            </a:extLst>
                          </a:hlinkClick>
                        </a:rPr>
                        <a:t>people</a:t>
                      </a:r>
                      <a:r>
                        <a:rPr lang="en-US" sz="1300" strike="noStrike" spc="-1" dirty="0">
                          <a:solidFill>
                            <a:schemeClr val="tx1"/>
                          </a:solidFill>
                          <a:uFill>
                            <a:solidFill>
                              <a:srgbClr val="FFFFFF"/>
                            </a:solidFill>
                          </a:uFill>
                          <a:latin typeface="Calibri"/>
                        </a:rPr>
                        <a:t> shall be </a:t>
                      </a:r>
                      <a:r>
                        <a:rPr lang="en-US" sz="1300" u="sng" strike="noStrike" spc="-1" dirty="0">
                          <a:solidFill>
                            <a:schemeClr val="tx1"/>
                          </a:solidFill>
                          <a:uFill>
                            <a:solidFill>
                              <a:srgbClr val="FFFFFF"/>
                            </a:solidFill>
                          </a:uFill>
                          <a:latin typeface="Calibri"/>
                          <a:hlinkClick r:id="rId12">
                            <a:extLst>
                              <a:ext uri="{A12FA001-AC4F-418D-AE19-62706E023703}">
                                <ahyp:hlinkClr xmlns:ahyp="http://schemas.microsoft.com/office/drawing/2018/hyperlinkcolor" val="tx"/>
                              </a:ext>
                            </a:extLst>
                          </a:hlinkClick>
                        </a:rPr>
                        <a:t>delivered</a:t>
                      </a:r>
                      <a:r>
                        <a:rPr lang="en-US" sz="1300" strike="noStrike" spc="-1" dirty="0">
                          <a:solidFill>
                            <a:schemeClr val="tx1"/>
                          </a:solidFill>
                          <a:uFill>
                            <a:solidFill>
                              <a:srgbClr val="FFFFFF"/>
                            </a:solidFill>
                          </a:uFill>
                          <a:latin typeface="Calibri"/>
                        </a:rPr>
                        <a:t>, every one that shall be </a:t>
                      </a:r>
                      <a:r>
                        <a:rPr lang="en-US" sz="1300" u="sng" strike="noStrike" spc="-1" dirty="0">
                          <a:solidFill>
                            <a:schemeClr val="tx1"/>
                          </a:solidFill>
                          <a:uFill>
                            <a:solidFill>
                              <a:srgbClr val="FFFFFF"/>
                            </a:solidFill>
                          </a:uFill>
                          <a:latin typeface="Calibri"/>
                          <a:hlinkClick r:id="rId13">
                            <a:extLst>
                              <a:ext uri="{A12FA001-AC4F-418D-AE19-62706E023703}">
                                <ahyp:hlinkClr xmlns:ahyp="http://schemas.microsoft.com/office/drawing/2018/hyperlinkcolor" val="tx"/>
                              </a:ext>
                            </a:extLst>
                          </a:hlinkClick>
                        </a:rPr>
                        <a:t>found</a:t>
                      </a:r>
                      <a:r>
                        <a:rPr lang="en-US" sz="1300" strike="noStrike" spc="-1" dirty="0">
                          <a:solidFill>
                            <a:schemeClr val="tx1"/>
                          </a:solidFill>
                          <a:uFill>
                            <a:solidFill>
                              <a:srgbClr val="FFFFFF"/>
                            </a:solidFill>
                          </a:uFill>
                          <a:latin typeface="Calibri"/>
                        </a:rPr>
                        <a:t> </a:t>
                      </a:r>
                      <a:r>
                        <a:rPr lang="en-US" sz="1300" u="sng" strike="noStrike" spc="-1" dirty="0">
                          <a:solidFill>
                            <a:schemeClr val="tx1"/>
                          </a:solidFill>
                          <a:uFill>
                            <a:solidFill>
                              <a:srgbClr val="FFFFFF"/>
                            </a:solidFill>
                          </a:uFill>
                          <a:latin typeface="Calibri"/>
                          <a:hlinkClick r:id="rId14">
                            <a:extLst>
                              <a:ext uri="{A12FA001-AC4F-418D-AE19-62706E023703}">
                                <ahyp:hlinkClr xmlns:ahyp="http://schemas.microsoft.com/office/drawing/2018/hyperlinkcolor" val="tx"/>
                              </a:ext>
                            </a:extLst>
                          </a:hlinkClick>
                        </a:rPr>
                        <a:t>written</a:t>
                      </a:r>
                      <a:r>
                        <a:rPr lang="en-US" sz="1300" strike="noStrike" spc="-1" dirty="0">
                          <a:solidFill>
                            <a:schemeClr val="tx1"/>
                          </a:solidFill>
                          <a:uFill>
                            <a:solidFill>
                              <a:srgbClr val="FFFFFF"/>
                            </a:solidFill>
                          </a:uFill>
                          <a:latin typeface="Calibri"/>
                        </a:rPr>
                        <a:t> in the </a:t>
                      </a:r>
                      <a:r>
                        <a:rPr lang="en-US" sz="1300" u="sng" strike="noStrike" spc="-1" dirty="0">
                          <a:solidFill>
                            <a:schemeClr val="tx1"/>
                          </a:solidFill>
                          <a:uFill>
                            <a:solidFill>
                              <a:srgbClr val="FFFFFF"/>
                            </a:solidFill>
                          </a:uFill>
                          <a:latin typeface="Calibri"/>
                          <a:hlinkClick r:id="rId15">
                            <a:extLst>
                              <a:ext uri="{A12FA001-AC4F-418D-AE19-62706E023703}">
                                <ahyp:hlinkClr xmlns:ahyp="http://schemas.microsoft.com/office/drawing/2018/hyperlinkcolor" val="tx"/>
                              </a:ext>
                            </a:extLst>
                          </a:hlinkClick>
                        </a:rPr>
                        <a:t>book.</a:t>
                      </a:r>
                      <a:r>
                        <a:rPr lang="en-US" sz="1300" strike="noStrike" spc="-1" dirty="0">
                          <a:solidFill>
                            <a:srgbClr val="000000"/>
                          </a:solidFill>
                          <a:uFill>
                            <a:solidFill>
                              <a:srgbClr val="FFFFFF"/>
                            </a:solidFill>
                          </a:uFill>
                          <a:latin typeface="Calibri"/>
                        </a:rPr>
                        <a:t> </a:t>
                      </a:r>
                      <a:r>
                        <a:rPr lang="en-US" sz="1300" b="1" i="1" strike="noStrike" spc="-1" dirty="0">
                          <a:solidFill>
                            <a:srgbClr val="558ED5"/>
                          </a:solidFill>
                          <a:uFill>
                            <a:solidFill>
                              <a:srgbClr val="FFFFFF"/>
                            </a:solidFill>
                          </a:uFill>
                          <a:latin typeface="Calibri"/>
                        </a:rPr>
                        <a:t>(those who were living a righteous life would be delivered by death or by Divine preservation until the time of trial and tribulation was over.)</a:t>
                      </a:r>
                      <a:endParaRPr dirty="0"/>
                    </a:p>
                  </a:txBody>
                  <a:tcPr marL="51120" marR="5112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1"/>
                  </a:ext>
                </a:extLst>
              </a:tr>
              <a:tr h="800462">
                <a:tc>
                  <a:txBody>
                    <a:bodyPr/>
                    <a:lstStyle/>
                    <a:p>
                      <a:pPr algn="just">
                        <a:lnSpc>
                          <a:spcPct val="100000"/>
                        </a:lnSpc>
                      </a:pPr>
                      <a:r>
                        <a:rPr lang="en-US" sz="1300" b="1" strike="noStrike" spc="-1" dirty="0">
                          <a:solidFill>
                            <a:srgbClr val="000000"/>
                          </a:solidFill>
                          <a:uFill>
                            <a:solidFill>
                              <a:srgbClr val="FFFFFF"/>
                            </a:solidFill>
                          </a:uFill>
                          <a:latin typeface="Calibri"/>
                        </a:rPr>
                        <a:t>12:2</a:t>
                      </a:r>
                      <a:r>
                        <a:rPr lang="en-US" sz="1300" strike="noStrike" spc="-1" dirty="0">
                          <a:solidFill>
                            <a:srgbClr val="000000"/>
                          </a:solidFill>
                          <a:uFill>
                            <a:solidFill>
                              <a:srgbClr val="FFFFFF"/>
                            </a:solidFill>
                          </a:uFill>
                          <a:latin typeface="Calibri"/>
                        </a:rPr>
                        <a:t>  </a:t>
                      </a:r>
                      <a:r>
                        <a:rPr lang="en-US" sz="1300" strike="noStrike" spc="-1" dirty="0">
                          <a:solidFill>
                            <a:schemeClr val="tx1"/>
                          </a:solidFill>
                          <a:uFill>
                            <a:solidFill>
                              <a:srgbClr val="FFFFFF"/>
                            </a:solidFill>
                          </a:uFill>
                          <a:latin typeface="Calibri"/>
                        </a:rPr>
                        <a:t>And </a:t>
                      </a:r>
                      <a:r>
                        <a:rPr lang="en-US" sz="1300" u="sng" strike="noStrike" spc="-1" dirty="0">
                          <a:solidFill>
                            <a:schemeClr val="tx1"/>
                          </a:solidFill>
                          <a:uFill>
                            <a:solidFill>
                              <a:srgbClr val="FFFFFF"/>
                            </a:solidFill>
                          </a:uFill>
                          <a:latin typeface="Calibri"/>
                          <a:hlinkClick r:id="rId16">
                            <a:extLst>
                              <a:ext uri="{A12FA001-AC4F-418D-AE19-62706E023703}">
                                <ahyp:hlinkClr xmlns:ahyp="http://schemas.microsoft.com/office/drawing/2018/hyperlinkcolor" val="tx"/>
                              </a:ext>
                            </a:extLst>
                          </a:hlinkClick>
                        </a:rPr>
                        <a:t>many</a:t>
                      </a:r>
                      <a:r>
                        <a:rPr lang="en-US" sz="1300" strike="noStrike" spc="-1" dirty="0">
                          <a:solidFill>
                            <a:schemeClr val="tx1"/>
                          </a:solidFill>
                          <a:uFill>
                            <a:solidFill>
                              <a:srgbClr val="FFFFFF"/>
                            </a:solidFill>
                          </a:uFill>
                          <a:latin typeface="Calibri"/>
                        </a:rPr>
                        <a:t> of them that </a:t>
                      </a:r>
                      <a:r>
                        <a:rPr lang="en-US" sz="1300" u="sng" strike="noStrike" spc="-1" dirty="0">
                          <a:solidFill>
                            <a:schemeClr val="tx1"/>
                          </a:solidFill>
                          <a:uFill>
                            <a:solidFill>
                              <a:srgbClr val="FFFFFF"/>
                            </a:solidFill>
                          </a:uFill>
                          <a:latin typeface="Calibri"/>
                          <a:hlinkClick r:id="rId17">
                            <a:extLst>
                              <a:ext uri="{A12FA001-AC4F-418D-AE19-62706E023703}">
                                <ahyp:hlinkClr xmlns:ahyp="http://schemas.microsoft.com/office/drawing/2018/hyperlinkcolor" val="tx"/>
                              </a:ext>
                            </a:extLst>
                          </a:hlinkClick>
                        </a:rPr>
                        <a:t>sleep</a:t>
                      </a:r>
                      <a:r>
                        <a:rPr lang="en-US" sz="1300" strike="noStrike" spc="-1" dirty="0">
                          <a:solidFill>
                            <a:schemeClr val="tx1"/>
                          </a:solidFill>
                          <a:uFill>
                            <a:solidFill>
                              <a:srgbClr val="FFFFFF"/>
                            </a:solidFill>
                          </a:uFill>
                          <a:latin typeface="Calibri"/>
                        </a:rPr>
                        <a:t> in the </a:t>
                      </a:r>
                      <a:r>
                        <a:rPr lang="en-US" sz="1300" u="sng" strike="noStrike" spc="-1" dirty="0">
                          <a:solidFill>
                            <a:schemeClr val="tx1"/>
                          </a:solidFill>
                          <a:uFill>
                            <a:solidFill>
                              <a:srgbClr val="FFFFFF"/>
                            </a:solidFill>
                          </a:uFill>
                          <a:latin typeface="Calibri"/>
                          <a:hlinkClick r:id="rId18">
                            <a:extLst>
                              <a:ext uri="{A12FA001-AC4F-418D-AE19-62706E023703}">
                                <ahyp:hlinkClr xmlns:ahyp="http://schemas.microsoft.com/office/drawing/2018/hyperlinkcolor" val="tx"/>
                              </a:ext>
                            </a:extLst>
                          </a:hlinkClick>
                        </a:rPr>
                        <a:t>dust</a:t>
                      </a:r>
                      <a:r>
                        <a:rPr lang="en-US" sz="1300" strike="noStrike" spc="-1" dirty="0">
                          <a:solidFill>
                            <a:schemeClr val="tx1"/>
                          </a:solidFill>
                          <a:uFill>
                            <a:solidFill>
                              <a:srgbClr val="FFFFFF"/>
                            </a:solidFill>
                          </a:uFill>
                          <a:latin typeface="Calibri"/>
                        </a:rPr>
                        <a:t> of the </a:t>
                      </a:r>
                      <a:r>
                        <a:rPr lang="en-US" sz="1300" u="sng" strike="noStrike" spc="-1" dirty="0">
                          <a:solidFill>
                            <a:schemeClr val="tx1"/>
                          </a:solidFill>
                          <a:uFill>
                            <a:solidFill>
                              <a:srgbClr val="FFFFFF"/>
                            </a:solidFill>
                          </a:uFill>
                          <a:latin typeface="Calibri"/>
                          <a:hlinkClick r:id="rId19">
                            <a:extLst>
                              <a:ext uri="{A12FA001-AC4F-418D-AE19-62706E023703}">
                                <ahyp:hlinkClr xmlns:ahyp="http://schemas.microsoft.com/office/drawing/2018/hyperlinkcolor" val="tx"/>
                              </a:ext>
                            </a:extLst>
                          </a:hlinkClick>
                        </a:rPr>
                        <a:t>earth</a:t>
                      </a:r>
                      <a:r>
                        <a:rPr lang="en-US" sz="1300" strike="noStrike" spc="-1" dirty="0">
                          <a:solidFill>
                            <a:schemeClr val="tx1"/>
                          </a:solidFill>
                          <a:uFill>
                            <a:solidFill>
                              <a:srgbClr val="FFFFFF"/>
                            </a:solidFill>
                          </a:uFill>
                          <a:latin typeface="Calibri"/>
                        </a:rPr>
                        <a:t> shall </a:t>
                      </a:r>
                      <a:r>
                        <a:rPr lang="en-US" sz="1300" u="sng" strike="noStrike" spc="-1" dirty="0">
                          <a:solidFill>
                            <a:schemeClr val="tx1"/>
                          </a:solidFill>
                          <a:uFill>
                            <a:solidFill>
                              <a:srgbClr val="FFFFFF"/>
                            </a:solidFill>
                          </a:uFill>
                          <a:latin typeface="Calibri"/>
                          <a:hlinkClick r:id="rId20">
                            <a:extLst>
                              <a:ext uri="{A12FA001-AC4F-418D-AE19-62706E023703}">
                                <ahyp:hlinkClr xmlns:ahyp="http://schemas.microsoft.com/office/drawing/2018/hyperlinkcolor" val="tx"/>
                              </a:ext>
                            </a:extLst>
                          </a:hlinkClick>
                        </a:rPr>
                        <a:t>awake</a:t>
                      </a:r>
                      <a:r>
                        <a:rPr lang="en-US" sz="1300" strike="noStrike" spc="-1" dirty="0">
                          <a:solidFill>
                            <a:schemeClr val="tx1"/>
                          </a:solidFill>
                          <a:uFill>
                            <a:solidFill>
                              <a:srgbClr val="FFFFFF"/>
                            </a:solidFill>
                          </a:uFill>
                          <a:latin typeface="Calibri"/>
                        </a:rPr>
                        <a:t>, some to </a:t>
                      </a:r>
                      <a:r>
                        <a:rPr lang="en-US" sz="1300" u="sng" strike="noStrike" spc="-1" dirty="0">
                          <a:solidFill>
                            <a:schemeClr val="tx1"/>
                          </a:solidFill>
                          <a:uFill>
                            <a:solidFill>
                              <a:srgbClr val="FFFFFF"/>
                            </a:solidFill>
                          </a:uFill>
                          <a:latin typeface="Calibri"/>
                          <a:hlinkClick r:id="rId21">
                            <a:extLst>
                              <a:ext uri="{A12FA001-AC4F-418D-AE19-62706E023703}">
                                <ahyp:hlinkClr xmlns:ahyp="http://schemas.microsoft.com/office/drawing/2018/hyperlinkcolor" val="tx"/>
                              </a:ext>
                            </a:extLst>
                          </a:hlinkClick>
                        </a:rPr>
                        <a:t>everlasting</a:t>
                      </a:r>
                      <a:r>
                        <a:rPr lang="en-US" sz="1300" strike="noStrike" spc="-1" dirty="0">
                          <a:solidFill>
                            <a:schemeClr val="tx1"/>
                          </a:solidFill>
                          <a:uFill>
                            <a:solidFill>
                              <a:srgbClr val="FFFFFF"/>
                            </a:solidFill>
                          </a:uFill>
                          <a:latin typeface="Calibri"/>
                        </a:rPr>
                        <a:t> </a:t>
                      </a:r>
                      <a:r>
                        <a:rPr lang="en-US" sz="1300" u="sng" strike="noStrike" spc="-1" dirty="0">
                          <a:solidFill>
                            <a:schemeClr val="tx1"/>
                          </a:solidFill>
                          <a:uFill>
                            <a:solidFill>
                              <a:srgbClr val="FFFFFF"/>
                            </a:solidFill>
                          </a:uFill>
                          <a:latin typeface="Calibri"/>
                          <a:hlinkClick r:id="rId22">
                            <a:extLst>
                              <a:ext uri="{A12FA001-AC4F-418D-AE19-62706E023703}">
                                <ahyp:hlinkClr xmlns:ahyp="http://schemas.microsoft.com/office/drawing/2018/hyperlinkcolor" val="tx"/>
                              </a:ext>
                            </a:extLst>
                          </a:hlinkClick>
                        </a:rPr>
                        <a:t>life,</a:t>
                      </a:r>
                      <a:r>
                        <a:rPr lang="en-US" sz="1300" strike="noStrike" spc="-1" dirty="0">
                          <a:solidFill>
                            <a:schemeClr val="tx1"/>
                          </a:solidFill>
                          <a:uFill>
                            <a:solidFill>
                              <a:srgbClr val="FFFFFF"/>
                            </a:solidFill>
                          </a:uFill>
                          <a:latin typeface="Calibri"/>
                        </a:rPr>
                        <a:t> and some to </a:t>
                      </a:r>
                      <a:r>
                        <a:rPr lang="en-US" sz="1300" u="sng" strike="noStrike" spc="-1" dirty="0">
                          <a:solidFill>
                            <a:schemeClr val="tx1"/>
                          </a:solidFill>
                          <a:uFill>
                            <a:solidFill>
                              <a:srgbClr val="FFFFFF"/>
                            </a:solidFill>
                          </a:uFill>
                          <a:latin typeface="Calibri"/>
                          <a:hlinkClick r:id="rId23">
                            <a:extLst>
                              <a:ext uri="{A12FA001-AC4F-418D-AE19-62706E023703}">
                                <ahyp:hlinkClr xmlns:ahyp="http://schemas.microsoft.com/office/drawing/2018/hyperlinkcolor" val="tx"/>
                              </a:ext>
                            </a:extLst>
                          </a:hlinkClick>
                        </a:rPr>
                        <a:t>shame</a:t>
                      </a:r>
                      <a:r>
                        <a:rPr lang="en-US" sz="1300" strike="noStrike" spc="-1" dirty="0">
                          <a:solidFill>
                            <a:schemeClr val="tx1"/>
                          </a:solidFill>
                          <a:uFill>
                            <a:solidFill>
                              <a:srgbClr val="FFFFFF"/>
                            </a:solidFill>
                          </a:uFill>
                          <a:latin typeface="Calibri"/>
                        </a:rPr>
                        <a:t> and </a:t>
                      </a:r>
                      <a:r>
                        <a:rPr lang="en-US" sz="1300" u="sng" strike="noStrike" spc="-1" dirty="0">
                          <a:solidFill>
                            <a:schemeClr val="tx1"/>
                          </a:solidFill>
                          <a:uFill>
                            <a:solidFill>
                              <a:srgbClr val="FFFFFF"/>
                            </a:solidFill>
                          </a:uFill>
                          <a:latin typeface="Calibri"/>
                          <a:hlinkClick r:id="rId21">
                            <a:extLst>
                              <a:ext uri="{A12FA001-AC4F-418D-AE19-62706E023703}">
                                <ahyp:hlinkClr xmlns:ahyp="http://schemas.microsoft.com/office/drawing/2018/hyperlinkcolor" val="tx"/>
                              </a:ext>
                            </a:extLst>
                          </a:hlinkClick>
                        </a:rPr>
                        <a:t>everlasting</a:t>
                      </a:r>
                      <a:r>
                        <a:rPr lang="en-US" sz="1300" strike="noStrike" spc="-1" dirty="0">
                          <a:solidFill>
                            <a:schemeClr val="tx1"/>
                          </a:solidFill>
                          <a:uFill>
                            <a:solidFill>
                              <a:srgbClr val="FFFFFF"/>
                            </a:solidFill>
                          </a:uFill>
                          <a:latin typeface="Calibri"/>
                        </a:rPr>
                        <a:t> </a:t>
                      </a:r>
                      <a:r>
                        <a:rPr lang="en-US" sz="1300" u="sng" strike="noStrike" spc="-1" dirty="0">
                          <a:solidFill>
                            <a:schemeClr val="tx1"/>
                          </a:solidFill>
                          <a:uFill>
                            <a:solidFill>
                              <a:srgbClr val="FFFFFF"/>
                            </a:solidFill>
                          </a:uFill>
                          <a:latin typeface="Calibri"/>
                          <a:hlinkClick r:id="rId24">
                            <a:extLst>
                              <a:ext uri="{A12FA001-AC4F-418D-AE19-62706E023703}">
                                <ahyp:hlinkClr xmlns:ahyp="http://schemas.microsoft.com/office/drawing/2018/hyperlinkcolor" val="tx"/>
                              </a:ext>
                            </a:extLst>
                          </a:hlinkClick>
                        </a:rPr>
                        <a:t>contempt.</a:t>
                      </a:r>
                      <a:r>
                        <a:rPr lang="en-US" sz="1300" strike="noStrike" spc="-1" dirty="0">
                          <a:solidFill>
                            <a:srgbClr val="000000"/>
                          </a:solidFill>
                          <a:uFill>
                            <a:solidFill>
                              <a:srgbClr val="FFFFFF"/>
                            </a:solidFill>
                          </a:uFill>
                          <a:latin typeface="Calibri"/>
                        </a:rPr>
                        <a:t>  </a:t>
                      </a:r>
                      <a:r>
                        <a:rPr lang="en-US" sz="1300" b="1" i="1" strike="noStrike" spc="-1" dirty="0">
                          <a:solidFill>
                            <a:srgbClr val="558ED5"/>
                          </a:solidFill>
                          <a:uFill>
                            <a:solidFill>
                              <a:srgbClr val="FFFFFF"/>
                            </a:solidFill>
                          </a:uFill>
                          <a:latin typeface="Calibri"/>
                        </a:rPr>
                        <a:t>(Many will die from this time period….but there is a promise of resurrection of the righteous, and a promise of the resurrection of the wicked….the first and second resurrection)</a:t>
                      </a:r>
                      <a:endParaRPr dirty="0"/>
                    </a:p>
                  </a:txBody>
                  <a:tcPr marL="51120" marR="5112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2"/>
                  </a:ext>
                </a:extLst>
              </a:tr>
              <a:tr h="1177455">
                <a:tc>
                  <a:txBody>
                    <a:bodyPr/>
                    <a:lstStyle/>
                    <a:p>
                      <a:pPr algn="just">
                        <a:lnSpc>
                          <a:spcPct val="100000"/>
                        </a:lnSpc>
                      </a:pPr>
                      <a:r>
                        <a:rPr lang="en-US" sz="1300" b="1" strike="noStrike" spc="-1" dirty="0">
                          <a:solidFill>
                            <a:srgbClr val="000000"/>
                          </a:solidFill>
                          <a:uFill>
                            <a:solidFill>
                              <a:srgbClr val="FFFFFF"/>
                            </a:solidFill>
                          </a:uFill>
                          <a:latin typeface="Calibri"/>
                        </a:rPr>
                        <a:t>12:3</a:t>
                      </a:r>
                      <a:r>
                        <a:rPr lang="en-US" sz="1300" strike="noStrike" spc="-1" dirty="0">
                          <a:solidFill>
                            <a:srgbClr val="000000"/>
                          </a:solidFill>
                          <a:uFill>
                            <a:solidFill>
                              <a:srgbClr val="FFFFFF"/>
                            </a:solidFill>
                          </a:uFill>
                          <a:latin typeface="Calibri"/>
                        </a:rPr>
                        <a:t>  </a:t>
                      </a:r>
                      <a:r>
                        <a:rPr lang="en-US" sz="1300" strike="noStrike" spc="-1" dirty="0">
                          <a:solidFill>
                            <a:schemeClr val="tx1"/>
                          </a:solidFill>
                          <a:uFill>
                            <a:solidFill>
                              <a:srgbClr val="FFFFFF"/>
                            </a:solidFill>
                          </a:uFill>
                          <a:latin typeface="Calibri"/>
                        </a:rPr>
                        <a:t>And they that be </a:t>
                      </a:r>
                      <a:r>
                        <a:rPr lang="en-US" sz="1300" u="sng" strike="noStrike" spc="-1" dirty="0">
                          <a:solidFill>
                            <a:schemeClr val="tx1"/>
                          </a:solidFill>
                          <a:uFill>
                            <a:solidFill>
                              <a:srgbClr val="FFFFFF"/>
                            </a:solidFill>
                          </a:uFill>
                          <a:latin typeface="Calibri"/>
                          <a:hlinkClick r:id="rId25">
                            <a:extLst>
                              <a:ext uri="{A12FA001-AC4F-418D-AE19-62706E023703}">
                                <ahyp:hlinkClr xmlns:ahyp="http://schemas.microsoft.com/office/drawing/2018/hyperlinkcolor" val="tx"/>
                              </a:ext>
                            </a:extLst>
                          </a:hlinkClick>
                        </a:rPr>
                        <a:t>wise</a:t>
                      </a:r>
                      <a:r>
                        <a:rPr lang="en-US" sz="1300" strike="noStrike" spc="-1" dirty="0">
                          <a:solidFill>
                            <a:schemeClr val="tx1"/>
                          </a:solidFill>
                          <a:uFill>
                            <a:solidFill>
                              <a:srgbClr val="FFFFFF"/>
                            </a:solidFill>
                          </a:uFill>
                          <a:latin typeface="Calibri"/>
                        </a:rPr>
                        <a:t> shall </a:t>
                      </a:r>
                      <a:r>
                        <a:rPr lang="en-US" sz="1300" u="sng" strike="noStrike" spc="-1" dirty="0">
                          <a:solidFill>
                            <a:schemeClr val="tx1"/>
                          </a:solidFill>
                          <a:uFill>
                            <a:solidFill>
                              <a:srgbClr val="FFFFFF"/>
                            </a:solidFill>
                          </a:uFill>
                          <a:latin typeface="Calibri"/>
                          <a:hlinkClick r:id="rId26">
                            <a:extLst>
                              <a:ext uri="{A12FA001-AC4F-418D-AE19-62706E023703}">
                                <ahyp:hlinkClr xmlns:ahyp="http://schemas.microsoft.com/office/drawing/2018/hyperlinkcolor" val="tx"/>
                              </a:ext>
                            </a:extLst>
                          </a:hlinkClick>
                        </a:rPr>
                        <a:t>shine</a:t>
                      </a:r>
                      <a:r>
                        <a:rPr lang="en-US" sz="1300" strike="noStrike" spc="-1" dirty="0">
                          <a:solidFill>
                            <a:schemeClr val="tx1"/>
                          </a:solidFill>
                          <a:uFill>
                            <a:solidFill>
                              <a:srgbClr val="FFFFFF"/>
                            </a:solidFill>
                          </a:uFill>
                          <a:latin typeface="Calibri"/>
                        </a:rPr>
                        <a:t> as the </a:t>
                      </a:r>
                      <a:r>
                        <a:rPr lang="en-US" sz="1300" u="sng" strike="noStrike" spc="-1" dirty="0">
                          <a:solidFill>
                            <a:schemeClr val="tx1"/>
                          </a:solidFill>
                          <a:uFill>
                            <a:solidFill>
                              <a:srgbClr val="FFFFFF"/>
                            </a:solidFill>
                          </a:uFill>
                          <a:latin typeface="Calibri"/>
                          <a:hlinkClick r:id="rId27">
                            <a:extLst>
                              <a:ext uri="{A12FA001-AC4F-418D-AE19-62706E023703}">
                                <ahyp:hlinkClr xmlns:ahyp="http://schemas.microsoft.com/office/drawing/2018/hyperlinkcolor" val="tx"/>
                              </a:ext>
                            </a:extLst>
                          </a:hlinkClick>
                        </a:rPr>
                        <a:t>brightness</a:t>
                      </a:r>
                      <a:r>
                        <a:rPr lang="en-US" sz="1300" strike="noStrike" spc="-1" dirty="0">
                          <a:solidFill>
                            <a:schemeClr val="tx1"/>
                          </a:solidFill>
                          <a:uFill>
                            <a:solidFill>
                              <a:srgbClr val="FFFFFF"/>
                            </a:solidFill>
                          </a:uFill>
                          <a:latin typeface="Calibri"/>
                        </a:rPr>
                        <a:t> of the </a:t>
                      </a:r>
                      <a:r>
                        <a:rPr lang="en-US" sz="1300" u="sng" strike="noStrike" spc="-1" dirty="0">
                          <a:solidFill>
                            <a:schemeClr val="tx1"/>
                          </a:solidFill>
                          <a:uFill>
                            <a:solidFill>
                              <a:srgbClr val="FFFFFF"/>
                            </a:solidFill>
                          </a:uFill>
                          <a:latin typeface="Calibri"/>
                          <a:hlinkClick r:id="rId28">
                            <a:extLst>
                              <a:ext uri="{A12FA001-AC4F-418D-AE19-62706E023703}">
                                <ahyp:hlinkClr xmlns:ahyp="http://schemas.microsoft.com/office/drawing/2018/hyperlinkcolor" val="tx"/>
                              </a:ext>
                            </a:extLst>
                          </a:hlinkClick>
                        </a:rPr>
                        <a:t>firmament;</a:t>
                      </a:r>
                      <a:r>
                        <a:rPr lang="en-US" sz="1300" strike="noStrike" spc="-1" dirty="0">
                          <a:solidFill>
                            <a:schemeClr val="tx1"/>
                          </a:solidFill>
                          <a:uFill>
                            <a:solidFill>
                              <a:srgbClr val="FFFFFF"/>
                            </a:solidFill>
                          </a:uFill>
                          <a:latin typeface="Calibri"/>
                        </a:rPr>
                        <a:t> and they that turn </a:t>
                      </a:r>
                      <a:r>
                        <a:rPr lang="en-US" sz="1300" u="sng" strike="noStrike" spc="-1" dirty="0">
                          <a:solidFill>
                            <a:schemeClr val="tx1"/>
                          </a:solidFill>
                          <a:uFill>
                            <a:solidFill>
                              <a:srgbClr val="FFFFFF"/>
                            </a:solidFill>
                          </a:uFill>
                          <a:latin typeface="Calibri"/>
                          <a:hlinkClick r:id="rId16">
                            <a:extLst>
                              <a:ext uri="{A12FA001-AC4F-418D-AE19-62706E023703}">
                                <ahyp:hlinkClr xmlns:ahyp="http://schemas.microsoft.com/office/drawing/2018/hyperlinkcolor" val="tx"/>
                              </a:ext>
                            </a:extLst>
                          </a:hlinkClick>
                        </a:rPr>
                        <a:t>many</a:t>
                      </a:r>
                      <a:r>
                        <a:rPr lang="en-US" sz="1300" strike="noStrike" spc="-1" dirty="0">
                          <a:solidFill>
                            <a:schemeClr val="tx1"/>
                          </a:solidFill>
                          <a:uFill>
                            <a:solidFill>
                              <a:srgbClr val="FFFFFF"/>
                            </a:solidFill>
                          </a:uFill>
                          <a:latin typeface="Calibri"/>
                        </a:rPr>
                        <a:t> to </a:t>
                      </a:r>
                      <a:r>
                        <a:rPr lang="en-US" sz="1300" u="sng" strike="noStrike" spc="-1" dirty="0">
                          <a:solidFill>
                            <a:schemeClr val="tx1"/>
                          </a:solidFill>
                          <a:uFill>
                            <a:solidFill>
                              <a:srgbClr val="FFFFFF"/>
                            </a:solidFill>
                          </a:uFill>
                          <a:latin typeface="Calibri"/>
                          <a:hlinkClick r:id="rId29">
                            <a:extLst>
                              <a:ext uri="{A12FA001-AC4F-418D-AE19-62706E023703}">
                                <ahyp:hlinkClr xmlns:ahyp="http://schemas.microsoft.com/office/drawing/2018/hyperlinkcolor" val="tx"/>
                              </a:ext>
                            </a:extLst>
                          </a:hlinkClick>
                        </a:rPr>
                        <a:t>righteousness</a:t>
                      </a:r>
                      <a:r>
                        <a:rPr lang="en-US" sz="1300" strike="noStrike" spc="-1" dirty="0">
                          <a:solidFill>
                            <a:schemeClr val="tx1"/>
                          </a:solidFill>
                          <a:uFill>
                            <a:solidFill>
                              <a:srgbClr val="FFFFFF"/>
                            </a:solidFill>
                          </a:uFill>
                          <a:latin typeface="Calibri"/>
                        </a:rPr>
                        <a:t> as the </a:t>
                      </a:r>
                      <a:r>
                        <a:rPr lang="en-US" sz="1300" u="sng" strike="noStrike" spc="-1" dirty="0">
                          <a:solidFill>
                            <a:schemeClr val="tx1"/>
                          </a:solidFill>
                          <a:uFill>
                            <a:solidFill>
                              <a:srgbClr val="FFFFFF"/>
                            </a:solidFill>
                          </a:uFill>
                          <a:latin typeface="Calibri"/>
                          <a:hlinkClick r:id="rId30">
                            <a:extLst>
                              <a:ext uri="{A12FA001-AC4F-418D-AE19-62706E023703}">
                                <ahyp:hlinkClr xmlns:ahyp="http://schemas.microsoft.com/office/drawing/2018/hyperlinkcolor" val="tx"/>
                              </a:ext>
                            </a:extLst>
                          </a:hlinkClick>
                        </a:rPr>
                        <a:t>stars</a:t>
                      </a:r>
                      <a:r>
                        <a:rPr lang="en-US" sz="1300" strike="noStrike" spc="-1" dirty="0">
                          <a:solidFill>
                            <a:schemeClr val="tx1"/>
                          </a:solidFill>
                          <a:uFill>
                            <a:solidFill>
                              <a:srgbClr val="FFFFFF"/>
                            </a:solidFill>
                          </a:uFill>
                          <a:latin typeface="Calibri"/>
                        </a:rPr>
                        <a:t> for </a:t>
                      </a:r>
                      <a:r>
                        <a:rPr lang="en-US" sz="1300" u="sng" strike="noStrike" spc="-1" dirty="0">
                          <a:solidFill>
                            <a:schemeClr val="tx1"/>
                          </a:solidFill>
                          <a:uFill>
                            <a:solidFill>
                              <a:srgbClr val="FFFFFF"/>
                            </a:solidFill>
                          </a:uFill>
                          <a:latin typeface="Calibri"/>
                          <a:hlinkClick r:id="rId21">
                            <a:extLst>
                              <a:ext uri="{A12FA001-AC4F-418D-AE19-62706E023703}">
                                <ahyp:hlinkClr xmlns:ahyp="http://schemas.microsoft.com/office/drawing/2018/hyperlinkcolor" val="tx"/>
                              </a:ext>
                            </a:extLst>
                          </a:hlinkClick>
                        </a:rPr>
                        <a:t>ever</a:t>
                      </a:r>
                      <a:r>
                        <a:rPr lang="en-US" sz="1300" strike="noStrike" spc="-1" dirty="0">
                          <a:solidFill>
                            <a:schemeClr val="tx1"/>
                          </a:solidFill>
                          <a:uFill>
                            <a:solidFill>
                              <a:srgbClr val="FFFFFF"/>
                            </a:solidFill>
                          </a:uFill>
                          <a:latin typeface="Calibri"/>
                        </a:rPr>
                        <a:t> and </a:t>
                      </a:r>
                      <a:r>
                        <a:rPr lang="en-US" sz="1300" u="sng" strike="noStrike" spc="-1" dirty="0">
                          <a:solidFill>
                            <a:schemeClr val="tx1"/>
                          </a:solidFill>
                          <a:uFill>
                            <a:solidFill>
                              <a:srgbClr val="FFFFFF"/>
                            </a:solidFill>
                          </a:uFill>
                          <a:latin typeface="Calibri"/>
                          <a:hlinkClick r:id="rId31">
                            <a:extLst>
                              <a:ext uri="{A12FA001-AC4F-418D-AE19-62706E023703}">
                                <ahyp:hlinkClr xmlns:ahyp="http://schemas.microsoft.com/office/drawing/2018/hyperlinkcolor" val="tx"/>
                              </a:ext>
                            </a:extLst>
                          </a:hlinkClick>
                        </a:rPr>
                        <a:t>ever.</a:t>
                      </a:r>
                      <a:r>
                        <a:rPr lang="en-US" sz="1300" strike="noStrike" spc="-1" dirty="0">
                          <a:solidFill>
                            <a:schemeClr val="tx1"/>
                          </a:solidFill>
                          <a:uFill>
                            <a:solidFill>
                              <a:srgbClr val="FFFFFF"/>
                            </a:solidFill>
                          </a:uFill>
                          <a:latin typeface="Calibri"/>
                        </a:rPr>
                        <a:t> </a:t>
                      </a:r>
                      <a:r>
                        <a:rPr lang="en-US" sz="1300" b="1" i="1" strike="noStrike" spc="-1" dirty="0">
                          <a:solidFill>
                            <a:srgbClr val="558ED5"/>
                          </a:solidFill>
                          <a:uFill>
                            <a:solidFill>
                              <a:srgbClr val="FFFFFF"/>
                            </a:solidFill>
                          </a:uFill>
                          <a:latin typeface="Calibri"/>
                        </a:rPr>
                        <a:t>(those who kept the Law of the first covenant to follow the LORD with all their hearts will be rewarded forever…this represents the Old Testament church of that time period. This is a picture of the  end time church of our day, and the trials and tribulations that the antichrist will bring upon the earth.)</a:t>
                      </a:r>
                      <a:endParaRPr dirty="0"/>
                    </a:p>
                  </a:txBody>
                  <a:tcPr marL="51120" marR="5112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3"/>
                  </a:ext>
                </a:extLst>
              </a:tr>
              <a:tr h="619115">
                <a:tc>
                  <a:txBody>
                    <a:bodyPr/>
                    <a:lstStyle/>
                    <a:p>
                      <a:pPr algn="just">
                        <a:lnSpc>
                          <a:spcPct val="100000"/>
                        </a:lnSpc>
                      </a:pPr>
                      <a:r>
                        <a:rPr lang="en-US" sz="1300" b="1" strike="noStrike" spc="-1" dirty="0">
                          <a:solidFill>
                            <a:srgbClr val="000000"/>
                          </a:solidFill>
                          <a:uFill>
                            <a:solidFill>
                              <a:srgbClr val="FFFFFF"/>
                            </a:solidFill>
                          </a:uFill>
                          <a:latin typeface="Calibri"/>
                        </a:rPr>
                        <a:t>12:4</a:t>
                      </a:r>
                      <a:r>
                        <a:rPr lang="en-US" sz="1300" strike="noStrike" spc="-1" dirty="0">
                          <a:solidFill>
                            <a:srgbClr val="000000"/>
                          </a:solidFill>
                          <a:uFill>
                            <a:solidFill>
                              <a:srgbClr val="FFFFFF"/>
                            </a:solidFill>
                          </a:uFill>
                          <a:latin typeface="Calibri"/>
                        </a:rPr>
                        <a:t>  </a:t>
                      </a:r>
                      <a:r>
                        <a:rPr lang="en-US" sz="1300" strike="noStrike" spc="-1" dirty="0">
                          <a:solidFill>
                            <a:schemeClr val="tx1"/>
                          </a:solidFill>
                          <a:uFill>
                            <a:solidFill>
                              <a:srgbClr val="FFFFFF"/>
                            </a:solidFill>
                          </a:uFill>
                          <a:latin typeface="Calibri"/>
                        </a:rPr>
                        <a:t>But thou, O </a:t>
                      </a:r>
                      <a:r>
                        <a:rPr lang="en-US" sz="1300" u="sng" strike="noStrike" spc="-1" dirty="0">
                          <a:solidFill>
                            <a:schemeClr val="tx1"/>
                          </a:solidFill>
                          <a:uFill>
                            <a:solidFill>
                              <a:srgbClr val="FFFFFF"/>
                            </a:solidFill>
                          </a:uFill>
                          <a:latin typeface="Calibri"/>
                          <a:hlinkClick r:id="rId32">
                            <a:extLst>
                              <a:ext uri="{A12FA001-AC4F-418D-AE19-62706E023703}">
                                <ahyp:hlinkClr xmlns:ahyp="http://schemas.microsoft.com/office/drawing/2018/hyperlinkcolor" val="tx"/>
                              </a:ext>
                            </a:extLst>
                          </a:hlinkClick>
                        </a:rPr>
                        <a:t>Daniel,</a:t>
                      </a:r>
                      <a:r>
                        <a:rPr lang="en-US" sz="1300" strike="noStrike" spc="-1" dirty="0">
                          <a:solidFill>
                            <a:schemeClr val="tx1"/>
                          </a:solidFill>
                          <a:uFill>
                            <a:solidFill>
                              <a:srgbClr val="FFFFFF"/>
                            </a:solidFill>
                          </a:uFill>
                          <a:latin typeface="Calibri"/>
                        </a:rPr>
                        <a:t> shut </a:t>
                      </a:r>
                      <a:r>
                        <a:rPr lang="en-US" sz="1300" u="sng" strike="noStrike" spc="-1" dirty="0">
                          <a:solidFill>
                            <a:schemeClr val="tx1"/>
                          </a:solidFill>
                          <a:uFill>
                            <a:solidFill>
                              <a:srgbClr val="FFFFFF"/>
                            </a:solidFill>
                          </a:uFill>
                          <a:latin typeface="Calibri"/>
                          <a:hlinkClick r:id="rId33">
                            <a:extLst>
                              <a:ext uri="{A12FA001-AC4F-418D-AE19-62706E023703}">
                                <ahyp:hlinkClr xmlns:ahyp="http://schemas.microsoft.com/office/drawing/2018/hyperlinkcolor" val="tx"/>
                              </a:ext>
                            </a:extLst>
                          </a:hlinkClick>
                        </a:rPr>
                        <a:t>up</a:t>
                      </a:r>
                      <a:r>
                        <a:rPr lang="en-US" sz="1300" strike="noStrike" spc="-1" dirty="0">
                          <a:solidFill>
                            <a:schemeClr val="tx1"/>
                          </a:solidFill>
                          <a:uFill>
                            <a:solidFill>
                              <a:srgbClr val="FFFFFF"/>
                            </a:solidFill>
                          </a:uFill>
                          <a:latin typeface="Calibri"/>
                        </a:rPr>
                        <a:t> the </a:t>
                      </a:r>
                      <a:r>
                        <a:rPr lang="en-US" sz="1300" u="sng" strike="noStrike" spc="-1" dirty="0">
                          <a:solidFill>
                            <a:schemeClr val="tx1"/>
                          </a:solidFill>
                          <a:uFill>
                            <a:solidFill>
                              <a:srgbClr val="FFFFFF"/>
                            </a:solidFill>
                          </a:uFill>
                          <a:latin typeface="Calibri"/>
                          <a:hlinkClick r:id="rId34">
                            <a:extLst>
                              <a:ext uri="{A12FA001-AC4F-418D-AE19-62706E023703}">
                                <ahyp:hlinkClr xmlns:ahyp="http://schemas.microsoft.com/office/drawing/2018/hyperlinkcolor" val="tx"/>
                              </a:ext>
                            </a:extLst>
                          </a:hlinkClick>
                        </a:rPr>
                        <a:t>words,</a:t>
                      </a:r>
                      <a:r>
                        <a:rPr lang="en-US" sz="1300" strike="noStrike" spc="-1" dirty="0">
                          <a:solidFill>
                            <a:schemeClr val="tx1"/>
                          </a:solidFill>
                          <a:uFill>
                            <a:solidFill>
                              <a:srgbClr val="FFFFFF"/>
                            </a:solidFill>
                          </a:uFill>
                          <a:latin typeface="Calibri"/>
                        </a:rPr>
                        <a:t> and </a:t>
                      </a:r>
                      <a:r>
                        <a:rPr lang="en-US" sz="1300" u="sng" strike="noStrike" spc="-1" dirty="0">
                          <a:solidFill>
                            <a:schemeClr val="tx1"/>
                          </a:solidFill>
                          <a:uFill>
                            <a:solidFill>
                              <a:srgbClr val="FFFFFF"/>
                            </a:solidFill>
                          </a:uFill>
                          <a:latin typeface="Calibri"/>
                          <a:hlinkClick r:id="rId35">
                            <a:extLst>
                              <a:ext uri="{A12FA001-AC4F-418D-AE19-62706E023703}">
                                <ahyp:hlinkClr xmlns:ahyp="http://schemas.microsoft.com/office/drawing/2018/hyperlinkcolor" val="tx"/>
                              </a:ext>
                            </a:extLst>
                          </a:hlinkClick>
                        </a:rPr>
                        <a:t>seal</a:t>
                      </a:r>
                      <a:r>
                        <a:rPr lang="en-US" sz="1300" strike="noStrike" spc="-1" dirty="0">
                          <a:solidFill>
                            <a:schemeClr val="tx1"/>
                          </a:solidFill>
                          <a:uFill>
                            <a:solidFill>
                              <a:srgbClr val="FFFFFF"/>
                            </a:solidFill>
                          </a:uFill>
                          <a:latin typeface="Calibri"/>
                        </a:rPr>
                        <a:t> the </a:t>
                      </a:r>
                      <a:r>
                        <a:rPr lang="en-US" sz="1300" u="sng" strike="noStrike" spc="-1" dirty="0">
                          <a:solidFill>
                            <a:schemeClr val="tx1"/>
                          </a:solidFill>
                          <a:uFill>
                            <a:solidFill>
                              <a:srgbClr val="FFFFFF"/>
                            </a:solidFill>
                          </a:uFill>
                          <a:latin typeface="Calibri"/>
                          <a:hlinkClick r:id="rId15">
                            <a:extLst>
                              <a:ext uri="{A12FA001-AC4F-418D-AE19-62706E023703}">
                                <ahyp:hlinkClr xmlns:ahyp="http://schemas.microsoft.com/office/drawing/2018/hyperlinkcolor" val="tx"/>
                              </a:ext>
                            </a:extLst>
                          </a:hlinkClick>
                        </a:rPr>
                        <a:t>book,</a:t>
                      </a:r>
                      <a:r>
                        <a:rPr lang="en-US" sz="1300" strike="noStrike" spc="-1" dirty="0">
                          <a:solidFill>
                            <a:schemeClr val="tx1"/>
                          </a:solidFill>
                          <a:uFill>
                            <a:solidFill>
                              <a:srgbClr val="FFFFFF"/>
                            </a:solidFill>
                          </a:uFill>
                          <a:latin typeface="Calibri"/>
                        </a:rPr>
                        <a:t> even to the </a:t>
                      </a:r>
                      <a:r>
                        <a:rPr lang="en-US" sz="1300" u="sng" strike="noStrike" spc="-1" dirty="0">
                          <a:solidFill>
                            <a:schemeClr val="tx1"/>
                          </a:solidFill>
                          <a:uFill>
                            <a:solidFill>
                              <a:srgbClr val="FFFFFF"/>
                            </a:solidFill>
                          </a:uFill>
                          <a:latin typeface="Calibri"/>
                          <a:hlinkClick r:id="rId2">
                            <a:extLst>
                              <a:ext uri="{A12FA001-AC4F-418D-AE19-62706E023703}">
                                <ahyp:hlinkClr xmlns:ahyp="http://schemas.microsoft.com/office/drawing/2018/hyperlinkcolor" val="tx"/>
                              </a:ext>
                            </a:extLst>
                          </a:hlinkClick>
                        </a:rPr>
                        <a:t>time</a:t>
                      </a:r>
                      <a:r>
                        <a:rPr lang="en-US" sz="1300" strike="noStrike" spc="-1" dirty="0">
                          <a:solidFill>
                            <a:schemeClr val="tx1"/>
                          </a:solidFill>
                          <a:uFill>
                            <a:solidFill>
                              <a:srgbClr val="FFFFFF"/>
                            </a:solidFill>
                          </a:uFill>
                          <a:latin typeface="Calibri"/>
                        </a:rPr>
                        <a:t> of the </a:t>
                      </a:r>
                      <a:r>
                        <a:rPr lang="en-US" sz="1300" u="sng" strike="noStrike" spc="-1" dirty="0">
                          <a:solidFill>
                            <a:schemeClr val="tx1"/>
                          </a:solidFill>
                          <a:uFill>
                            <a:solidFill>
                              <a:srgbClr val="FFFFFF"/>
                            </a:solidFill>
                          </a:uFill>
                          <a:latin typeface="Calibri"/>
                          <a:hlinkClick r:id="rId36">
                            <a:extLst>
                              <a:ext uri="{A12FA001-AC4F-418D-AE19-62706E023703}">
                                <ahyp:hlinkClr xmlns:ahyp="http://schemas.microsoft.com/office/drawing/2018/hyperlinkcolor" val="tx"/>
                              </a:ext>
                            </a:extLst>
                          </a:hlinkClick>
                        </a:rPr>
                        <a:t>end:</a:t>
                      </a:r>
                      <a:r>
                        <a:rPr lang="en-US" sz="1300" strike="noStrike" spc="-1" dirty="0">
                          <a:solidFill>
                            <a:schemeClr val="tx1"/>
                          </a:solidFill>
                          <a:uFill>
                            <a:solidFill>
                              <a:srgbClr val="FFFFFF"/>
                            </a:solidFill>
                          </a:uFill>
                          <a:latin typeface="Calibri"/>
                        </a:rPr>
                        <a:t> </a:t>
                      </a:r>
                      <a:r>
                        <a:rPr lang="en-US" sz="1300" u="sng" strike="noStrike" spc="-1" dirty="0">
                          <a:solidFill>
                            <a:schemeClr val="tx1"/>
                          </a:solidFill>
                          <a:uFill>
                            <a:solidFill>
                              <a:srgbClr val="FFFFFF"/>
                            </a:solidFill>
                          </a:uFill>
                          <a:latin typeface="Calibri"/>
                          <a:hlinkClick r:id="rId16">
                            <a:extLst>
                              <a:ext uri="{A12FA001-AC4F-418D-AE19-62706E023703}">
                                <ahyp:hlinkClr xmlns:ahyp="http://schemas.microsoft.com/office/drawing/2018/hyperlinkcolor" val="tx"/>
                              </a:ext>
                            </a:extLst>
                          </a:hlinkClick>
                        </a:rPr>
                        <a:t>many</a:t>
                      </a:r>
                      <a:r>
                        <a:rPr lang="en-US" sz="1300" strike="noStrike" spc="-1" dirty="0">
                          <a:solidFill>
                            <a:schemeClr val="tx1"/>
                          </a:solidFill>
                          <a:uFill>
                            <a:solidFill>
                              <a:srgbClr val="FFFFFF"/>
                            </a:solidFill>
                          </a:uFill>
                          <a:latin typeface="Calibri"/>
                        </a:rPr>
                        <a:t> shall run to and </a:t>
                      </a:r>
                      <a:r>
                        <a:rPr lang="en-US" sz="1300" u="sng" strike="noStrike" spc="-1" dirty="0" err="1">
                          <a:solidFill>
                            <a:schemeClr val="tx1"/>
                          </a:solidFill>
                          <a:uFill>
                            <a:solidFill>
                              <a:srgbClr val="FFFFFF"/>
                            </a:solidFill>
                          </a:uFill>
                          <a:latin typeface="Calibri"/>
                          <a:hlinkClick r:id="rId37">
                            <a:extLst>
                              <a:ext uri="{A12FA001-AC4F-418D-AE19-62706E023703}">
                                <ahyp:hlinkClr xmlns:ahyp="http://schemas.microsoft.com/office/drawing/2018/hyperlinkcolor" val="tx"/>
                              </a:ext>
                            </a:extLst>
                          </a:hlinkClick>
                        </a:rPr>
                        <a:t>fro</a:t>
                      </a:r>
                      <a:r>
                        <a:rPr lang="en-US" sz="1300" strike="noStrike" spc="-1" dirty="0">
                          <a:solidFill>
                            <a:schemeClr val="tx1"/>
                          </a:solidFill>
                          <a:uFill>
                            <a:solidFill>
                              <a:srgbClr val="FFFFFF"/>
                            </a:solidFill>
                          </a:uFill>
                          <a:latin typeface="Calibri"/>
                        </a:rPr>
                        <a:t>, and </a:t>
                      </a:r>
                      <a:r>
                        <a:rPr lang="en-US" sz="1300" u="sng" strike="noStrike" spc="-1" dirty="0">
                          <a:solidFill>
                            <a:schemeClr val="tx1"/>
                          </a:solidFill>
                          <a:uFill>
                            <a:solidFill>
                              <a:srgbClr val="FFFFFF"/>
                            </a:solidFill>
                          </a:uFill>
                          <a:latin typeface="Calibri"/>
                          <a:hlinkClick r:id="rId38">
                            <a:extLst>
                              <a:ext uri="{A12FA001-AC4F-418D-AE19-62706E023703}">
                                <ahyp:hlinkClr xmlns:ahyp="http://schemas.microsoft.com/office/drawing/2018/hyperlinkcolor" val="tx"/>
                              </a:ext>
                            </a:extLst>
                          </a:hlinkClick>
                        </a:rPr>
                        <a:t>knowledge</a:t>
                      </a:r>
                      <a:r>
                        <a:rPr lang="en-US" sz="1300" strike="noStrike" spc="-1" dirty="0">
                          <a:solidFill>
                            <a:schemeClr val="tx1"/>
                          </a:solidFill>
                          <a:uFill>
                            <a:solidFill>
                              <a:srgbClr val="FFFFFF"/>
                            </a:solidFill>
                          </a:uFill>
                          <a:latin typeface="Calibri"/>
                        </a:rPr>
                        <a:t> shall be </a:t>
                      </a:r>
                      <a:r>
                        <a:rPr lang="en-US" sz="1300" u="sng" strike="noStrike" spc="-1" dirty="0">
                          <a:solidFill>
                            <a:schemeClr val="tx1"/>
                          </a:solidFill>
                          <a:uFill>
                            <a:solidFill>
                              <a:srgbClr val="FFFFFF"/>
                            </a:solidFill>
                          </a:uFill>
                          <a:latin typeface="Calibri"/>
                          <a:hlinkClick r:id="rId39">
                            <a:extLst>
                              <a:ext uri="{A12FA001-AC4F-418D-AE19-62706E023703}">
                                <ahyp:hlinkClr xmlns:ahyp="http://schemas.microsoft.com/office/drawing/2018/hyperlinkcolor" val="tx"/>
                              </a:ext>
                            </a:extLst>
                          </a:hlinkClick>
                        </a:rPr>
                        <a:t>increased</a:t>
                      </a:r>
                      <a:r>
                        <a:rPr lang="en-US" sz="1300" strike="noStrike" spc="-1" dirty="0">
                          <a:solidFill>
                            <a:schemeClr val="tx1"/>
                          </a:solidFill>
                          <a:uFill>
                            <a:solidFill>
                              <a:srgbClr val="FFFFFF"/>
                            </a:solidFill>
                          </a:uFill>
                          <a:latin typeface="Calibri"/>
                        </a:rPr>
                        <a:t>.</a:t>
                      </a:r>
                      <a:r>
                        <a:rPr lang="en-US" sz="1300" strike="noStrike" spc="-1" dirty="0">
                          <a:solidFill>
                            <a:srgbClr val="000000"/>
                          </a:solidFill>
                          <a:uFill>
                            <a:solidFill>
                              <a:srgbClr val="FFFFFF"/>
                            </a:solidFill>
                          </a:uFill>
                          <a:latin typeface="Calibri"/>
                        </a:rPr>
                        <a:t>  </a:t>
                      </a:r>
                      <a:r>
                        <a:rPr lang="en-US" sz="1300" b="1" i="1" strike="noStrike" spc="-1" dirty="0">
                          <a:solidFill>
                            <a:srgbClr val="558ED5"/>
                          </a:solidFill>
                          <a:uFill>
                            <a:solidFill>
                              <a:srgbClr val="FFFFFF"/>
                            </a:solidFill>
                          </a:uFill>
                          <a:latin typeface="Calibri"/>
                        </a:rPr>
                        <a:t>(this book was sealed….it is for the time of today….when in history we can look backwards and see the meaning and the truth of it.) </a:t>
                      </a:r>
                      <a:endParaRPr dirty="0"/>
                    </a:p>
                  </a:txBody>
                  <a:tcPr marL="51120" marR="5112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4"/>
                  </a:ext>
                </a:extLst>
              </a:tr>
              <a:tr h="440259">
                <a:tc>
                  <a:txBody>
                    <a:bodyPr/>
                    <a:lstStyle/>
                    <a:p>
                      <a:pPr algn="just">
                        <a:lnSpc>
                          <a:spcPct val="100000"/>
                        </a:lnSpc>
                      </a:pPr>
                      <a:r>
                        <a:rPr lang="en-US" sz="1300" b="1" strike="noStrike" spc="-1" dirty="0">
                          <a:solidFill>
                            <a:srgbClr val="000000"/>
                          </a:solidFill>
                          <a:uFill>
                            <a:solidFill>
                              <a:srgbClr val="FFFFFF"/>
                            </a:solidFill>
                          </a:uFill>
                          <a:latin typeface="Calibri"/>
                        </a:rPr>
                        <a:t>12:5</a:t>
                      </a:r>
                      <a:r>
                        <a:rPr lang="en-US" sz="1300" strike="noStrike" spc="-1" dirty="0">
                          <a:solidFill>
                            <a:srgbClr val="000000"/>
                          </a:solidFill>
                          <a:uFill>
                            <a:solidFill>
                              <a:srgbClr val="FFFFFF"/>
                            </a:solidFill>
                          </a:uFill>
                          <a:latin typeface="Calibri"/>
                        </a:rPr>
                        <a:t>  </a:t>
                      </a:r>
                      <a:r>
                        <a:rPr lang="en-US" sz="1300" strike="noStrike" spc="-1" dirty="0">
                          <a:solidFill>
                            <a:schemeClr val="tx1"/>
                          </a:solidFill>
                          <a:uFill>
                            <a:solidFill>
                              <a:srgbClr val="FFFFFF"/>
                            </a:solidFill>
                          </a:uFill>
                          <a:latin typeface="Calibri"/>
                        </a:rPr>
                        <a:t>Then I </a:t>
                      </a:r>
                      <a:r>
                        <a:rPr lang="en-US" sz="1300" u="sng" strike="noStrike" spc="-1" dirty="0">
                          <a:solidFill>
                            <a:schemeClr val="tx1"/>
                          </a:solidFill>
                          <a:uFill>
                            <a:solidFill>
                              <a:srgbClr val="FFFFFF"/>
                            </a:solidFill>
                          </a:uFill>
                          <a:latin typeface="Calibri"/>
                          <a:hlinkClick r:id="rId32">
                            <a:extLst>
                              <a:ext uri="{A12FA001-AC4F-418D-AE19-62706E023703}">
                                <ahyp:hlinkClr xmlns:ahyp="http://schemas.microsoft.com/office/drawing/2018/hyperlinkcolor" val="tx"/>
                              </a:ext>
                            </a:extLst>
                          </a:hlinkClick>
                        </a:rPr>
                        <a:t>Daniel</a:t>
                      </a:r>
                      <a:r>
                        <a:rPr lang="en-US" sz="1300" strike="noStrike" spc="-1" dirty="0">
                          <a:solidFill>
                            <a:schemeClr val="tx1"/>
                          </a:solidFill>
                          <a:uFill>
                            <a:solidFill>
                              <a:srgbClr val="FFFFFF"/>
                            </a:solidFill>
                          </a:uFill>
                          <a:latin typeface="Calibri"/>
                        </a:rPr>
                        <a:t> </a:t>
                      </a:r>
                      <a:r>
                        <a:rPr lang="en-US" sz="1300" u="sng" strike="noStrike" spc="-1" dirty="0">
                          <a:solidFill>
                            <a:schemeClr val="tx1"/>
                          </a:solidFill>
                          <a:uFill>
                            <a:solidFill>
                              <a:srgbClr val="FFFFFF"/>
                            </a:solidFill>
                          </a:uFill>
                          <a:latin typeface="Calibri"/>
                          <a:hlinkClick r:id="rId40">
                            <a:extLst>
                              <a:ext uri="{A12FA001-AC4F-418D-AE19-62706E023703}">
                                <ahyp:hlinkClr xmlns:ahyp="http://schemas.microsoft.com/office/drawing/2018/hyperlinkcolor" val="tx"/>
                              </a:ext>
                            </a:extLst>
                          </a:hlinkClick>
                        </a:rPr>
                        <a:t>looked</a:t>
                      </a:r>
                      <a:r>
                        <a:rPr lang="en-US" sz="1300" strike="noStrike" spc="-1" dirty="0">
                          <a:solidFill>
                            <a:schemeClr val="tx1"/>
                          </a:solidFill>
                          <a:uFill>
                            <a:solidFill>
                              <a:srgbClr val="FFFFFF"/>
                            </a:solidFill>
                          </a:uFill>
                          <a:latin typeface="Calibri"/>
                        </a:rPr>
                        <a:t>, and, behold, there </a:t>
                      </a:r>
                      <a:r>
                        <a:rPr lang="en-US" sz="1300" u="sng" strike="noStrike" spc="-1" dirty="0">
                          <a:solidFill>
                            <a:schemeClr val="tx1"/>
                          </a:solidFill>
                          <a:uFill>
                            <a:solidFill>
                              <a:srgbClr val="FFFFFF"/>
                            </a:solidFill>
                          </a:uFill>
                          <a:latin typeface="Calibri"/>
                          <a:hlinkClick r:id="rId4">
                            <a:extLst>
                              <a:ext uri="{A12FA001-AC4F-418D-AE19-62706E023703}">
                                <ahyp:hlinkClr xmlns:ahyp="http://schemas.microsoft.com/office/drawing/2018/hyperlinkcolor" val="tx"/>
                              </a:ext>
                            </a:extLst>
                          </a:hlinkClick>
                        </a:rPr>
                        <a:t>stood</a:t>
                      </a:r>
                      <a:r>
                        <a:rPr lang="en-US" sz="1300" strike="noStrike" spc="-1" dirty="0">
                          <a:solidFill>
                            <a:schemeClr val="tx1"/>
                          </a:solidFill>
                          <a:uFill>
                            <a:solidFill>
                              <a:srgbClr val="FFFFFF"/>
                            </a:solidFill>
                          </a:uFill>
                          <a:latin typeface="Calibri"/>
                        </a:rPr>
                        <a:t> </a:t>
                      </a:r>
                      <a:r>
                        <a:rPr lang="en-US" sz="1300" u="sng" strike="noStrike" spc="-1" dirty="0">
                          <a:solidFill>
                            <a:schemeClr val="tx1"/>
                          </a:solidFill>
                          <a:uFill>
                            <a:solidFill>
                              <a:srgbClr val="FFFFFF"/>
                            </a:solidFill>
                          </a:uFill>
                          <a:latin typeface="Calibri"/>
                          <a:hlinkClick r:id="rId41">
                            <a:extLst>
                              <a:ext uri="{A12FA001-AC4F-418D-AE19-62706E023703}">
                                <ahyp:hlinkClr xmlns:ahyp="http://schemas.microsoft.com/office/drawing/2018/hyperlinkcolor" val="tx"/>
                              </a:ext>
                            </a:extLst>
                          </a:hlinkClick>
                        </a:rPr>
                        <a:t>other</a:t>
                      </a:r>
                      <a:r>
                        <a:rPr lang="en-US" sz="1300" strike="noStrike" spc="-1" dirty="0">
                          <a:solidFill>
                            <a:schemeClr val="tx1"/>
                          </a:solidFill>
                          <a:uFill>
                            <a:solidFill>
                              <a:srgbClr val="FFFFFF"/>
                            </a:solidFill>
                          </a:uFill>
                          <a:latin typeface="Calibri"/>
                        </a:rPr>
                        <a:t> </a:t>
                      </a:r>
                      <a:r>
                        <a:rPr lang="en-US" sz="1300" u="sng" strike="noStrike" spc="-1" dirty="0">
                          <a:solidFill>
                            <a:schemeClr val="tx1"/>
                          </a:solidFill>
                          <a:uFill>
                            <a:solidFill>
                              <a:srgbClr val="FFFFFF"/>
                            </a:solidFill>
                          </a:uFill>
                          <a:latin typeface="Calibri"/>
                          <a:hlinkClick r:id="rId42">
                            <a:extLst>
                              <a:ext uri="{A12FA001-AC4F-418D-AE19-62706E023703}">
                                <ahyp:hlinkClr xmlns:ahyp="http://schemas.microsoft.com/office/drawing/2018/hyperlinkcolor" val="tx"/>
                              </a:ext>
                            </a:extLst>
                          </a:hlinkClick>
                        </a:rPr>
                        <a:t>two,</a:t>
                      </a:r>
                      <a:r>
                        <a:rPr lang="en-US" sz="1300" strike="noStrike" spc="-1" dirty="0">
                          <a:solidFill>
                            <a:schemeClr val="tx1"/>
                          </a:solidFill>
                          <a:uFill>
                            <a:solidFill>
                              <a:srgbClr val="FFFFFF"/>
                            </a:solidFill>
                          </a:uFill>
                          <a:latin typeface="Calibri"/>
                        </a:rPr>
                        <a:t> the </a:t>
                      </a:r>
                      <a:r>
                        <a:rPr lang="en-US" sz="1300" u="sng" strike="noStrike" spc="-1" dirty="0">
                          <a:solidFill>
                            <a:schemeClr val="tx1"/>
                          </a:solidFill>
                          <a:uFill>
                            <a:solidFill>
                              <a:srgbClr val="FFFFFF"/>
                            </a:solidFill>
                          </a:uFill>
                          <a:latin typeface="Calibri"/>
                          <a:hlinkClick r:id="rId43">
                            <a:extLst>
                              <a:ext uri="{A12FA001-AC4F-418D-AE19-62706E023703}">
                                <ahyp:hlinkClr xmlns:ahyp="http://schemas.microsoft.com/office/drawing/2018/hyperlinkcolor" val="tx"/>
                              </a:ext>
                            </a:extLst>
                          </a:hlinkClick>
                        </a:rPr>
                        <a:t>one</a:t>
                      </a:r>
                      <a:r>
                        <a:rPr lang="en-US" sz="1300" strike="noStrike" spc="-1" dirty="0">
                          <a:solidFill>
                            <a:schemeClr val="tx1"/>
                          </a:solidFill>
                          <a:uFill>
                            <a:solidFill>
                              <a:srgbClr val="FFFFFF"/>
                            </a:solidFill>
                          </a:uFill>
                          <a:latin typeface="Calibri"/>
                        </a:rPr>
                        <a:t> on this </a:t>
                      </a:r>
                      <a:r>
                        <a:rPr lang="en-US" sz="1300" u="sng" strike="noStrike" spc="-1" dirty="0">
                          <a:solidFill>
                            <a:schemeClr val="tx1"/>
                          </a:solidFill>
                          <a:uFill>
                            <a:solidFill>
                              <a:srgbClr val="FFFFFF"/>
                            </a:solidFill>
                          </a:uFill>
                          <a:latin typeface="Calibri"/>
                          <a:hlinkClick r:id="rId44">
                            <a:extLst>
                              <a:ext uri="{A12FA001-AC4F-418D-AE19-62706E023703}">
                                <ahyp:hlinkClr xmlns:ahyp="http://schemas.microsoft.com/office/drawing/2018/hyperlinkcolor" val="tx"/>
                              </a:ext>
                            </a:extLst>
                          </a:hlinkClick>
                        </a:rPr>
                        <a:t>side</a:t>
                      </a:r>
                      <a:r>
                        <a:rPr lang="en-US" sz="1300" strike="noStrike" spc="-1" dirty="0">
                          <a:solidFill>
                            <a:schemeClr val="tx1"/>
                          </a:solidFill>
                          <a:uFill>
                            <a:solidFill>
                              <a:srgbClr val="FFFFFF"/>
                            </a:solidFill>
                          </a:uFill>
                          <a:latin typeface="Calibri"/>
                        </a:rPr>
                        <a:t> of the </a:t>
                      </a:r>
                      <a:r>
                        <a:rPr lang="en-US" sz="1300" u="sng" strike="noStrike" spc="-1" dirty="0">
                          <a:solidFill>
                            <a:schemeClr val="tx1"/>
                          </a:solidFill>
                          <a:uFill>
                            <a:solidFill>
                              <a:srgbClr val="FFFFFF"/>
                            </a:solidFill>
                          </a:uFill>
                          <a:latin typeface="Calibri"/>
                          <a:hlinkClick r:id="rId45">
                            <a:extLst>
                              <a:ext uri="{A12FA001-AC4F-418D-AE19-62706E023703}">
                                <ahyp:hlinkClr xmlns:ahyp="http://schemas.microsoft.com/office/drawing/2018/hyperlinkcolor" val="tx"/>
                              </a:ext>
                            </a:extLst>
                          </a:hlinkClick>
                        </a:rPr>
                        <a:t>bank</a:t>
                      </a:r>
                      <a:r>
                        <a:rPr lang="en-US" sz="1300" strike="noStrike" spc="-1" dirty="0">
                          <a:solidFill>
                            <a:schemeClr val="tx1"/>
                          </a:solidFill>
                          <a:uFill>
                            <a:solidFill>
                              <a:srgbClr val="FFFFFF"/>
                            </a:solidFill>
                          </a:uFill>
                          <a:latin typeface="Calibri"/>
                        </a:rPr>
                        <a:t> of the </a:t>
                      </a:r>
                      <a:r>
                        <a:rPr lang="en-US" sz="1300" u="sng" strike="noStrike" spc="-1" dirty="0">
                          <a:solidFill>
                            <a:schemeClr val="tx1"/>
                          </a:solidFill>
                          <a:uFill>
                            <a:solidFill>
                              <a:srgbClr val="FFFFFF"/>
                            </a:solidFill>
                          </a:uFill>
                          <a:latin typeface="Calibri"/>
                          <a:hlinkClick r:id="rId46">
                            <a:extLst>
                              <a:ext uri="{A12FA001-AC4F-418D-AE19-62706E023703}">
                                <ahyp:hlinkClr xmlns:ahyp="http://schemas.microsoft.com/office/drawing/2018/hyperlinkcolor" val="tx"/>
                              </a:ext>
                            </a:extLst>
                          </a:hlinkClick>
                        </a:rPr>
                        <a:t>river,</a:t>
                      </a:r>
                      <a:r>
                        <a:rPr lang="en-US" sz="1300" strike="noStrike" spc="-1" dirty="0">
                          <a:solidFill>
                            <a:schemeClr val="tx1"/>
                          </a:solidFill>
                          <a:uFill>
                            <a:solidFill>
                              <a:srgbClr val="FFFFFF"/>
                            </a:solidFill>
                          </a:uFill>
                          <a:latin typeface="Calibri"/>
                        </a:rPr>
                        <a:t> and the </a:t>
                      </a:r>
                      <a:r>
                        <a:rPr lang="en-US" sz="1300" u="sng" strike="noStrike" spc="-1" dirty="0">
                          <a:solidFill>
                            <a:schemeClr val="tx1"/>
                          </a:solidFill>
                          <a:uFill>
                            <a:solidFill>
                              <a:srgbClr val="FFFFFF"/>
                            </a:solidFill>
                          </a:uFill>
                          <a:latin typeface="Calibri"/>
                          <a:hlinkClick r:id="rId43">
                            <a:extLst>
                              <a:ext uri="{A12FA001-AC4F-418D-AE19-62706E023703}">
                                <ahyp:hlinkClr xmlns:ahyp="http://schemas.microsoft.com/office/drawing/2018/hyperlinkcolor" val="tx"/>
                              </a:ext>
                            </a:extLst>
                          </a:hlinkClick>
                        </a:rPr>
                        <a:t>other</a:t>
                      </a:r>
                      <a:r>
                        <a:rPr lang="en-US" sz="1300" strike="noStrike" spc="-1" dirty="0">
                          <a:solidFill>
                            <a:schemeClr val="tx1"/>
                          </a:solidFill>
                          <a:uFill>
                            <a:solidFill>
                              <a:srgbClr val="FFFFFF"/>
                            </a:solidFill>
                          </a:uFill>
                          <a:latin typeface="Calibri"/>
                        </a:rPr>
                        <a:t> on that side of the </a:t>
                      </a:r>
                      <a:r>
                        <a:rPr lang="en-US" sz="1300" u="sng" strike="noStrike" spc="-1" dirty="0">
                          <a:solidFill>
                            <a:schemeClr val="tx1"/>
                          </a:solidFill>
                          <a:uFill>
                            <a:solidFill>
                              <a:srgbClr val="FFFFFF"/>
                            </a:solidFill>
                          </a:uFill>
                          <a:latin typeface="Calibri"/>
                          <a:hlinkClick r:id="rId45">
                            <a:extLst>
                              <a:ext uri="{A12FA001-AC4F-418D-AE19-62706E023703}">
                                <ahyp:hlinkClr xmlns:ahyp="http://schemas.microsoft.com/office/drawing/2018/hyperlinkcolor" val="tx"/>
                              </a:ext>
                            </a:extLst>
                          </a:hlinkClick>
                        </a:rPr>
                        <a:t>bank</a:t>
                      </a:r>
                      <a:r>
                        <a:rPr lang="en-US" sz="1300" strike="noStrike" spc="-1" dirty="0">
                          <a:solidFill>
                            <a:schemeClr val="tx1"/>
                          </a:solidFill>
                          <a:uFill>
                            <a:solidFill>
                              <a:srgbClr val="FFFFFF"/>
                            </a:solidFill>
                          </a:uFill>
                          <a:latin typeface="Calibri"/>
                        </a:rPr>
                        <a:t> of the </a:t>
                      </a:r>
                      <a:r>
                        <a:rPr lang="en-US" sz="1300" u="sng" strike="noStrike" spc="-1" dirty="0">
                          <a:solidFill>
                            <a:schemeClr val="tx1"/>
                          </a:solidFill>
                          <a:uFill>
                            <a:solidFill>
                              <a:srgbClr val="FFFFFF"/>
                            </a:solidFill>
                          </a:uFill>
                          <a:latin typeface="Calibri"/>
                          <a:hlinkClick r:id="rId46">
                            <a:extLst>
                              <a:ext uri="{A12FA001-AC4F-418D-AE19-62706E023703}">
                                <ahyp:hlinkClr xmlns:ahyp="http://schemas.microsoft.com/office/drawing/2018/hyperlinkcolor" val="tx"/>
                              </a:ext>
                            </a:extLst>
                          </a:hlinkClick>
                        </a:rPr>
                        <a:t>river.</a:t>
                      </a:r>
                      <a:r>
                        <a:rPr lang="en-US" sz="1300" strike="noStrike" spc="-1" dirty="0">
                          <a:solidFill>
                            <a:schemeClr val="tx1"/>
                          </a:solidFill>
                          <a:uFill>
                            <a:solidFill>
                              <a:srgbClr val="FFFFFF"/>
                            </a:solidFill>
                          </a:uFill>
                          <a:latin typeface="Calibri"/>
                        </a:rPr>
                        <a:t> </a:t>
                      </a:r>
                      <a:endParaRPr dirty="0">
                        <a:solidFill>
                          <a:schemeClr val="tx1"/>
                        </a:solidFill>
                      </a:endParaRPr>
                    </a:p>
                  </a:txBody>
                  <a:tcPr marL="51120" marR="5112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5"/>
                  </a:ext>
                </a:extLst>
              </a:tr>
              <a:tr h="611965">
                <a:tc>
                  <a:txBody>
                    <a:bodyPr/>
                    <a:lstStyle/>
                    <a:p>
                      <a:pPr algn="just">
                        <a:lnSpc>
                          <a:spcPct val="100000"/>
                        </a:lnSpc>
                      </a:pPr>
                      <a:r>
                        <a:rPr lang="en-US" sz="1300" b="1" strike="noStrike" spc="-1" dirty="0">
                          <a:solidFill>
                            <a:srgbClr val="000000"/>
                          </a:solidFill>
                          <a:uFill>
                            <a:solidFill>
                              <a:srgbClr val="FFFFFF"/>
                            </a:solidFill>
                          </a:uFill>
                          <a:latin typeface="Calibri"/>
                        </a:rPr>
                        <a:t>12:6</a:t>
                      </a:r>
                      <a:r>
                        <a:rPr lang="en-US" sz="1300" strike="noStrike" spc="-1" dirty="0">
                          <a:solidFill>
                            <a:srgbClr val="000000"/>
                          </a:solidFill>
                          <a:uFill>
                            <a:solidFill>
                              <a:srgbClr val="FFFFFF"/>
                            </a:solidFill>
                          </a:uFill>
                          <a:latin typeface="Calibri"/>
                        </a:rPr>
                        <a:t> </a:t>
                      </a:r>
                      <a:r>
                        <a:rPr lang="en-US" sz="1300" strike="noStrike" spc="-1" dirty="0">
                          <a:solidFill>
                            <a:schemeClr val="tx1"/>
                          </a:solidFill>
                          <a:uFill>
                            <a:solidFill>
                              <a:srgbClr val="FFFFFF"/>
                            </a:solidFill>
                          </a:uFill>
                          <a:latin typeface="Calibri"/>
                        </a:rPr>
                        <a:t> And one </a:t>
                      </a:r>
                      <a:r>
                        <a:rPr lang="en-US" sz="1300" u="sng" strike="noStrike" spc="-1" dirty="0">
                          <a:solidFill>
                            <a:schemeClr val="tx1"/>
                          </a:solidFill>
                          <a:uFill>
                            <a:solidFill>
                              <a:srgbClr val="FFFFFF"/>
                            </a:solidFill>
                          </a:uFill>
                          <a:latin typeface="Calibri"/>
                          <a:hlinkClick r:id="rId47">
                            <a:extLst>
                              <a:ext uri="{A12FA001-AC4F-418D-AE19-62706E023703}">
                                <ahyp:hlinkClr xmlns:ahyp="http://schemas.microsoft.com/office/drawing/2018/hyperlinkcolor" val="tx"/>
                              </a:ext>
                            </a:extLst>
                          </a:hlinkClick>
                        </a:rPr>
                        <a:t>said</a:t>
                      </a:r>
                      <a:r>
                        <a:rPr lang="en-US" sz="1300" strike="noStrike" spc="-1" dirty="0">
                          <a:solidFill>
                            <a:schemeClr val="tx1"/>
                          </a:solidFill>
                          <a:uFill>
                            <a:solidFill>
                              <a:srgbClr val="FFFFFF"/>
                            </a:solidFill>
                          </a:uFill>
                          <a:latin typeface="Calibri"/>
                        </a:rPr>
                        <a:t> to the </a:t>
                      </a:r>
                      <a:r>
                        <a:rPr lang="en-US" sz="1300" u="sng" strike="noStrike" spc="-1" dirty="0">
                          <a:solidFill>
                            <a:schemeClr val="tx1"/>
                          </a:solidFill>
                          <a:uFill>
                            <a:solidFill>
                              <a:srgbClr val="FFFFFF"/>
                            </a:solidFill>
                          </a:uFill>
                          <a:latin typeface="Calibri"/>
                          <a:hlinkClick r:id="rId48">
                            <a:extLst>
                              <a:ext uri="{A12FA001-AC4F-418D-AE19-62706E023703}">
                                <ahyp:hlinkClr xmlns:ahyp="http://schemas.microsoft.com/office/drawing/2018/hyperlinkcolor" val="tx"/>
                              </a:ext>
                            </a:extLst>
                          </a:hlinkClick>
                        </a:rPr>
                        <a:t>man</a:t>
                      </a:r>
                      <a:r>
                        <a:rPr lang="en-US" sz="1300" strike="noStrike" spc="-1" dirty="0">
                          <a:solidFill>
                            <a:schemeClr val="tx1"/>
                          </a:solidFill>
                          <a:uFill>
                            <a:solidFill>
                              <a:srgbClr val="FFFFFF"/>
                            </a:solidFill>
                          </a:uFill>
                          <a:latin typeface="Calibri"/>
                        </a:rPr>
                        <a:t> </a:t>
                      </a:r>
                      <a:r>
                        <a:rPr lang="en-US" sz="1300" u="sng" strike="noStrike" spc="-1" dirty="0">
                          <a:solidFill>
                            <a:schemeClr val="tx1"/>
                          </a:solidFill>
                          <a:uFill>
                            <a:solidFill>
                              <a:srgbClr val="FFFFFF"/>
                            </a:solidFill>
                          </a:uFill>
                          <a:latin typeface="Calibri"/>
                          <a:hlinkClick r:id="rId49">
                            <a:extLst>
                              <a:ext uri="{A12FA001-AC4F-418D-AE19-62706E023703}">
                                <ahyp:hlinkClr xmlns:ahyp="http://schemas.microsoft.com/office/drawing/2018/hyperlinkcolor" val="tx"/>
                              </a:ext>
                            </a:extLst>
                          </a:hlinkClick>
                        </a:rPr>
                        <a:t>clothed</a:t>
                      </a:r>
                      <a:r>
                        <a:rPr lang="en-US" sz="1300" strike="noStrike" spc="-1" dirty="0">
                          <a:solidFill>
                            <a:schemeClr val="tx1"/>
                          </a:solidFill>
                          <a:uFill>
                            <a:solidFill>
                              <a:srgbClr val="FFFFFF"/>
                            </a:solidFill>
                          </a:uFill>
                          <a:latin typeface="Calibri"/>
                        </a:rPr>
                        <a:t> in </a:t>
                      </a:r>
                      <a:r>
                        <a:rPr lang="en-US" sz="1300" u="sng" strike="noStrike" spc="-1" dirty="0">
                          <a:solidFill>
                            <a:schemeClr val="tx1"/>
                          </a:solidFill>
                          <a:uFill>
                            <a:solidFill>
                              <a:srgbClr val="FFFFFF"/>
                            </a:solidFill>
                          </a:uFill>
                          <a:latin typeface="Calibri"/>
                          <a:hlinkClick r:id="rId50">
                            <a:extLst>
                              <a:ext uri="{A12FA001-AC4F-418D-AE19-62706E023703}">
                                <ahyp:hlinkClr xmlns:ahyp="http://schemas.microsoft.com/office/drawing/2018/hyperlinkcolor" val="tx"/>
                              </a:ext>
                            </a:extLst>
                          </a:hlinkClick>
                        </a:rPr>
                        <a:t>linen,</a:t>
                      </a:r>
                      <a:r>
                        <a:rPr lang="en-US" sz="1300" strike="noStrike" spc="-1" dirty="0">
                          <a:solidFill>
                            <a:schemeClr val="tx1"/>
                          </a:solidFill>
                          <a:uFill>
                            <a:solidFill>
                              <a:srgbClr val="FFFFFF"/>
                            </a:solidFill>
                          </a:uFill>
                          <a:latin typeface="Calibri"/>
                        </a:rPr>
                        <a:t> which was </a:t>
                      </a:r>
                      <a:r>
                        <a:rPr lang="en-US" sz="1300" u="sng" strike="noStrike" spc="-1" dirty="0">
                          <a:solidFill>
                            <a:schemeClr val="tx1"/>
                          </a:solidFill>
                          <a:uFill>
                            <a:solidFill>
                              <a:srgbClr val="FFFFFF"/>
                            </a:solidFill>
                          </a:uFill>
                          <a:latin typeface="Calibri"/>
                          <a:hlinkClick r:id="rId51">
                            <a:extLst>
                              <a:ext uri="{A12FA001-AC4F-418D-AE19-62706E023703}">
                                <ahyp:hlinkClr xmlns:ahyp="http://schemas.microsoft.com/office/drawing/2018/hyperlinkcolor" val="tx"/>
                              </a:ext>
                            </a:extLst>
                          </a:hlinkClick>
                        </a:rPr>
                        <a:t>upon</a:t>
                      </a:r>
                      <a:r>
                        <a:rPr lang="en-US" sz="1300" strike="noStrike" spc="-1" dirty="0">
                          <a:solidFill>
                            <a:schemeClr val="tx1"/>
                          </a:solidFill>
                          <a:uFill>
                            <a:solidFill>
                              <a:srgbClr val="FFFFFF"/>
                            </a:solidFill>
                          </a:uFill>
                          <a:latin typeface="Calibri"/>
                        </a:rPr>
                        <a:t> the </a:t>
                      </a:r>
                      <a:r>
                        <a:rPr lang="en-US" sz="1300" u="sng" strike="noStrike" spc="-1" dirty="0">
                          <a:solidFill>
                            <a:schemeClr val="tx1"/>
                          </a:solidFill>
                          <a:uFill>
                            <a:solidFill>
                              <a:srgbClr val="FFFFFF"/>
                            </a:solidFill>
                          </a:uFill>
                          <a:latin typeface="Calibri"/>
                          <a:hlinkClick r:id="rId52">
                            <a:extLst>
                              <a:ext uri="{A12FA001-AC4F-418D-AE19-62706E023703}">
                                <ahyp:hlinkClr xmlns:ahyp="http://schemas.microsoft.com/office/drawing/2018/hyperlinkcolor" val="tx"/>
                              </a:ext>
                            </a:extLst>
                          </a:hlinkClick>
                        </a:rPr>
                        <a:t>waters</a:t>
                      </a:r>
                      <a:r>
                        <a:rPr lang="en-US" sz="1300" strike="noStrike" spc="-1" dirty="0">
                          <a:solidFill>
                            <a:schemeClr val="tx1"/>
                          </a:solidFill>
                          <a:uFill>
                            <a:solidFill>
                              <a:srgbClr val="FFFFFF"/>
                            </a:solidFill>
                          </a:uFill>
                          <a:latin typeface="Calibri"/>
                        </a:rPr>
                        <a:t> of the </a:t>
                      </a:r>
                      <a:r>
                        <a:rPr lang="en-US" sz="1300" u="sng" strike="noStrike" spc="-1" dirty="0">
                          <a:solidFill>
                            <a:schemeClr val="tx1"/>
                          </a:solidFill>
                          <a:uFill>
                            <a:solidFill>
                              <a:srgbClr val="FFFFFF"/>
                            </a:solidFill>
                          </a:uFill>
                          <a:latin typeface="Calibri"/>
                          <a:hlinkClick r:id="rId46">
                            <a:extLst>
                              <a:ext uri="{A12FA001-AC4F-418D-AE19-62706E023703}">
                                <ahyp:hlinkClr xmlns:ahyp="http://schemas.microsoft.com/office/drawing/2018/hyperlinkcolor" val="tx"/>
                              </a:ext>
                            </a:extLst>
                          </a:hlinkClick>
                        </a:rPr>
                        <a:t>river,</a:t>
                      </a:r>
                      <a:r>
                        <a:rPr lang="en-US" sz="1300" strike="noStrike" spc="-1" dirty="0">
                          <a:solidFill>
                            <a:schemeClr val="tx1"/>
                          </a:solidFill>
                          <a:uFill>
                            <a:solidFill>
                              <a:srgbClr val="FFFFFF"/>
                            </a:solidFill>
                          </a:uFill>
                          <a:latin typeface="Calibri"/>
                        </a:rPr>
                        <a:t> How long shall it be to the </a:t>
                      </a:r>
                      <a:r>
                        <a:rPr lang="en-US" sz="1300" u="sng" strike="noStrike" spc="-1" dirty="0">
                          <a:solidFill>
                            <a:schemeClr val="tx1"/>
                          </a:solidFill>
                          <a:uFill>
                            <a:solidFill>
                              <a:srgbClr val="FFFFFF"/>
                            </a:solidFill>
                          </a:uFill>
                          <a:latin typeface="Calibri"/>
                          <a:hlinkClick r:id="rId36">
                            <a:extLst>
                              <a:ext uri="{A12FA001-AC4F-418D-AE19-62706E023703}">
                                <ahyp:hlinkClr xmlns:ahyp="http://schemas.microsoft.com/office/drawing/2018/hyperlinkcolor" val="tx"/>
                              </a:ext>
                            </a:extLst>
                          </a:hlinkClick>
                        </a:rPr>
                        <a:t>end</a:t>
                      </a:r>
                      <a:r>
                        <a:rPr lang="en-US" sz="1300" strike="noStrike" spc="-1" dirty="0">
                          <a:solidFill>
                            <a:schemeClr val="tx1"/>
                          </a:solidFill>
                          <a:uFill>
                            <a:solidFill>
                              <a:srgbClr val="FFFFFF"/>
                            </a:solidFill>
                          </a:uFill>
                          <a:latin typeface="Calibri"/>
                        </a:rPr>
                        <a:t> of these </a:t>
                      </a:r>
                      <a:r>
                        <a:rPr lang="en-US" sz="1300" u="sng" strike="noStrike" spc="-1" dirty="0">
                          <a:solidFill>
                            <a:schemeClr val="tx1"/>
                          </a:solidFill>
                          <a:uFill>
                            <a:solidFill>
                              <a:srgbClr val="FFFFFF"/>
                            </a:solidFill>
                          </a:uFill>
                          <a:latin typeface="Calibri"/>
                          <a:hlinkClick r:id="rId53">
                            <a:extLst>
                              <a:ext uri="{A12FA001-AC4F-418D-AE19-62706E023703}">
                                <ahyp:hlinkClr xmlns:ahyp="http://schemas.microsoft.com/office/drawing/2018/hyperlinkcolor" val="tx"/>
                              </a:ext>
                            </a:extLst>
                          </a:hlinkClick>
                        </a:rPr>
                        <a:t>wonders?</a:t>
                      </a:r>
                      <a:r>
                        <a:rPr lang="en-US" sz="1300" strike="noStrike" spc="-1" dirty="0">
                          <a:solidFill>
                            <a:srgbClr val="000000"/>
                          </a:solidFill>
                          <a:uFill>
                            <a:solidFill>
                              <a:srgbClr val="FFFFFF"/>
                            </a:solidFill>
                          </a:uFill>
                          <a:latin typeface="Calibri"/>
                        </a:rPr>
                        <a:t>  </a:t>
                      </a:r>
                      <a:r>
                        <a:rPr lang="en-US" sz="1300" b="1" i="1" strike="noStrike" spc="-1" dirty="0">
                          <a:solidFill>
                            <a:srgbClr val="558ED5"/>
                          </a:solidFill>
                          <a:uFill>
                            <a:solidFill>
                              <a:srgbClr val="FFFFFF"/>
                            </a:solidFill>
                          </a:uFill>
                          <a:latin typeface="Calibri"/>
                        </a:rPr>
                        <a:t>(the things Daniel saw pertaining to the 69 weeks)</a:t>
                      </a:r>
                      <a:endParaRPr dirty="0"/>
                    </a:p>
                  </a:txBody>
                  <a:tcPr marL="51120" marR="5112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434" name="TextShape 2"/>
          <p:cNvSpPr txBox="1"/>
          <p:nvPr/>
        </p:nvSpPr>
        <p:spPr>
          <a:xfrm>
            <a:off x="6553080" y="6356520"/>
            <a:ext cx="2133360" cy="364680"/>
          </a:xfrm>
          <a:prstGeom prst="rect">
            <a:avLst/>
          </a:prstGeom>
          <a:noFill/>
          <a:ln>
            <a:noFill/>
          </a:ln>
        </p:spPr>
        <p:txBody>
          <a:bodyPr anchor="ctr"/>
          <a:lstStyle/>
          <a:p>
            <a:pPr algn="r">
              <a:lnSpc>
                <a:spcPct val="100000"/>
              </a:lnSpc>
            </a:pPr>
            <a:fld id="{BFBE0E25-FCA4-46AB-A2B5-04335512CE55}" type="slidenum">
              <a:rPr lang="en-US" sz="1200" strike="noStrike" spc="-1">
                <a:solidFill>
                  <a:srgbClr val="8B8B8B"/>
                </a:solidFill>
                <a:uFill>
                  <a:solidFill>
                    <a:srgbClr val="FFFFFF"/>
                  </a:solidFill>
                </a:uFill>
                <a:latin typeface="Calibri"/>
              </a:rPr>
              <a:t>65</a:t>
            </a:fld>
            <a:endParaRPr/>
          </a:p>
        </p:txBody>
      </p:sp>
      <p:graphicFrame>
        <p:nvGraphicFramePr>
          <p:cNvPr id="435" name="Table 3"/>
          <p:cNvGraphicFramePr/>
          <p:nvPr>
            <p:extLst>
              <p:ext uri="{D42A27DB-BD31-4B8C-83A1-F6EECF244321}">
                <p14:modId xmlns:p14="http://schemas.microsoft.com/office/powerpoint/2010/main" val="3872586359"/>
              </p:ext>
            </p:extLst>
          </p:nvPr>
        </p:nvGraphicFramePr>
        <p:xfrm>
          <a:off x="304920" y="762120"/>
          <a:ext cx="8457840" cy="5493131"/>
        </p:xfrm>
        <a:graphic>
          <a:graphicData uri="http://schemas.openxmlformats.org/drawingml/2006/table">
            <a:tbl>
              <a:tblPr/>
              <a:tblGrid>
                <a:gridCol w="8457840">
                  <a:extLst>
                    <a:ext uri="{9D8B030D-6E8A-4147-A177-3AD203B41FA5}">
                      <a16:colId xmlns:a16="http://schemas.microsoft.com/office/drawing/2014/main" val="20000"/>
                    </a:ext>
                  </a:extLst>
                </a:gridCol>
              </a:tblGrid>
              <a:tr h="1283338">
                <a:tc>
                  <a:txBody>
                    <a:bodyPr/>
                    <a:lstStyle/>
                    <a:p>
                      <a:pPr algn="just">
                        <a:lnSpc>
                          <a:spcPct val="100000"/>
                        </a:lnSpc>
                      </a:pPr>
                      <a:r>
                        <a:rPr lang="en-US" sz="1400" b="1" strike="noStrike" spc="-1" dirty="0">
                          <a:solidFill>
                            <a:srgbClr val="000000"/>
                          </a:solidFill>
                          <a:uFill>
                            <a:solidFill>
                              <a:srgbClr val="FFFFFF"/>
                            </a:solidFill>
                          </a:uFill>
                          <a:latin typeface="Calibri"/>
                        </a:rPr>
                        <a:t>12:7</a:t>
                      </a:r>
                      <a:r>
                        <a:rPr lang="en-US" sz="1400" strike="noStrike" spc="-1" dirty="0">
                          <a:solidFill>
                            <a:srgbClr val="000000"/>
                          </a:solidFill>
                          <a:uFill>
                            <a:solidFill>
                              <a:srgbClr val="FFFFFF"/>
                            </a:solidFill>
                          </a:uFill>
                          <a:latin typeface="Calibri"/>
                        </a:rPr>
                        <a:t> </a:t>
                      </a:r>
                      <a:r>
                        <a:rPr lang="en-US" sz="1400" strike="noStrike" spc="-1" dirty="0">
                          <a:solidFill>
                            <a:schemeClr val="tx1"/>
                          </a:solidFill>
                          <a:uFill>
                            <a:solidFill>
                              <a:srgbClr val="FFFFFF"/>
                            </a:solidFill>
                          </a:uFill>
                          <a:latin typeface="Calibri"/>
                        </a:rPr>
                        <a:t> And I </a:t>
                      </a:r>
                      <a:r>
                        <a:rPr lang="en-US" sz="1400" u="sng" strike="noStrike" spc="-1" dirty="0">
                          <a:solidFill>
                            <a:schemeClr val="tx1"/>
                          </a:solidFill>
                          <a:uFill>
                            <a:solidFill>
                              <a:srgbClr val="FFFFFF"/>
                            </a:solidFill>
                          </a:uFill>
                          <a:latin typeface="Calibri"/>
                          <a:hlinkClick r:id="rId2">
                            <a:extLst>
                              <a:ext uri="{A12FA001-AC4F-418D-AE19-62706E023703}">
                                <ahyp:hlinkClr xmlns:ahyp="http://schemas.microsoft.com/office/drawing/2018/hyperlinkcolor" val="tx"/>
                              </a:ext>
                            </a:extLst>
                          </a:hlinkClick>
                        </a:rPr>
                        <a:t>heard</a:t>
                      </a:r>
                      <a:r>
                        <a:rPr lang="en-US" sz="1400" strike="noStrike" spc="-1" dirty="0">
                          <a:solidFill>
                            <a:schemeClr val="tx1"/>
                          </a:solidFill>
                          <a:uFill>
                            <a:solidFill>
                              <a:srgbClr val="FFFFFF"/>
                            </a:solidFill>
                          </a:uFill>
                          <a:latin typeface="Calibri"/>
                        </a:rPr>
                        <a:t> the </a:t>
                      </a:r>
                      <a:r>
                        <a:rPr lang="en-US" sz="1400" u="sng" strike="noStrike" spc="-1" dirty="0">
                          <a:solidFill>
                            <a:schemeClr val="tx1"/>
                          </a:solidFill>
                          <a:uFill>
                            <a:solidFill>
                              <a:srgbClr val="FFFFFF"/>
                            </a:solidFill>
                          </a:uFill>
                          <a:latin typeface="Calibri"/>
                          <a:hlinkClick r:id="rId3">
                            <a:extLst>
                              <a:ext uri="{A12FA001-AC4F-418D-AE19-62706E023703}">
                                <ahyp:hlinkClr xmlns:ahyp="http://schemas.microsoft.com/office/drawing/2018/hyperlinkcolor" val="tx"/>
                              </a:ext>
                            </a:extLst>
                          </a:hlinkClick>
                        </a:rPr>
                        <a:t>man</a:t>
                      </a:r>
                      <a:r>
                        <a:rPr lang="en-US" sz="1400" strike="noStrike" spc="-1" dirty="0">
                          <a:solidFill>
                            <a:schemeClr val="tx1"/>
                          </a:solidFill>
                          <a:uFill>
                            <a:solidFill>
                              <a:srgbClr val="FFFFFF"/>
                            </a:solidFill>
                          </a:uFill>
                          <a:latin typeface="Calibri"/>
                        </a:rPr>
                        <a:t> </a:t>
                      </a:r>
                      <a:r>
                        <a:rPr lang="en-US" sz="1400" u="sng" strike="noStrike" spc="-1" dirty="0">
                          <a:solidFill>
                            <a:schemeClr val="tx1"/>
                          </a:solidFill>
                          <a:uFill>
                            <a:solidFill>
                              <a:srgbClr val="FFFFFF"/>
                            </a:solidFill>
                          </a:uFill>
                          <a:latin typeface="Calibri"/>
                          <a:hlinkClick r:id="rId4">
                            <a:extLst>
                              <a:ext uri="{A12FA001-AC4F-418D-AE19-62706E023703}">
                                <ahyp:hlinkClr xmlns:ahyp="http://schemas.microsoft.com/office/drawing/2018/hyperlinkcolor" val="tx"/>
                              </a:ext>
                            </a:extLst>
                          </a:hlinkClick>
                        </a:rPr>
                        <a:t>clothed</a:t>
                      </a:r>
                      <a:r>
                        <a:rPr lang="en-US" sz="1400" strike="noStrike" spc="-1" dirty="0">
                          <a:solidFill>
                            <a:schemeClr val="tx1"/>
                          </a:solidFill>
                          <a:uFill>
                            <a:solidFill>
                              <a:srgbClr val="FFFFFF"/>
                            </a:solidFill>
                          </a:uFill>
                          <a:latin typeface="Calibri"/>
                        </a:rPr>
                        <a:t> in </a:t>
                      </a:r>
                      <a:r>
                        <a:rPr lang="en-US" sz="1400" u="sng" strike="noStrike" spc="-1" dirty="0">
                          <a:solidFill>
                            <a:schemeClr val="tx1"/>
                          </a:solidFill>
                          <a:uFill>
                            <a:solidFill>
                              <a:srgbClr val="FFFFFF"/>
                            </a:solidFill>
                          </a:uFill>
                          <a:latin typeface="Calibri"/>
                          <a:hlinkClick r:id="rId5">
                            <a:extLst>
                              <a:ext uri="{A12FA001-AC4F-418D-AE19-62706E023703}">
                                <ahyp:hlinkClr xmlns:ahyp="http://schemas.microsoft.com/office/drawing/2018/hyperlinkcolor" val="tx"/>
                              </a:ext>
                            </a:extLst>
                          </a:hlinkClick>
                        </a:rPr>
                        <a:t>linen,</a:t>
                      </a:r>
                      <a:r>
                        <a:rPr lang="en-US" sz="1400" strike="noStrike" spc="-1" dirty="0">
                          <a:solidFill>
                            <a:schemeClr val="tx1"/>
                          </a:solidFill>
                          <a:uFill>
                            <a:solidFill>
                              <a:srgbClr val="FFFFFF"/>
                            </a:solidFill>
                          </a:uFill>
                          <a:latin typeface="Calibri"/>
                        </a:rPr>
                        <a:t> which was </a:t>
                      </a:r>
                      <a:r>
                        <a:rPr lang="en-US" sz="1400" u="sng" strike="noStrike" spc="-1" dirty="0">
                          <a:solidFill>
                            <a:schemeClr val="tx1"/>
                          </a:solidFill>
                          <a:uFill>
                            <a:solidFill>
                              <a:srgbClr val="FFFFFF"/>
                            </a:solidFill>
                          </a:uFill>
                          <a:latin typeface="Calibri"/>
                          <a:hlinkClick r:id="rId6">
                            <a:extLst>
                              <a:ext uri="{A12FA001-AC4F-418D-AE19-62706E023703}">
                                <ahyp:hlinkClr xmlns:ahyp="http://schemas.microsoft.com/office/drawing/2018/hyperlinkcolor" val="tx"/>
                              </a:ext>
                            </a:extLst>
                          </a:hlinkClick>
                        </a:rPr>
                        <a:t>upon</a:t>
                      </a:r>
                      <a:r>
                        <a:rPr lang="en-US" sz="1400" strike="noStrike" spc="-1" dirty="0">
                          <a:solidFill>
                            <a:schemeClr val="tx1"/>
                          </a:solidFill>
                          <a:uFill>
                            <a:solidFill>
                              <a:srgbClr val="FFFFFF"/>
                            </a:solidFill>
                          </a:uFill>
                          <a:latin typeface="Calibri"/>
                        </a:rPr>
                        <a:t> the </a:t>
                      </a:r>
                      <a:r>
                        <a:rPr lang="en-US" sz="1400" u="sng" strike="noStrike" spc="-1" dirty="0">
                          <a:solidFill>
                            <a:schemeClr val="tx1"/>
                          </a:solidFill>
                          <a:uFill>
                            <a:solidFill>
                              <a:srgbClr val="FFFFFF"/>
                            </a:solidFill>
                          </a:uFill>
                          <a:latin typeface="Calibri"/>
                          <a:hlinkClick r:id="rId7">
                            <a:extLst>
                              <a:ext uri="{A12FA001-AC4F-418D-AE19-62706E023703}">
                                <ahyp:hlinkClr xmlns:ahyp="http://schemas.microsoft.com/office/drawing/2018/hyperlinkcolor" val="tx"/>
                              </a:ext>
                            </a:extLst>
                          </a:hlinkClick>
                        </a:rPr>
                        <a:t>waters</a:t>
                      </a:r>
                      <a:r>
                        <a:rPr lang="en-US" sz="1400" strike="noStrike" spc="-1" dirty="0">
                          <a:solidFill>
                            <a:schemeClr val="tx1"/>
                          </a:solidFill>
                          <a:uFill>
                            <a:solidFill>
                              <a:srgbClr val="FFFFFF"/>
                            </a:solidFill>
                          </a:uFill>
                          <a:latin typeface="Calibri"/>
                        </a:rPr>
                        <a:t> of the </a:t>
                      </a:r>
                      <a:r>
                        <a:rPr lang="en-US" sz="1400" u="sng" strike="noStrike" spc="-1" dirty="0">
                          <a:solidFill>
                            <a:schemeClr val="tx1"/>
                          </a:solidFill>
                          <a:uFill>
                            <a:solidFill>
                              <a:srgbClr val="FFFFFF"/>
                            </a:solidFill>
                          </a:uFill>
                          <a:latin typeface="Calibri"/>
                          <a:hlinkClick r:id="rId8">
                            <a:extLst>
                              <a:ext uri="{A12FA001-AC4F-418D-AE19-62706E023703}">
                                <ahyp:hlinkClr xmlns:ahyp="http://schemas.microsoft.com/office/drawing/2018/hyperlinkcolor" val="tx"/>
                              </a:ext>
                            </a:extLst>
                          </a:hlinkClick>
                        </a:rPr>
                        <a:t>river,</a:t>
                      </a:r>
                      <a:r>
                        <a:rPr lang="en-US" sz="1400" strike="noStrike" spc="-1" dirty="0">
                          <a:solidFill>
                            <a:schemeClr val="tx1"/>
                          </a:solidFill>
                          <a:uFill>
                            <a:solidFill>
                              <a:srgbClr val="FFFFFF"/>
                            </a:solidFill>
                          </a:uFill>
                          <a:latin typeface="Calibri"/>
                        </a:rPr>
                        <a:t> when he held </a:t>
                      </a:r>
                      <a:r>
                        <a:rPr lang="en-US" sz="1400" u="sng" strike="noStrike" spc="-1" dirty="0">
                          <a:solidFill>
                            <a:schemeClr val="tx1"/>
                          </a:solidFill>
                          <a:uFill>
                            <a:solidFill>
                              <a:srgbClr val="FFFFFF"/>
                            </a:solidFill>
                          </a:uFill>
                          <a:latin typeface="Calibri"/>
                          <a:hlinkClick r:id="rId9">
                            <a:extLst>
                              <a:ext uri="{A12FA001-AC4F-418D-AE19-62706E023703}">
                                <ahyp:hlinkClr xmlns:ahyp="http://schemas.microsoft.com/office/drawing/2018/hyperlinkcolor" val="tx"/>
                              </a:ext>
                            </a:extLst>
                          </a:hlinkClick>
                        </a:rPr>
                        <a:t>up</a:t>
                      </a:r>
                      <a:r>
                        <a:rPr lang="en-US" sz="1400" strike="noStrike" spc="-1" dirty="0">
                          <a:solidFill>
                            <a:schemeClr val="tx1"/>
                          </a:solidFill>
                          <a:uFill>
                            <a:solidFill>
                              <a:srgbClr val="FFFFFF"/>
                            </a:solidFill>
                          </a:uFill>
                          <a:latin typeface="Calibri"/>
                        </a:rPr>
                        <a:t> his right </a:t>
                      </a:r>
                      <a:r>
                        <a:rPr lang="en-US" sz="1400" u="sng" strike="noStrike" spc="-1" dirty="0">
                          <a:solidFill>
                            <a:schemeClr val="tx1"/>
                          </a:solidFill>
                          <a:uFill>
                            <a:solidFill>
                              <a:srgbClr val="FFFFFF"/>
                            </a:solidFill>
                          </a:uFill>
                          <a:latin typeface="Calibri"/>
                          <a:hlinkClick r:id="rId10">
                            <a:extLst>
                              <a:ext uri="{A12FA001-AC4F-418D-AE19-62706E023703}">
                                <ahyp:hlinkClr xmlns:ahyp="http://schemas.microsoft.com/office/drawing/2018/hyperlinkcolor" val="tx"/>
                              </a:ext>
                            </a:extLst>
                          </a:hlinkClick>
                        </a:rPr>
                        <a:t>hand</a:t>
                      </a:r>
                      <a:r>
                        <a:rPr lang="en-US" sz="1400" strike="noStrike" spc="-1" dirty="0">
                          <a:solidFill>
                            <a:schemeClr val="tx1"/>
                          </a:solidFill>
                          <a:uFill>
                            <a:solidFill>
                              <a:srgbClr val="FFFFFF"/>
                            </a:solidFill>
                          </a:uFill>
                          <a:latin typeface="Calibri"/>
                        </a:rPr>
                        <a:t> and his left </a:t>
                      </a:r>
                      <a:r>
                        <a:rPr lang="en-US" sz="1400" u="sng" strike="noStrike" spc="-1" dirty="0">
                          <a:solidFill>
                            <a:schemeClr val="tx1"/>
                          </a:solidFill>
                          <a:uFill>
                            <a:solidFill>
                              <a:srgbClr val="FFFFFF"/>
                            </a:solidFill>
                          </a:uFill>
                          <a:latin typeface="Calibri"/>
                          <a:hlinkClick r:id="rId11">
                            <a:extLst>
                              <a:ext uri="{A12FA001-AC4F-418D-AE19-62706E023703}">
                                <ahyp:hlinkClr xmlns:ahyp="http://schemas.microsoft.com/office/drawing/2018/hyperlinkcolor" val="tx"/>
                              </a:ext>
                            </a:extLst>
                          </a:hlinkClick>
                        </a:rPr>
                        <a:t>hand</a:t>
                      </a:r>
                      <a:r>
                        <a:rPr lang="en-US" sz="1400" strike="noStrike" spc="-1" dirty="0">
                          <a:solidFill>
                            <a:schemeClr val="tx1"/>
                          </a:solidFill>
                          <a:uFill>
                            <a:solidFill>
                              <a:srgbClr val="FFFFFF"/>
                            </a:solidFill>
                          </a:uFill>
                          <a:latin typeface="Calibri"/>
                        </a:rPr>
                        <a:t> unto </a:t>
                      </a:r>
                      <a:r>
                        <a:rPr lang="en-US" sz="1400" u="sng" strike="noStrike" spc="-1" dirty="0">
                          <a:solidFill>
                            <a:schemeClr val="tx1"/>
                          </a:solidFill>
                          <a:uFill>
                            <a:solidFill>
                              <a:srgbClr val="FFFFFF"/>
                            </a:solidFill>
                          </a:uFill>
                          <a:latin typeface="Calibri"/>
                          <a:hlinkClick r:id="rId12">
                            <a:extLst>
                              <a:ext uri="{A12FA001-AC4F-418D-AE19-62706E023703}">
                                <ahyp:hlinkClr xmlns:ahyp="http://schemas.microsoft.com/office/drawing/2018/hyperlinkcolor" val="tx"/>
                              </a:ext>
                            </a:extLst>
                          </a:hlinkClick>
                        </a:rPr>
                        <a:t>heaven,</a:t>
                      </a:r>
                      <a:r>
                        <a:rPr lang="en-US" sz="1400" strike="noStrike" spc="-1" dirty="0">
                          <a:solidFill>
                            <a:schemeClr val="tx1"/>
                          </a:solidFill>
                          <a:uFill>
                            <a:solidFill>
                              <a:srgbClr val="FFFFFF"/>
                            </a:solidFill>
                          </a:uFill>
                          <a:latin typeface="Calibri"/>
                        </a:rPr>
                        <a:t> and </a:t>
                      </a:r>
                      <a:r>
                        <a:rPr lang="en-US" sz="1400" u="sng" strike="noStrike" spc="-1" dirty="0" err="1">
                          <a:solidFill>
                            <a:schemeClr val="tx1"/>
                          </a:solidFill>
                          <a:uFill>
                            <a:solidFill>
                              <a:srgbClr val="FFFFFF"/>
                            </a:solidFill>
                          </a:uFill>
                          <a:latin typeface="Calibri"/>
                          <a:hlinkClick r:id="rId13">
                            <a:extLst>
                              <a:ext uri="{A12FA001-AC4F-418D-AE19-62706E023703}">
                                <ahyp:hlinkClr xmlns:ahyp="http://schemas.microsoft.com/office/drawing/2018/hyperlinkcolor" val="tx"/>
                              </a:ext>
                            </a:extLst>
                          </a:hlinkClick>
                        </a:rPr>
                        <a:t>sware</a:t>
                      </a:r>
                      <a:r>
                        <a:rPr lang="en-US" sz="1400" strike="noStrike" spc="-1" dirty="0">
                          <a:solidFill>
                            <a:schemeClr val="tx1"/>
                          </a:solidFill>
                          <a:uFill>
                            <a:solidFill>
                              <a:srgbClr val="FFFFFF"/>
                            </a:solidFill>
                          </a:uFill>
                          <a:latin typeface="Calibri"/>
                        </a:rPr>
                        <a:t> by him that </a:t>
                      </a:r>
                      <a:r>
                        <a:rPr lang="en-US" sz="1400" u="sng" strike="noStrike" spc="-1" dirty="0" err="1">
                          <a:solidFill>
                            <a:schemeClr val="tx1"/>
                          </a:solidFill>
                          <a:uFill>
                            <a:solidFill>
                              <a:srgbClr val="FFFFFF"/>
                            </a:solidFill>
                          </a:uFill>
                          <a:latin typeface="Calibri"/>
                          <a:hlinkClick r:id="rId14">
                            <a:extLst>
                              <a:ext uri="{A12FA001-AC4F-418D-AE19-62706E023703}">
                                <ahyp:hlinkClr xmlns:ahyp="http://schemas.microsoft.com/office/drawing/2018/hyperlinkcolor" val="tx"/>
                              </a:ext>
                            </a:extLst>
                          </a:hlinkClick>
                        </a:rPr>
                        <a:t>liveth</a:t>
                      </a:r>
                      <a:r>
                        <a:rPr lang="en-US" sz="1400" strike="noStrike" spc="-1" dirty="0">
                          <a:solidFill>
                            <a:schemeClr val="tx1"/>
                          </a:solidFill>
                          <a:uFill>
                            <a:solidFill>
                              <a:srgbClr val="FFFFFF"/>
                            </a:solidFill>
                          </a:uFill>
                          <a:latin typeface="Calibri"/>
                        </a:rPr>
                        <a:t> for </a:t>
                      </a:r>
                      <a:r>
                        <a:rPr lang="en-US" sz="1400" u="sng" strike="noStrike" spc="-1" dirty="0">
                          <a:solidFill>
                            <a:schemeClr val="tx1"/>
                          </a:solidFill>
                          <a:uFill>
                            <a:solidFill>
                              <a:srgbClr val="FFFFFF"/>
                            </a:solidFill>
                          </a:uFill>
                          <a:latin typeface="Calibri"/>
                          <a:hlinkClick r:id="rId15">
                            <a:extLst>
                              <a:ext uri="{A12FA001-AC4F-418D-AE19-62706E023703}">
                                <ahyp:hlinkClr xmlns:ahyp="http://schemas.microsoft.com/office/drawing/2018/hyperlinkcolor" val="tx"/>
                              </a:ext>
                            </a:extLst>
                          </a:hlinkClick>
                        </a:rPr>
                        <a:t>ever</a:t>
                      </a:r>
                      <a:r>
                        <a:rPr lang="en-US" sz="1400" strike="noStrike" spc="-1" dirty="0">
                          <a:solidFill>
                            <a:schemeClr val="tx1"/>
                          </a:solidFill>
                          <a:uFill>
                            <a:solidFill>
                              <a:srgbClr val="FFFFFF"/>
                            </a:solidFill>
                          </a:uFill>
                          <a:latin typeface="Calibri"/>
                        </a:rPr>
                        <a:t> that it shall be for a </a:t>
                      </a:r>
                      <a:r>
                        <a:rPr lang="en-US" sz="1400" u="sng" strike="noStrike" spc="-1" dirty="0">
                          <a:solidFill>
                            <a:schemeClr val="tx1"/>
                          </a:solidFill>
                          <a:uFill>
                            <a:solidFill>
                              <a:srgbClr val="FFFFFF"/>
                            </a:solidFill>
                          </a:uFill>
                          <a:latin typeface="Calibri"/>
                          <a:hlinkClick r:id="rId16">
                            <a:extLst>
                              <a:ext uri="{A12FA001-AC4F-418D-AE19-62706E023703}">
                                <ahyp:hlinkClr xmlns:ahyp="http://schemas.microsoft.com/office/drawing/2018/hyperlinkcolor" val="tx"/>
                              </a:ext>
                            </a:extLst>
                          </a:hlinkClick>
                        </a:rPr>
                        <a:t>time,</a:t>
                      </a:r>
                      <a:r>
                        <a:rPr lang="en-US" sz="1400" strike="noStrike" spc="-1" dirty="0">
                          <a:solidFill>
                            <a:schemeClr val="tx1"/>
                          </a:solidFill>
                          <a:uFill>
                            <a:solidFill>
                              <a:srgbClr val="FFFFFF"/>
                            </a:solidFill>
                          </a:uFill>
                          <a:latin typeface="Calibri"/>
                        </a:rPr>
                        <a:t> </a:t>
                      </a:r>
                      <a:r>
                        <a:rPr lang="en-US" sz="1400" u="sng" strike="noStrike" spc="-1" dirty="0">
                          <a:solidFill>
                            <a:schemeClr val="tx1"/>
                          </a:solidFill>
                          <a:uFill>
                            <a:solidFill>
                              <a:srgbClr val="FFFFFF"/>
                            </a:solidFill>
                          </a:uFill>
                          <a:latin typeface="Calibri"/>
                          <a:hlinkClick r:id="rId16">
                            <a:extLst>
                              <a:ext uri="{A12FA001-AC4F-418D-AE19-62706E023703}">
                                <ahyp:hlinkClr xmlns:ahyp="http://schemas.microsoft.com/office/drawing/2018/hyperlinkcolor" val="tx"/>
                              </a:ext>
                            </a:extLst>
                          </a:hlinkClick>
                        </a:rPr>
                        <a:t>times,</a:t>
                      </a:r>
                      <a:r>
                        <a:rPr lang="en-US" sz="1400" strike="noStrike" spc="-1" dirty="0">
                          <a:solidFill>
                            <a:schemeClr val="tx1"/>
                          </a:solidFill>
                          <a:uFill>
                            <a:solidFill>
                              <a:srgbClr val="FFFFFF"/>
                            </a:solidFill>
                          </a:uFill>
                          <a:latin typeface="Calibri"/>
                        </a:rPr>
                        <a:t> and an </a:t>
                      </a:r>
                      <a:r>
                        <a:rPr lang="en-US" sz="1400" u="sng" strike="noStrike" spc="-1" dirty="0">
                          <a:solidFill>
                            <a:schemeClr val="tx1"/>
                          </a:solidFill>
                          <a:uFill>
                            <a:solidFill>
                              <a:srgbClr val="FFFFFF"/>
                            </a:solidFill>
                          </a:uFill>
                          <a:latin typeface="Calibri"/>
                          <a:hlinkClick r:id="rId17">
                            <a:extLst>
                              <a:ext uri="{A12FA001-AC4F-418D-AE19-62706E023703}">
                                <ahyp:hlinkClr xmlns:ahyp="http://schemas.microsoft.com/office/drawing/2018/hyperlinkcolor" val="tx"/>
                              </a:ext>
                            </a:extLst>
                          </a:hlinkClick>
                        </a:rPr>
                        <a:t>half;</a:t>
                      </a:r>
                      <a:r>
                        <a:rPr lang="en-US" sz="1400" strike="noStrike" spc="-1" dirty="0">
                          <a:solidFill>
                            <a:schemeClr val="tx1"/>
                          </a:solidFill>
                          <a:uFill>
                            <a:solidFill>
                              <a:srgbClr val="FFFFFF"/>
                            </a:solidFill>
                          </a:uFill>
                          <a:latin typeface="Calibri"/>
                        </a:rPr>
                        <a:t> and when he shall have </a:t>
                      </a:r>
                      <a:r>
                        <a:rPr lang="en-US" sz="1400" u="sng" strike="noStrike" spc="-1" dirty="0">
                          <a:solidFill>
                            <a:schemeClr val="tx1"/>
                          </a:solidFill>
                          <a:uFill>
                            <a:solidFill>
                              <a:srgbClr val="FFFFFF"/>
                            </a:solidFill>
                          </a:uFill>
                          <a:latin typeface="Calibri"/>
                          <a:hlinkClick r:id="rId18">
                            <a:extLst>
                              <a:ext uri="{A12FA001-AC4F-418D-AE19-62706E023703}">
                                <ahyp:hlinkClr xmlns:ahyp="http://schemas.microsoft.com/office/drawing/2018/hyperlinkcolor" val="tx"/>
                              </a:ext>
                            </a:extLst>
                          </a:hlinkClick>
                        </a:rPr>
                        <a:t>accomplished</a:t>
                      </a:r>
                      <a:r>
                        <a:rPr lang="en-US" sz="1400" strike="noStrike" spc="-1" dirty="0">
                          <a:solidFill>
                            <a:schemeClr val="tx1"/>
                          </a:solidFill>
                          <a:uFill>
                            <a:solidFill>
                              <a:srgbClr val="FFFFFF"/>
                            </a:solidFill>
                          </a:uFill>
                          <a:latin typeface="Calibri"/>
                        </a:rPr>
                        <a:t> to </a:t>
                      </a:r>
                      <a:r>
                        <a:rPr lang="en-US" sz="1400" u="sng" strike="noStrike" spc="-1" dirty="0">
                          <a:solidFill>
                            <a:schemeClr val="tx1"/>
                          </a:solidFill>
                          <a:uFill>
                            <a:solidFill>
                              <a:srgbClr val="FFFFFF"/>
                            </a:solidFill>
                          </a:uFill>
                          <a:latin typeface="Calibri"/>
                          <a:hlinkClick r:id="rId19">
                            <a:extLst>
                              <a:ext uri="{A12FA001-AC4F-418D-AE19-62706E023703}">
                                <ahyp:hlinkClr xmlns:ahyp="http://schemas.microsoft.com/office/drawing/2018/hyperlinkcolor" val="tx"/>
                              </a:ext>
                            </a:extLst>
                          </a:hlinkClick>
                        </a:rPr>
                        <a:t>scatter</a:t>
                      </a:r>
                      <a:r>
                        <a:rPr lang="en-US" sz="1400" strike="noStrike" spc="-1" dirty="0">
                          <a:solidFill>
                            <a:schemeClr val="tx1"/>
                          </a:solidFill>
                          <a:uFill>
                            <a:solidFill>
                              <a:srgbClr val="FFFFFF"/>
                            </a:solidFill>
                          </a:uFill>
                          <a:latin typeface="Calibri"/>
                        </a:rPr>
                        <a:t> the </a:t>
                      </a:r>
                      <a:r>
                        <a:rPr lang="en-US" sz="1400" u="sng" strike="noStrike" spc="-1" dirty="0">
                          <a:solidFill>
                            <a:schemeClr val="tx1"/>
                          </a:solidFill>
                          <a:uFill>
                            <a:solidFill>
                              <a:srgbClr val="FFFFFF"/>
                            </a:solidFill>
                          </a:uFill>
                          <a:latin typeface="Calibri"/>
                          <a:hlinkClick r:id="rId20">
                            <a:extLst>
                              <a:ext uri="{A12FA001-AC4F-418D-AE19-62706E023703}">
                                <ahyp:hlinkClr xmlns:ahyp="http://schemas.microsoft.com/office/drawing/2018/hyperlinkcolor" val="tx"/>
                              </a:ext>
                            </a:extLst>
                          </a:hlinkClick>
                        </a:rPr>
                        <a:t>power</a:t>
                      </a:r>
                      <a:r>
                        <a:rPr lang="en-US" sz="1400" strike="noStrike" spc="-1" dirty="0">
                          <a:solidFill>
                            <a:schemeClr val="tx1"/>
                          </a:solidFill>
                          <a:uFill>
                            <a:solidFill>
                              <a:srgbClr val="FFFFFF"/>
                            </a:solidFill>
                          </a:uFill>
                          <a:latin typeface="Calibri"/>
                        </a:rPr>
                        <a:t> of the </a:t>
                      </a:r>
                      <a:r>
                        <a:rPr lang="en-US" sz="1400" u="sng" strike="noStrike" spc="-1" dirty="0">
                          <a:solidFill>
                            <a:schemeClr val="tx1"/>
                          </a:solidFill>
                          <a:uFill>
                            <a:solidFill>
                              <a:srgbClr val="FFFFFF"/>
                            </a:solidFill>
                          </a:uFill>
                          <a:latin typeface="Calibri"/>
                          <a:hlinkClick r:id="rId21">
                            <a:extLst>
                              <a:ext uri="{A12FA001-AC4F-418D-AE19-62706E023703}">
                                <ahyp:hlinkClr xmlns:ahyp="http://schemas.microsoft.com/office/drawing/2018/hyperlinkcolor" val="tx"/>
                              </a:ext>
                            </a:extLst>
                          </a:hlinkClick>
                        </a:rPr>
                        <a:t>holy</a:t>
                      </a:r>
                      <a:r>
                        <a:rPr lang="en-US" sz="1400" strike="noStrike" spc="-1" dirty="0">
                          <a:solidFill>
                            <a:schemeClr val="tx1"/>
                          </a:solidFill>
                          <a:uFill>
                            <a:solidFill>
                              <a:srgbClr val="FFFFFF"/>
                            </a:solidFill>
                          </a:uFill>
                          <a:latin typeface="Calibri"/>
                        </a:rPr>
                        <a:t> </a:t>
                      </a:r>
                      <a:r>
                        <a:rPr lang="en-US" sz="1400" u="sng" strike="noStrike" spc="-1" dirty="0">
                          <a:solidFill>
                            <a:schemeClr val="tx1"/>
                          </a:solidFill>
                          <a:uFill>
                            <a:solidFill>
                              <a:srgbClr val="FFFFFF"/>
                            </a:solidFill>
                          </a:uFill>
                          <a:latin typeface="Calibri"/>
                          <a:hlinkClick r:id="rId22">
                            <a:extLst>
                              <a:ext uri="{A12FA001-AC4F-418D-AE19-62706E023703}">
                                <ahyp:hlinkClr xmlns:ahyp="http://schemas.microsoft.com/office/drawing/2018/hyperlinkcolor" val="tx"/>
                              </a:ext>
                            </a:extLst>
                          </a:hlinkClick>
                        </a:rPr>
                        <a:t>people,</a:t>
                      </a:r>
                      <a:r>
                        <a:rPr lang="en-US" sz="1400" strike="noStrike" spc="-1" dirty="0">
                          <a:solidFill>
                            <a:schemeClr val="tx1"/>
                          </a:solidFill>
                          <a:uFill>
                            <a:solidFill>
                              <a:srgbClr val="FFFFFF"/>
                            </a:solidFill>
                          </a:uFill>
                          <a:latin typeface="Calibri"/>
                        </a:rPr>
                        <a:t> </a:t>
                      </a:r>
                      <a:r>
                        <a:rPr lang="en-US" sz="1400" b="1" strike="noStrike" spc="-1" dirty="0">
                          <a:solidFill>
                            <a:schemeClr val="tx1"/>
                          </a:solidFill>
                          <a:uFill>
                            <a:solidFill>
                              <a:srgbClr val="FFFFFF"/>
                            </a:solidFill>
                          </a:uFill>
                          <a:latin typeface="Calibri"/>
                        </a:rPr>
                        <a:t>all these things shall be </a:t>
                      </a:r>
                      <a:r>
                        <a:rPr lang="en-US" sz="1400" b="1" u="sng" strike="noStrike" spc="-1" dirty="0">
                          <a:solidFill>
                            <a:schemeClr val="tx1"/>
                          </a:solidFill>
                          <a:uFill>
                            <a:solidFill>
                              <a:srgbClr val="FFFFFF"/>
                            </a:solidFill>
                          </a:uFill>
                          <a:latin typeface="Calibri"/>
                          <a:hlinkClick r:id="rId18">
                            <a:extLst>
                              <a:ext uri="{A12FA001-AC4F-418D-AE19-62706E023703}">
                                <ahyp:hlinkClr xmlns:ahyp="http://schemas.microsoft.com/office/drawing/2018/hyperlinkcolor" val="tx"/>
                              </a:ext>
                            </a:extLst>
                          </a:hlinkClick>
                        </a:rPr>
                        <a:t>finished</a:t>
                      </a:r>
                      <a:r>
                        <a:rPr lang="en-US" sz="1400" strike="noStrike" spc="-1" dirty="0">
                          <a:solidFill>
                            <a:schemeClr val="tx1"/>
                          </a:solidFill>
                          <a:uFill>
                            <a:solidFill>
                              <a:srgbClr val="FFFFFF"/>
                            </a:solidFill>
                          </a:uFill>
                          <a:latin typeface="Calibri"/>
                        </a:rPr>
                        <a:t>. </a:t>
                      </a:r>
                      <a:endParaRPr dirty="0">
                        <a:solidFill>
                          <a:schemeClr val="tx1"/>
                        </a:solidFill>
                      </a:endParaRPr>
                    </a:p>
                    <a:p>
                      <a:pPr algn="just">
                        <a:lnSpc>
                          <a:spcPct val="100000"/>
                        </a:lnSpc>
                      </a:pPr>
                      <a:r>
                        <a:rPr lang="en-US" sz="1400" b="1" i="1" strike="noStrike" spc="-1" dirty="0">
                          <a:solidFill>
                            <a:srgbClr val="558ED5"/>
                          </a:solidFill>
                          <a:uFill>
                            <a:solidFill>
                              <a:srgbClr val="FFFFFF"/>
                            </a:solidFill>
                          </a:uFill>
                          <a:latin typeface="Calibri"/>
                        </a:rPr>
                        <a:t>(Daniel is told by the man in linen,  that the end time of the world </a:t>
                      </a:r>
                      <a:r>
                        <a:rPr lang="en-US" sz="1400" b="1" i="1" strike="noStrike" spc="-1" dirty="0">
                          <a:solidFill>
                            <a:srgbClr val="000000"/>
                          </a:solidFill>
                          <a:uFill>
                            <a:solidFill>
                              <a:srgbClr val="FFFFFF"/>
                            </a:solidFill>
                          </a:uFill>
                          <a:latin typeface="Calibri"/>
                        </a:rPr>
                        <a:t>WHEN ALL THESE THINGS</a:t>
                      </a:r>
                      <a:r>
                        <a:rPr lang="en-US" sz="1400" b="1" i="1" strike="noStrike" spc="-1" dirty="0">
                          <a:solidFill>
                            <a:srgbClr val="558ED5"/>
                          </a:solidFill>
                          <a:uFill>
                            <a:solidFill>
                              <a:srgbClr val="FFFFFF"/>
                            </a:solidFill>
                          </a:uFill>
                          <a:latin typeface="Calibri"/>
                        </a:rPr>
                        <a:t>…{all 70 weeks be finished), would be completed when that 3.5 year timeframe left of the 70</a:t>
                      </a:r>
                      <a:r>
                        <a:rPr lang="en-US" sz="1400" b="1" i="1" strike="noStrike" spc="-1" baseline="30000" dirty="0">
                          <a:solidFill>
                            <a:srgbClr val="558ED5"/>
                          </a:solidFill>
                          <a:uFill>
                            <a:solidFill>
                              <a:srgbClr val="FFFFFF"/>
                            </a:solidFill>
                          </a:uFill>
                          <a:latin typeface="Calibri"/>
                        </a:rPr>
                        <a:t>th</a:t>
                      </a:r>
                      <a:r>
                        <a:rPr lang="en-US" sz="1400" b="1" i="1" strike="noStrike" spc="-1" dirty="0">
                          <a:solidFill>
                            <a:srgbClr val="558ED5"/>
                          </a:solidFill>
                          <a:uFill>
                            <a:solidFill>
                              <a:srgbClr val="FFFFFF"/>
                            </a:solidFill>
                          </a:uFill>
                          <a:latin typeface="Calibri"/>
                        </a:rPr>
                        <a:t> week was accomplished)</a:t>
                      </a:r>
                      <a:endParaRPr dirty="0"/>
                    </a:p>
                  </a:txBody>
                  <a:tcPr marL="60480" marR="6048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0"/>
                  </a:ext>
                </a:extLst>
              </a:tr>
              <a:tr h="931323">
                <a:tc>
                  <a:txBody>
                    <a:bodyPr/>
                    <a:lstStyle/>
                    <a:p>
                      <a:pPr algn="just">
                        <a:lnSpc>
                          <a:spcPct val="100000"/>
                        </a:lnSpc>
                      </a:pPr>
                      <a:r>
                        <a:rPr lang="en-US" sz="1400" b="1" strike="noStrike" spc="-1" dirty="0">
                          <a:solidFill>
                            <a:srgbClr val="000000"/>
                          </a:solidFill>
                          <a:uFill>
                            <a:solidFill>
                              <a:srgbClr val="FFFFFF"/>
                            </a:solidFill>
                          </a:uFill>
                          <a:latin typeface="Calibri"/>
                        </a:rPr>
                        <a:t>12:8</a:t>
                      </a:r>
                      <a:r>
                        <a:rPr lang="en-US" sz="1400" strike="noStrike" spc="-1" dirty="0">
                          <a:solidFill>
                            <a:srgbClr val="000000"/>
                          </a:solidFill>
                          <a:uFill>
                            <a:solidFill>
                              <a:srgbClr val="FFFFFF"/>
                            </a:solidFill>
                          </a:uFill>
                          <a:latin typeface="Calibri"/>
                        </a:rPr>
                        <a:t> </a:t>
                      </a:r>
                      <a:r>
                        <a:rPr lang="en-US" sz="1400" strike="noStrike" spc="-1" dirty="0">
                          <a:solidFill>
                            <a:schemeClr val="tx1"/>
                          </a:solidFill>
                          <a:uFill>
                            <a:solidFill>
                              <a:srgbClr val="FFFFFF"/>
                            </a:solidFill>
                          </a:uFill>
                          <a:latin typeface="Calibri"/>
                        </a:rPr>
                        <a:t> And I </a:t>
                      </a:r>
                      <a:r>
                        <a:rPr lang="en-US" sz="1400" u="sng" strike="noStrike" spc="-1" dirty="0">
                          <a:solidFill>
                            <a:schemeClr val="tx1"/>
                          </a:solidFill>
                          <a:uFill>
                            <a:solidFill>
                              <a:srgbClr val="FFFFFF"/>
                            </a:solidFill>
                          </a:uFill>
                          <a:latin typeface="Calibri"/>
                          <a:hlinkClick r:id="rId2">
                            <a:extLst>
                              <a:ext uri="{A12FA001-AC4F-418D-AE19-62706E023703}">
                                <ahyp:hlinkClr xmlns:ahyp="http://schemas.microsoft.com/office/drawing/2018/hyperlinkcolor" val="tx"/>
                              </a:ext>
                            </a:extLst>
                          </a:hlinkClick>
                        </a:rPr>
                        <a:t>heard</a:t>
                      </a:r>
                      <a:r>
                        <a:rPr lang="en-US" sz="1400" strike="noStrike" spc="-1" dirty="0">
                          <a:solidFill>
                            <a:schemeClr val="tx1"/>
                          </a:solidFill>
                          <a:uFill>
                            <a:solidFill>
                              <a:srgbClr val="FFFFFF"/>
                            </a:solidFill>
                          </a:uFill>
                          <a:latin typeface="Calibri"/>
                        </a:rPr>
                        <a:t>, but I </a:t>
                      </a:r>
                      <a:r>
                        <a:rPr lang="en-US" sz="1400" u="sng" strike="noStrike" spc="-1" dirty="0">
                          <a:solidFill>
                            <a:schemeClr val="tx1"/>
                          </a:solidFill>
                          <a:uFill>
                            <a:solidFill>
                              <a:srgbClr val="FFFFFF"/>
                            </a:solidFill>
                          </a:uFill>
                          <a:latin typeface="Calibri"/>
                          <a:hlinkClick r:id="rId23">
                            <a:extLst>
                              <a:ext uri="{A12FA001-AC4F-418D-AE19-62706E023703}">
                                <ahyp:hlinkClr xmlns:ahyp="http://schemas.microsoft.com/office/drawing/2018/hyperlinkcolor" val="tx"/>
                              </a:ext>
                            </a:extLst>
                          </a:hlinkClick>
                        </a:rPr>
                        <a:t>understood</a:t>
                      </a:r>
                      <a:r>
                        <a:rPr lang="en-US" sz="1400" strike="noStrike" spc="-1" dirty="0">
                          <a:solidFill>
                            <a:schemeClr val="tx1"/>
                          </a:solidFill>
                          <a:uFill>
                            <a:solidFill>
                              <a:srgbClr val="FFFFFF"/>
                            </a:solidFill>
                          </a:uFill>
                          <a:latin typeface="Calibri"/>
                        </a:rPr>
                        <a:t> not: then </a:t>
                      </a:r>
                      <a:r>
                        <a:rPr lang="en-US" sz="1400" u="sng" strike="noStrike" spc="-1" dirty="0">
                          <a:solidFill>
                            <a:schemeClr val="tx1"/>
                          </a:solidFill>
                          <a:uFill>
                            <a:solidFill>
                              <a:srgbClr val="FFFFFF"/>
                            </a:solidFill>
                          </a:uFill>
                          <a:latin typeface="Calibri"/>
                          <a:hlinkClick r:id="rId24">
                            <a:extLst>
                              <a:ext uri="{A12FA001-AC4F-418D-AE19-62706E023703}">
                                <ahyp:hlinkClr xmlns:ahyp="http://schemas.microsoft.com/office/drawing/2018/hyperlinkcolor" val="tx"/>
                              </a:ext>
                            </a:extLst>
                          </a:hlinkClick>
                        </a:rPr>
                        <a:t>said</a:t>
                      </a:r>
                      <a:r>
                        <a:rPr lang="en-US" sz="1400" strike="noStrike" spc="-1" dirty="0">
                          <a:solidFill>
                            <a:schemeClr val="tx1"/>
                          </a:solidFill>
                          <a:uFill>
                            <a:solidFill>
                              <a:srgbClr val="FFFFFF"/>
                            </a:solidFill>
                          </a:uFill>
                          <a:latin typeface="Calibri"/>
                        </a:rPr>
                        <a:t> I, O my </a:t>
                      </a:r>
                      <a:r>
                        <a:rPr lang="en-US" sz="1400" u="sng" strike="noStrike" spc="-1" dirty="0">
                          <a:solidFill>
                            <a:schemeClr val="tx1"/>
                          </a:solidFill>
                          <a:uFill>
                            <a:solidFill>
                              <a:srgbClr val="FFFFFF"/>
                            </a:solidFill>
                          </a:uFill>
                          <a:latin typeface="Calibri"/>
                          <a:hlinkClick r:id="rId25">
                            <a:extLst>
                              <a:ext uri="{A12FA001-AC4F-418D-AE19-62706E023703}">
                                <ahyp:hlinkClr xmlns:ahyp="http://schemas.microsoft.com/office/drawing/2018/hyperlinkcolor" val="tx"/>
                              </a:ext>
                            </a:extLst>
                          </a:hlinkClick>
                        </a:rPr>
                        <a:t>Lord,</a:t>
                      </a:r>
                      <a:r>
                        <a:rPr lang="en-US" sz="1400" strike="noStrike" spc="-1" dirty="0">
                          <a:solidFill>
                            <a:schemeClr val="tx1"/>
                          </a:solidFill>
                          <a:uFill>
                            <a:solidFill>
                              <a:srgbClr val="FFFFFF"/>
                            </a:solidFill>
                          </a:uFill>
                          <a:latin typeface="Calibri"/>
                        </a:rPr>
                        <a:t> what shall be the </a:t>
                      </a:r>
                      <a:r>
                        <a:rPr lang="en-US" sz="1400" u="sng" strike="noStrike" spc="-1" dirty="0">
                          <a:solidFill>
                            <a:schemeClr val="tx1"/>
                          </a:solidFill>
                          <a:uFill>
                            <a:solidFill>
                              <a:srgbClr val="FFFFFF"/>
                            </a:solidFill>
                          </a:uFill>
                          <a:latin typeface="Calibri"/>
                          <a:hlinkClick r:id="rId26">
                            <a:extLst>
                              <a:ext uri="{A12FA001-AC4F-418D-AE19-62706E023703}">
                                <ahyp:hlinkClr xmlns:ahyp="http://schemas.microsoft.com/office/drawing/2018/hyperlinkcolor" val="tx"/>
                              </a:ext>
                            </a:extLst>
                          </a:hlinkClick>
                        </a:rPr>
                        <a:t>end</a:t>
                      </a:r>
                      <a:r>
                        <a:rPr lang="en-US" sz="1400" strike="noStrike" spc="-1" dirty="0">
                          <a:solidFill>
                            <a:schemeClr val="tx1"/>
                          </a:solidFill>
                          <a:uFill>
                            <a:solidFill>
                              <a:srgbClr val="FFFFFF"/>
                            </a:solidFill>
                          </a:uFill>
                          <a:latin typeface="Calibri"/>
                        </a:rPr>
                        <a:t> </a:t>
                      </a:r>
                      <a:r>
                        <a:rPr lang="en-US" sz="1400" b="1" strike="noStrike" spc="-1" dirty="0">
                          <a:solidFill>
                            <a:schemeClr val="tx1"/>
                          </a:solidFill>
                          <a:uFill>
                            <a:solidFill>
                              <a:srgbClr val="FFFFFF"/>
                            </a:solidFill>
                          </a:uFill>
                          <a:latin typeface="Calibri"/>
                        </a:rPr>
                        <a:t>of these things</a:t>
                      </a:r>
                      <a:r>
                        <a:rPr lang="en-US" sz="1400" strike="noStrike" spc="-1" dirty="0">
                          <a:solidFill>
                            <a:schemeClr val="tx1"/>
                          </a:solidFill>
                          <a:uFill>
                            <a:solidFill>
                              <a:srgbClr val="FFFFFF"/>
                            </a:solidFill>
                          </a:uFill>
                          <a:latin typeface="Calibri"/>
                        </a:rPr>
                        <a:t>?</a:t>
                      </a:r>
                      <a:r>
                        <a:rPr lang="en-US" sz="1400" strike="noStrike" spc="-1" dirty="0">
                          <a:solidFill>
                            <a:srgbClr val="000000"/>
                          </a:solidFill>
                          <a:uFill>
                            <a:solidFill>
                              <a:srgbClr val="FFFFFF"/>
                            </a:solidFill>
                          </a:uFill>
                          <a:latin typeface="Calibri"/>
                        </a:rPr>
                        <a:t> </a:t>
                      </a:r>
                      <a:r>
                        <a:rPr lang="en-US" sz="1400" b="1" i="1" strike="noStrike" spc="-1" dirty="0">
                          <a:solidFill>
                            <a:srgbClr val="558ED5"/>
                          </a:solidFill>
                          <a:uFill>
                            <a:solidFill>
                              <a:srgbClr val="FFFFFF"/>
                            </a:solidFill>
                          </a:uFill>
                          <a:latin typeface="Calibri"/>
                        </a:rPr>
                        <a:t>(Daniel did not understand the correlation between the 69 weeks of events and the last half of the 70</a:t>
                      </a:r>
                      <a:r>
                        <a:rPr lang="en-US" sz="1400" b="1" i="1" strike="noStrike" spc="-1" baseline="30000" dirty="0">
                          <a:solidFill>
                            <a:srgbClr val="558ED5"/>
                          </a:solidFill>
                          <a:uFill>
                            <a:solidFill>
                              <a:srgbClr val="FFFFFF"/>
                            </a:solidFill>
                          </a:uFill>
                          <a:latin typeface="Calibri"/>
                        </a:rPr>
                        <a:t>th</a:t>
                      </a:r>
                      <a:r>
                        <a:rPr lang="en-US" sz="1400" b="1" i="1" strike="noStrike" spc="-1" dirty="0">
                          <a:solidFill>
                            <a:srgbClr val="558ED5"/>
                          </a:solidFill>
                          <a:uFill>
                            <a:solidFill>
                              <a:srgbClr val="FFFFFF"/>
                            </a:solidFill>
                          </a:uFill>
                          <a:latin typeface="Calibri"/>
                        </a:rPr>
                        <a:t> week were similar.  He was asking what shall be the end of the things pertaining to the 69 weeks that he had been shown in visions.) </a:t>
                      </a:r>
                      <a:endParaRPr dirty="0"/>
                    </a:p>
                  </a:txBody>
                  <a:tcPr marL="60480" marR="6048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1"/>
                  </a:ext>
                </a:extLst>
              </a:tr>
              <a:tr h="616633">
                <a:tc>
                  <a:txBody>
                    <a:bodyPr/>
                    <a:lstStyle/>
                    <a:p>
                      <a:pPr algn="just">
                        <a:lnSpc>
                          <a:spcPct val="100000"/>
                        </a:lnSpc>
                      </a:pPr>
                      <a:r>
                        <a:rPr lang="en-US" sz="1400" b="1" strike="noStrike" spc="-1" dirty="0">
                          <a:solidFill>
                            <a:srgbClr val="000000"/>
                          </a:solidFill>
                          <a:uFill>
                            <a:solidFill>
                              <a:srgbClr val="FFFFFF"/>
                            </a:solidFill>
                          </a:uFill>
                          <a:latin typeface="Calibri"/>
                        </a:rPr>
                        <a:t>12:9</a:t>
                      </a:r>
                      <a:r>
                        <a:rPr lang="en-US" sz="1400" strike="noStrike" spc="-1" dirty="0">
                          <a:solidFill>
                            <a:srgbClr val="000000"/>
                          </a:solidFill>
                          <a:uFill>
                            <a:solidFill>
                              <a:srgbClr val="FFFFFF"/>
                            </a:solidFill>
                          </a:uFill>
                          <a:latin typeface="Calibri"/>
                        </a:rPr>
                        <a:t>  </a:t>
                      </a:r>
                      <a:r>
                        <a:rPr lang="en-US" sz="1400" strike="noStrike" spc="-1" dirty="0">
                          <a:solidFill>
                            <a:schemeClr val="tx1"/>
                          </a:solidFill>
                          <a:uFill>
                            <a:solidFill>
                              <a:srgbClr val="FFFFFF"/>
                            </a:solidFill>
                          </a:uFill>
                          <a:latin typeface="Calibri"/>
                        </a:rPr>
                        <a:t>And he </a:t>
                      </a:r>
                      <a:r>
                        <a:rPr lang="en-US" sz="1400" u="sng" strike="noStrike" spc="-1" dirty="0">
                          <a:solidFill>
                            <a:schemeClr val="tx1"/>
                          </a:solidFill>
                          <a:uFill>
                            <a:solidFill>
                              <a:srgbClr val="FFFFFF"/>
                            </a:solidFill>
                          </a:uFill>
                          <a:latin typeface="Calibri"/>
                          <a:hlinkClick r:id="rId24">
                            <a:extLst>
                              <a:ext uri="{A12FA001-AC4F-418D-AE19-62706E023703}">
                                <ahyp:hlinkClr xmlns:ahyp="http://schemas.microsoft.com/office/drawing/2018/hyperlinkcolor" val="tx"/>
                              </a:ext>
                            </a:extLst>
                          </a:hlinkClick>
                        </a:rPr>
                        <a:t>said</a:t>
                      </a:r>
                      <a:r>
                        <a:rPr lang="en-US" sz="1400" strike="noStrike" spc="-1" dirty="0">
                          <a:solidFill>
                            <a:schemeClr val="tx1"/>
                          </a:solidFill>
                          <a:uFill>
                            <a:solidFill>
                              <a:srgbClr val="FFFFFF"/>
                            </a:solidFill>
                          </a:uFill>
                          <a:latin typeface="Calibri"/>
                        </a:rPr>
                        <a:t>, Go thy </a:t>
                      </a:r>
                      <a:r>
                        <a:rPr lang="en-US" sz="1400" u="sng" strike="noStrike" spc="-1" dirty="0">
                          <a:solidFill>
                            <a:schemeClr val="tx1"/>
                          </a:solidFill>
                          <a:uFill>
                            <a:solidFill>
                              <a:srgbClr val="FFFFFF"/>
                            </a:solidFill>
                          </a:uFill>
                          <a:latin typeface="Calibri"/>
                          <a:hlinkClick r:id="rId27">
                            <a:extLst>
                              <a:ext uri="{A12FA001-AC4F-418D-AE19-62706E023703}">
                                <ahyp:hlinkClr xmlns:ahyp="http://schemas.microsoft.com/office/drawing/2018/hyperlinkcolor" val="tx"/>
                              </a:ext>
                            </a:extLst>
                          </a:hlinkClick>
                        </a:rPr>
                        <a:t>way</a:t>
                      </a:r>
                      <a:r>
                        <a:rPr lang="en-US" sz="1400" strike="noStrike" spc="-1" dirty="0">
                          <a:solidFill>
                            <a:schemeClr val="tx1"/>
                          </a:solidFill>
                          <a:uFill>
                            <a:solidFill>
                              <a:srgbClr val="FFFFFF"/>
                            </a:solidFill>
                          </a:uFill>
                          <a:latin typeface="Calibri"/>
                        </a:rPr>
                        <a:t>, </a:t>
                      </a:r>
                      <a:r>
                        <a:rPr lang="en-US" sz="1400" u="sng" strike="noStrike" spc="-1" dirty="0">
                          <a:solidFill>
                            <a:schemeClr val="tx1"/>
                          </a:solidFill>
                          <a:uFill>
                            <a:solidFill>
                              <a:srgbClr val="FFFFFF"/>
                            </a:solidFill>
                          </a:uFill>
                          <a:latin typeface="Calibri"/>
                          <a:hlinkClick r:id="rId28">
                            <a:extLst>
                              <a:ext uri="{A12FA001-AC4F-418D-AE19-62706E023703}">
                                <ahyp:hlinkClr xmlns:ahyp="http://schemas.microsoft.com/office/drawing/2018/hyperlinkcolor" val="tx"/>
                              </a:ext>
                            </a:extLst>
                          </a:hlinkClick>
                        </a:rPr>
                        <a:t>Daniel:</a:t>
                      </a:r>
                      <a:r>
                        <a:rPr lang="en-US" sz="1400" strike="noStrike" spc="-1" dirty="0">
                          <a:solidFill>
                            <a:schemeClr val="tx1"/>
                          </a:solidFill>
                          <a:uFill>
                            <a:solidFill>
                              <a:srgbClr val="FFFFFF"/>
                            </a:solidFill>
                          </a:uFill>
                          <a:latin typeface="Calibri"/>
                        </a:rPr>
                        <a:t> for the </a:t>
                      </a:r>
                      <a:r>
                        <a:rPr lang="en-US" sz="1400" u="sng" strike="noStrike" spc="-1" dirty="0">
                          <a:solidFill>
                            <a:schemeClr val="tx1"/>
                          </a:solidFill>
                          <a:uFill>
                            <a:solidFill>
                              <a:srgbClr val="FFFFFF"/>
                            </a:solidFill>
                          </a:uFill>
                          <a:latin typeface="Calibri"/>
                          <a:hlinkClick r:id="rId29">
                            <a:extLst>
                              <a:ext uri="{A12FA001-AC4F-418D-AE19-62706E023703}">
                                <ahyp:hlinkClr xmlns:ahyp="http://schemas.microsoft.com/office/drawing/2018/hyperlinkcolor" val="tx"/>
                              </a:ext>
                            </a:extLst>
                          </a:hlinkClick>
                        </a:rPr>
                        <a:t>words</a:t>
                      </a:r>
                      <a:r>
                        <a:rPr lang="en-US" sz="1400" strike="noStrike" spc="-1" dirty="0">
                          <a:solidFill>
                            <a:schemeClr val="tx1"/>
                          </a:solidFill>
                          <a:uFill>
                            <a:solidFill>
                              <a:srgbClr val="FFFFFF"/>
                            </a:solidFill>
                          </a:uFill>
                          <a:latin typeface="Calibri"/>
                        </a:rPr>
                        <a:t> are closed </a:t>
                      </a:r>
                      <a:r>
                        <a:rPr lang="en-US" sz="1400" u="sng" strike="noStrike" spc="-1" dirty="0">
                          <a:solidFill>
                            <a:schemeClr val="tx1"/>
                          </a:solidFill>
                          <a:uFill>
                            <a:solidFill>
                              <a:srgbClr val="FFFFFF"/>
                            </a:solidFill>
                          </a:uFill>
                          <a:latin typeface="Calibri"/>
                          <a:hlinkClick r:id="rId30">
                            <a:extLst>
                              <a:ext uri="{A12FA001-AC4F-418D-AE19-62706E023703}">
                                <ahyp:hlinkClr xmlns:ahyp="http://schemas.microsoft.com/office/drawing/2018/hyperlinkcolor" val="tx"/>
                              </a:ext>
                            </a:extLst>
                          </a:hlinkClick>
                        </a:rPr>
                        <a:t>up</a:t>
                      </a:r>
                      <a:r>
                        <a:rPr lang="en-US" sz="1400" strike="noStrike" spc="-1" dirty="0">
                          <a:solidFill>
                            <a:schemeClr val="tx1"/>
                          </a:solidFill>
                          <a:uFill>
                            <a:solidFill>
                              <a:srgbClr val="FFFFFF"/>
                            </a:solidFill>
                          </a:uFill>
                          <a:latin typeface="Calibri"/>
                        </a:rPr>
                        <a:t> and </a:t>
                      </a:r>
                      <a:r>
                        <a:rPr lang="en-US" sz="1400" u="sng" strike="noStrike" spc="-1" dirty="0">
                          <a:solidFill>
                            <a:schemeClr val="tx1"/>
                          </a:solidFill>
                          <a:uFill>
                            <a:solidFill>
                              <a:srgbClr val="FFFFFF"/>
                            </a:solidFill>
                          </a:uFill>
                          <a:latin typeface="Calibri"/>
                          <a:hlinkClick r:id="rId31">
                            <a:extLst>
                              <a:ext uri="{A12FA001-AC4F-418D-AE19-62706E023703}">
                                <ahyp:hlinkClr xmlns:ahyp="http://schemas.microsoft.com/office/drawing/2018/hyperlinkcolor" val="tx"/>
                              </a:ext>
                            </a:extLst>
                          </a:hlinkClick>
                        </a:rPr>
                        <a:t>sealed</a:t>
                      </a:r>
                      <a:r>
                        <a:rPr lang="en-US" sz="1400" strike="noStrike" spc="-1" dirty="0">
                          <a:solidFill>
                            <a:schemeClr val="tx1"/>
                          </a:solidFill>
                          <a:uFill>
                            <a:solidFill>
                              <a:srgbClr val="FFFFFF"/>
                            </a:solidFill>
                          </a:uFill>
                          <a:latin typeface="Calibri"/>
                        </a:rPr>
                        <a:t> till the </a:t>
                      </a:r>
                      <a:r>
                        <a:rPr lang="en-US" sz="1400" u="sng" strike="noStrike" spc="-1" dirty="0">
                          <a:solidFill>
                            <a:schemeClr val="tx1"/>
                          </a:solidFill>
                          <a:uFill>
                            <a:solidFill>
                              <a:srgbClr val="FFFFFF"/>
                            </a:solidFill>
                          </a:uFill>
                          <a:latin typeface="Calibri"/>
                          <a:hlinkClick r:id="rId32">
                            <a:extLst>
                              <a:ext uri="{A12FA001-AC4F-418D-AE19-62706E023703}">
                                <ahyp:hlinkClr xmlns:ahyp="http://schemas.microsoft.com/office/drawing/2018/hyperlinkcolor" val="tx"/>
                              </a:ext>
                            </a:extLst>
                          </a:hlinkClick>
                        </a:rPr>
                        <a:t>time</a:t>
                      </a:r>
                      <a:r>
                        <a:rPr lang="en-US" sz="1400" strike="noStrike" spc="-1" dirty="0">
                          <a:solidFill>
                            <a:schemeClr val="tx1"/>
                          </a:solidFill>
                          <a:uFill>
                            <a:solidFill>
                              <a:srgbClr val="FFFFFF"/>
                            </a:solidFill>
                          </a:uFill>
                          <a:latin typeface="Calibri"/>
                        </a:rPr>
                        <a:t> of the </a:t>
                      </a:r>
                      <a:r>
                        <a:rPr lang="en-US" sz="1400" u="sng" strike="noStrike" spc="-1" dirty="0">
                          <a:solidFill>
                            <a:schemeClr val="tx1"/>
                          </a:solidFill>
                          <a:uFill>
                            <a:solidFill>
                              <a:srgbClr val="FFFFFF"/>
                            </a:solidFill>
                          </a:uFill>
                          <a:latin typeface="Calibri"/>
                          <a:hlinkClick r:id="rId33">
                            <a:extLst>
                              <a:ext uri="{A12FA001-AC4F-418D-AE19-62706E023703}">
                                <ahyp:hlinkClr xmlns:ahyp="http://schemas.microsoft.com/office/drawing/2018/hyperlinkcolor" val="tx"/>
                              </a:ext>
                            </a:extLst>
                          </a:hlinkClick>
                        </a:rPr>
                        <a:t>end.</a:t>
                      </a:r>
                      <a:r>
                        <a:rPr lang="en-US" sz="1400" strike="noStrike" spc="-1" dirty="0">
                          <a:solidFill>
                            <a:schemeClr val="tx1"/>
                          </a:solidFill>
                          <a:uFill>
                            <a:solidFill>
                              <a:srgbClr val="FFFFFF"/>
                            </a:solidFill>
                          </a:uFill>
                          <a:latin typeface="Calibri"/>
                        </a:rPr>
                        <a:t> </a:t>
                      </a:r>
                      <a:r>
                        <a:rPr lang="en-US" sz="1400" b="1" i="1" strike="noStrike" spc="-1" dirty="0">
                          <a:solidFill>
                            <a:srgbClr val="4F81BD"/>
                          </a:solidFill>
                          <a:uFill>
                            <a:solidFill>
                              <a:srgbClr val="FFFFFF"/>
                            </a:solidFill>
                          </a:uFill>
                          <a:latin typeface="Calibri"/>
                        </a:rPr>
                        <a:t>(the </a:t>
                      </a:r>
                      <a:r>
                        <a:rPr lang="en-US" sz="1400" b="1" i="1" strike="noStrike" spc="-1" dirty="0" err="1">
                          <a:solidFill>
                            <a:srgbClr val="4F81BD"/>
                          </a:solidFill>
                          <a:uFill>
                            <a:solidFill>
                              <a:srgbClr val="FFFFFF"/>
                            </a:solidFill>
                          </a:uFill>
                          <a:latin typeface="Calibri"/>
                        </a:rPr>
                        <a:t>endtime</a:t>
                      </a:r>
                      <a:r>
                        <a:rPr lang="en-US" sz="1400" b="1" i="1" strike="noStrike" spc="-1" dirty="0">
                          <a:solidFill>
                            <a:srgbClr val="4F81BD"/>
                          </a:solidFill>
                          <a:uFill>
                            <a:solidFill>
                              <a:srgbClr val="FFFFFF"/>
                            </a:solidFill>
                          </a:uFill>
                          <a:latin typeface="Calibri"/>
                        </a:rPr>
                        <a:t> of the age, the days we live in.  Only looking back through the eyes of history can we truly understand Daniel’s visions)</a:t>
                      </a:r>
                      <a:endParaRPr dirty="0"/>
                    </a:p>
                  </a:txBody>
                  <a:tcPr marL="60480" marR="6048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2"/>
                  </a:ext>
                </a:extLst>
              </a:tr>
              <a:tr h="436782">
                <a:tc>
                  <a:txBody>
                    <a:bodyPr/>
                    <a:lstStyle/>
                    <a:p>
                      <a:pPr algn="just">
                        <a:lnSpc>
                          <a:spcPct val="100000"/>
                        </a:lnSpc>
                      </a:pPr>
                      <a:r>
                        <a:rPr lang="en-US" sz="1400" b="1" strike="noStrike" spc="-1" dirty="0">
                          <a:solidFill>
                            <a:srgbClr val="000000"/>
                          </a:solidFill>
                          <a:uFill>
                            <a:solidFill>
                              <a:srgbClr val="FFFFFF"/>
                            </a:solidFill>
                          </a:uFill>
                          <a:latin typeface="Calibri"/>
                        </a:rPr>
                        <a:t>12:10</a:t>
                      </a:r>
                      <a:r>
                        <a:rPr lang="en-US" sz="1400" strike="noStrike" spc="-1" dirty="0">
                          <a:solidFill>
                            <a:srgbClr val="000000"/>
                          </a:solidFill>
                          <a:uFill>
                            <a:solidFill>
                              <a:srgbClr val="FFFFFF"/>
                            </a:solidFill>
                          </a:uFill>
                          <a:latin typeface="Calibri"/>
                        </a:rPr>
                        <a:t>   </a:t>
                      </a:r>
                      <a:r>
                        <a:rPr lang="en-US" sz="1400" u="sng" strike="noStrike" spc="-1" dirty="0">
                          <a:solidFill>
                            <a:schemeClr val="tx1"/>
                          </a:solidFill>
                          <a:uFill>
                            <a:solidFill>
                              <a:srgbClr val="FFFFFF"/>
                            </a:solidFill>
                          </a:uFill>
                          <a:latin typeface="Calibri"/>
                          <a:hlinkClick r:id="rId34">
                            <a:extLst>
                              <a:ext uri="{A12FA001-AC4F-418D-AE19-62706E023703}">
                                <ahyp:hlinkClr xmlns:ahyp="http://schemas.microsoft.com/office/drawing/2018/hyperlinkcolor" val="tx"/>
                              </a:ext>
                            </a:extLst>
                          </a:hlinkClick>
                        </a:rPr>
                        <a:t>Many</a:t>
                      </a:r>
                      <a:r>
                        <a:rPr lang="en-US" sz="1400" strike="noStrike" spc="-1" dirty="0">
                          <a:solidFill>
                            <a:schemeClr val="tx1"/>
                          </a:solidFill>
                          <a:uFill>
                            <a:solidFill>
                              <a:srgbClr val="FFFFFF"/>
                            </a:solidFill>
                          </a:uFill>
                          <a:latin typeface="Calibri"/>
                        </a:rPr>
                        <a:t> shall be </a:t>
                      </a:r>
                      <a:r>
                        <a:rPr lang="en-US" sz="1400" u="sng" strike="noStrike" spc="-1" dirty="0">
                          <a:solidFill>
                            <a:schemeClr val="tx1"/>
                          </a:solidFill>
                          <a:uFill>
                            <a:solidFill>
                              <a:srgbClr val="FFFFFF"/>
                            </a:solidFill>
                          </a:uFill>
                          <a:latin typeface="Calibri"/>
                          <a:hlinkClick r:id="rId35">
                            <a:extLst>
                              <a:ext uri="{A12FA001-AC4F-418D-AE19-62706E023703}">
                                <ahyp:hlinkClr xmlns:ahyp="http://schemas.microsoft.com/office/drawing/2018/hyperlinkcolor" val="tx"/>
                              </a:ext>
                            </a:extLst>
                          </a:hlinkClick>
                        </a:rPr>
                        <a:t>purified</a:t>
                      </a:r>
                      <a:r>
                        <a:rPr lang="en-US" sz="1400" strike="noStrike" spc="-1" dirty="0">
                          <a:solidFill>
                            <a:schemeClr val="tx1"/>
                          </a:solidFill>
                          <a:uFill>
                            <a:solidFill>
                              <a:srgbClr val="FFFFFF"/>
                            </a:solidFill>
                          </a:uFill>
                          <a:latin typeface="Calibri"/>
                        </a:rPr>
                        <a:t>, and made </a:t>
                      </a:r>
                      <a:r>
                        <a:rPr lang="en-US" sz="1400" u="sng" strike="noStrike" spc="-1" dirty="0">
                          <a:solidFill>
                            <a:schemeClr val="tx1"/>
                          </a:solidFill>
                          <a:uFill>
                            <a:solidFill>
                              <a:srgbClr val="FFFFFF"/>
                            </a:solidFill>
                          </a:uFill>
                          <a:latin typeface="Calibri"/>
                          <a:hlinkClick r:id="rId36">
                            <a:extLst>
                              <a:ext uri="{A12FA001-AC4F-418D-AE19-62706E023703}">
                                <ahyp:hlinkClr xmlns:ahyp="http://schemas.microsoft.com/office/drawing/2018/hyperlinkcolor" val="tx"/>
                              </a:ext>
                            </a:extLst>
                          </a:hlinkClick>
                        </a:rPr>
                        <a:t>white</a:t>
                      </a:r>
                      <a:r>
                        <a:rPr lang="en-US" sz="1400" strike="noStrike" spc="-1" dirty="0">
                          <a:solidFill>
                            <a:schemeClr val="tx1"/>
                          </a:solidFill>
                          <a:uFill>
                            <a:solidFill>
                              <a:srgbClr val="FFFFFF"/>
                            </a:solidFill>
                          </a:uFill>
                          <a:latin typeface="Calibri"/>
                        </a:rPr>
                        <a:t>, and </a:t>
                      </a:r>
                      <a:r>
                        <a:rPr lang="en-US" sz="1400" u="sng" strike="noStrike" spc="-1" dirty="0">
                          <a:solidFill>
                            <a:schemeClr val="tx1"/>
                          </a:solidFill>
                          <a:uFill>
                            <a:solidFill>
                              <a:srgbClr val="FFFFFF"/>
                            </a:solidFill>
                          </a:uFill>
                          <a:latin typeface="Calibri"/>
                          <a:hlinkClick r:id="rId37">
                            <a:extLst>
                              <a:ext uri="{A12FA001-AC4F-418D-AE19-62706E023703}">
                                <ahyp:hlinkClr xmlns:ahyp="http://schemas.microsoft.com/office/drawing/2018/hyperlinkcolor" val="tx"/>
                              </a:ext>
                            </a:extLst>
                          </a:hlinkClick>
                        </a:rPr>
                        <a:t>tried</a:t>
                      </a:r>
                      <a:r>
                        <a:rPr lang="en-US" sz="1400" strike="noStrike" spc="-1" dirty="0">
                          <a:solidFill>
                            <a:schemeClr val="tx1"/>
                          </a:solidFill>
                          <a:uFill>
                            <a:solidFill>
                              <a:srgbClr val="FFFFFF"/>
                            </a:solidFill>
                          </a:uFill>
                          <a:latin typeface="Calibri"/>
                        </a:rPr>
                        <a:t>; but the </a:t>
                      </a:r>
                      <a:r>
                        <a:rPr lang="en-US" sz="1400" u="sng" strike="noStrike" spc="-1" dirty="0">
                          <a:solidFill>
                            <a:schemeClr val="tx1"/>
                          </a:solidFill>
                          <a:uFill>
                            <a:solidFill>
                              <a:srgbClr val="FFFFFF"/>
                            </a:solidFill>
                          </a:uFill>
                          <a:latin typeface="Calibri"/>
                          <a:hlinkClick r:id="rId38">
                            <a:extLst>
                              <a:ext uri="{A12FA001-AC4F-418D-AE19-62706E023703}">
                                <ahyp:hlinkClr xmlns:ahyp="http://schemas.microsoft.com/office/drawing/2018/hyperlinkcolor" val="tx"/>
                              </a:ext>
                            </a:extLst>
                          </a:hlinkClick>
                        </a:rPr>
                        <a:t>wicked</a:t>
                      </a:r>
                      <a:r>
                        <a:rPr lang="en-US" sz="1400" strike="noStrike" spc="-1" dirty="0">
                          <a:solidFill>
                            <a:schemeClr val="tx1"/>
                          </a:solidFill>
                          <a:uFill>
                            <a:solidFill>
                              <a:srgbClr val="FFFFFF"/>
                            </a:solidFill>
                          </a:uFill>
                          <a:latin typeface="Calibri"/>
                        </a:rPr>
                        <a:t> shall do </a:t>
                      </a:r>
                      <a:r>
                        <a:rPr lang="en-US" sz="1400" u="sng" strike="noStrike" spc="-1" dirty="0">
                          <a:solidFill>
                            <a:schemeClr val="tx1"/>
                          </a:solidFill>
                          <a:uFill>
                            <a:solidFill>
                              <a:srgbClr val="FFFFFF"/>
                            </a:solidFill>
                          </a:uFill>
                          <a:latin typeface="Calibri"/>
                          <a:hlinkClick r:id="rId39">
                            <a:extLst>
                              <a:ext uri="{A12FA001-AC4F-418D-AE19-62706E023703}">
                                <ahyp:hlinkClr xmlns:ahyp="http://schemas.microsoft.com/office/drawing/2018/hyperlinkcolor" val="tx"/>
                              </a:ext>
                            </a:extLst>
                          </a:hlinkClick>
                        </a:rPr>
                        <a:t>wickedly</a:t>
                      </a:r>
                      <a:r>
                        <a:rPr lang="en-US" sz="1400" strike="noStrike" spc="-1" dirty="0">
                          <a:solidFill>
                            <a:schemeClr val="tx1"/>
                          </a:solidFill>
                          <a:uFill>
                            <a:solidFill>
                              <a:srgbClr val="FFFFFF"/>
                            </a:solidFill>
                          </a:uFill>
                          <a:latin typeface="Calibri"/>
                        </a:rPr>
                        <a:t>: and none of the </a:t>
                      </a:r>
                      <a:r>
                        <a:rPr lang="en-US" sz="1400" u="sng" strike="noStrike" spc="-1" dirty="0">
                          <a:solidFill>
                            <a:schemeClr val="tx1"/>
                          </a:solidFill>
                          <a:uFill>
                            <a:solidFill>
                              <a:srgbClr val="FFFFFF"/>
                            </a:solidFill>
                          </a:uFill>
                          <a:latin typeface="Calibri"/>
                          <a:hlinkClick r:id="rId38">
                            <a:extLst>
                              <a:ext uri="{A12FA001-AC4F-418D-AE19-62706E023703}">
                                <ahyp:hlinkClr xmlns:ahyp="http://schemas.microsoft.com/office/drawing/2018/hyperlinkcolor" val="tx"/>
                              </a:ext>
                            </a:extLst>
                          </a:hlinkClick>
                        </a:rPr>
                        <a:t>wicked</a:t>
                      </a:r>
                      <a:r>
                        <a:rPr lang="en-US" sz="1400" strike="noStrike" spc="-1" dirty="0">
                          <a:solidFill>
                            <a:schemeClr val="tx1"/>
                          </a:solidFill>
                          <a:uFill>
                            <a:solidFill>
                              <a:srgbClr val="FFFFFF"/>
                            </a:solidFill>
                          </a:uFill>
                          <a:latin typeface="Calibri"/>
                        </a:rPr>
                        <a:t> shall </a:t>
                      </a:r>
                      <a:r>
                        <a:rPr lang="en-US" sz="1400" u="sng" strike="noStrike" spc="-1" dirty="0">
                          <a:solidFill>
                            <a:schemeClr val="tx1"/>
                          </a:solidFill>
                          <a:uFill>
                            <a:solidFill>
                              <a:srgbClr val="FFFFFF"/>
                            </a:solidFill>
                          </a:uFill>
                          <a:latin typeface="Calibri"/>
                          <a:hlinkClick r:id="rId23">
                            <a:extLst>
                              <a:ext uri="{A12FA001-AC4F-418D-AE19-62706E023703}">
                                <ahyp:hlinkClr xmlns:ahyp="http://schemas.microsoft.com/office/drawing/2018/hyperlinkcolor" val="tx"/>
                              </a:ext>
                            </a:extLst>
                          </a:hlinkClick>
                        </a:rPr>
                        <a:t>understand</a:t>
                      </a:r>
                      <a:r>
                        <a:rPr lang="en-US" sz="1400" strike="noStrike" spc="-1" dirty="0">
                          <a:solidFill>
                            <a:schemeClr val="tx1"/>
                          </a:solidFill>
                          <a:uFill>
                            <a:solidFill>
                              <a:srgbClr val="FFFFFF"/>
                            </a:solidFill>
                          </a:uFill>
                          <a:latin typeface="Calibri"/>
                        </a:rPr>
                        <a:t>; but the </a:t>
                      </a:r>
                      <a:r>
                        <a:rPr lang="en-US" sz="1400" u="sng" strike="noStrike" spc="-1" dirty="0">
                          <a:solidFill>
                            <a:schemeClr val="tx1"/>
                          </a:solidFill>
                          <a:uFill>
                            <a:solidFill>
                              <a:srgbClr val="FFFFFF"/>
                            </a:solidFill>
                          </a:uFill>
                          <a:latin typeface="Calibri"/>
                          <a:hlinkClick r:id="rId40">
                            <a:extLst>
                              <a:ext uri="{A12FA001-AC4F-418D-AE19-62706E023703}">
                                <ahyp:hlinkClr xmlns:ahyp="http://schemas.microsoft.com/office/drawing/2018/hyperlinkcolor" val="tx"/>
                              </a:ext>
                            </a:extLst>
                          </a:hlinkClick>
                        </a:rPr>
                        <a:t>wise</a:t>
                      </a:r>
                      <a:r>
                        <a:rPr lang="en-US" sz="1400" strike="noStrike" spc="-1" dirty="0">
                          <a:solidFill>
                            <a:schemeClr val="tx1"/>
                          </a:solidFill>
                          <a:uFill>
                            <a:solidFill>
                              <a:srgbClr val="FFFFFF"/>
                            </a:solidFill>
                          </a:uFill>
                          <a:latin typeface="Calibri"/>
                        </a:rPr>
                        <a:t> shall </a:t>
                      </a:r>
                      <a:r>
                        <a:rPr lang="en-US" sz="1400" u="sng" strike="noStrike" spc="-1" dirty="0">
                          <a:solidFill>
                            <a:schemeClr val="tx1"/>
                          </a:solidFill>
                          <a:uFill>
                            <a:solidFill>
                              <a:srgbClr val="FFFFFF"/>
                            </a:solidFill>
                          </a:uFill>
                          <a:latin typeface="Calibri"/>
                          <a:hlinkClick r:id="rId23">
                            <a:extLst>
                              <a:ext uri="{A12FA001-AC4F-418D-AE19-62706E023703}">
                                <ahyp:hlinkClr xmlns:ahyp="http://schemas.microsoft.com/office/drawing/2018/hyperlinkcolor" val="tx"/>
                              </a:ext>
                            </a:extLst>
                          </a:hlinkClick>
                        </a:rPr>
                        <a:t>understand</a:t>
                      </a:r>
                      <a:r>
                        <a:rPr lang="en-US" sz="1400" strike="noStrike" spc="-1" dirty="0">
                          <a:solidFill>
                            <a:schemeClr val="tx1"/>
                          </a:solidFill>
                          <a:uFill>
                            <a:solidFill>
                              <a:srgbClr val="FFFFFF"/>
                            </a:solidFill>
                          </a:uFill>
                          <a:latin typeface="Calibri"/>
                        </a:rPr>
                        <a:t>. </a:t>
                      </a:r>
                      <a:endParaRPr dirty="0">
                        <a:solidFill>
                          <a:schemeClr val="tx1"/>
                        </a:solidFill>
                      </a:endParaRPr>
                    </a:p>
                  </a:txBody>
                  <a:tcPr marL="60480" marR="6048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3"/>
                  </a:ext>
                </a:extLst>
              </a:tr>
              <a:tr h="755315">
                <a:tc>
                  <a:txBody>
                    <a:bodyPr/>
                    <a:lstStyle/>
                    <a:p>
                      <a:pPr algn="just">
                        <a:lnSpc>
                          <a:spcPct val="100000"/>
                        </a:lnSpc>
                      </a:pPr>
                      <a:r>
                        <a:rPr lang="en-US" sz="1400" b="1" strike="noStrike" spc="-1" dirty="0">
                          <a:solidFill>
                            <a:srgbClr val="000000"/>
                          </a:solidFill>
                          <a:uFill>
                            <a:solidFill>
                              <a:srgbClr val="FFFFFF"/>
                            </a:solidFill>
                          </a:uFill>
                          <a:latin typeface="Calibri"/>
                        </a:rPr>
                        <a:t>12:11</a:t>
                      </a:r>
                      <a:r>
                        <a:rPr lang="en-US" sz="1400" strike="noStrike" spc="-1" dirty="0">
                          <a:solidFill>
                            <a:srgbClr val="000000"/>
                          </a:solidFill>
                          <a:uFill>
                            <a:solidFill>
                              <a:srgbClr val="FFFFFF"/>
                            </a:solidFill>
                          </a:uFill>
                          <a:latin typeface="Calibri"/>
                        </a:rPr>
                        <a:t>  </a:t>
                      </a:r>
                      <a:r>
                        <a:rPr lang="en-US" sz="1400" strike="noStrike" spc="-1" dirty="0">
                          <a:solidFill>
                            <a:schemeClr val="tx1"/>
                          </a:solidFill>
                          <a:uFill>
                            <a:solidFill>
                              <a:srgbClr val="FFFFFF"/>
                            </a:solidFill>
                          </a:uFill>
                          <a:latin typeface="Calibri"/>
                        </a:rPr>
                        <a:t>And from the </a:t>
                      </a:r>
                      <a:r>
                        <a:rPr lang="en-US" sz="1400" u="sng" strike="noStrike" spc="-1" dirty="0">
                          <a:solidFill>
                            <a:schemeClr val="tx1"/>
                          </a:solidFill>
                          <a:uFill>
                            <a:solidFill>
                              <a:srgbClr val="FFFFFF"/>
                            </a:solidFill>
                          </a:uFill>
                          <a:latin typeface="Calibri"/>
                          <a:hlinkClick r:id="rId32">
                            <a:extLst>
                              <a:ext uri="{A12FA001-AC4F-418D-AE19-62706E023703}">
                                <ahyp:hlinkClr xmlns:ahyp="http://schemas.microsoft.com/office/drawing/2018/hyperlinkcolor" val="tx"/>
                              </a:ext>
                            </a:extLst>
                          </a:hlinkClick>
                        </a:rPr>
                        <a:t>time</a:t>
                      </a:r>
                      <a:r>
                        <a:rPr lang="en-US" sz="1400" strike="noStrike" spc="-1" dirty="0">
                          <a:solidFill>
                            <a:schemeClr val="tx1"/>
                          </a:solidFill>
                          <a:uFill>
                            <a:solidFill>
                              <a:srgbClr val="FFFFFF"/>
                            </a:solidFill>
                          </a:uFill>
                          <a:latin typeface="Calibri"/>
                        </a:rPr>
                        <a:t> that the </a:t>
                      </a:r>
                      <a:r>
                        <a:rPr lang="en-US" sz="1400" u="sng" strike="noStrike" spc="-1" dirty="0">
                          <a:solidFill>
                            <a:schemeClr val="tx1"/>
                          </a:solidFill>
                          <a:uFill>
                            <a:solidFill>
                              <a:srgbClr val="FFFFFF"/>
                            </a:solidFill>
                          </a:uFill>
                          <a:latin typeface="Calibri"/>
                          <a:hlinkClick r:id="rId41">
                            <a:extLst>
                              <a:ext uri="{A12FA001-AC4F-418D-AE19-62706E023703}">
                                <ahyp:hlinkClr xmlns:ahyp="http://schemas.microsoft.com/office/drawing/2018/hyperlinkcolor" val="tx"/>
                              </a:ext>
                            </a:extLst>
                          </a:hlinkClick>
                        </a:rPr>
                        <a:t>daily</a:t>
                      </a:r>
                      <a:r>
                        <a:rPr lang="en-US" sz="1400" strike="noStrike" spc="-1" dirty="0">
                          <a:solidFill>
                            <a:schemeClr val="tx1"/>
                          </a:solidFill>
                          <a:uFill>
                            <a:solidFill>
                              <a:srgbClr val="FFFFFF"/>
                            </a:solidFill>
                          </a:uFill>
                          <a:latin typeface="Calibri"/>
                        </a:rPr>
                        <a:t> sacrifice shall be taken </a:t>
                      </a:r>
                      <a:r>
                        <a:rPr lang="en-US" sz="1400" u="sng" strike="noStrike" spc="-1" dirty="0">
                          <a:solidFill>
                            <a:schemeClr val="tx1"/>
                          </a:solidFill>
                          <a:uFill>
                            <a:solidFill>
                              <a:srgbClr val="FFFFFF"/>
                            </a:solidFill>
                          </a:uFill>
                          <a:latin typeface="Calibri"/>
                          <a:hlinkClick r:id="rId42">
                            <a:extLst>
                              <a:ext uri="{A12FA001-AC4F-418D-AE19-62706E023703}">
                                <ahyp:hlinkClr xmlns:ahyp="http://schemas.microsoft.com/office/drawing/2018/hyperlinkcolor" val="tx"/>
                              </a:ext>
                            </a:extLst>
                          </a:hlinkClick>
                        </a:rPr>
                        <a:t>away</a:t>
                      </a:r>
                      <a:r>
                        <a:rPr lang="en-US" sz="1400" strike="noStrike" spc="-1" dirty="0">
                          <a:solidFill>
                            <a:schemeClr val="tx1"/>
                          </a:solidFill>
                          <a:uFill>
                            <a:solidFill>
                              <a:srgbClr val="FFFFFF"/>
                            </a:solidFill>
                          </a:uFill>
                          <a:latin typeface="Calibri"/>
                        </a:rPr>
                        <a:t>, and the </a:t>
                      </a:r>
                      <a:r>
                        <a:rPr lang="en-US" sz="1400" u="sng" strike="noStrike" spc="-1" dirty="0">
                          <a:solidFill>
                            <a:schemeClr val="tx1"/>
                          </a:solidFill>
                          <a:uFill>
                            <a:solidFill>
                              <a:srgbClr val="FFFFFF"/>
                            </a:solidFill>
                          </a:uFill>
                          <a:latin typeface="Calibri"/>
                          <a:hlinkClick r:id="rId43">
                            <a:extLst>
                              <a:ext uri="{A12FA001-AC4F-418D-AE19-62706E023703}">
                                <ahyp:hlinkClr xmlns:ahyp="http://schemas.microsoft.com/office/drawing/2018/hyperlinkcolor" val="tx"/>
                              </a:ext>
                            </a:extLst>
                          </a:hlinkClick>
                        </a:rPr>
                        <a:t>abomination</a:t>
                      </a:r>
                      <a:r>
                        <a:rPr lang="en-US" sz="1400" strike="noStrike" spc="-1" dirty="0">
                          <a:solidFill>
                            <a:schemeClr val="tx1"/>
                          </a:solidFill>
                          <a:uFill>
                            <a:solidFill>
                              <a:srgbClr val="FFFFFF"/>
                            </a:solidFill>
                          </a:uFill>
                          <a:latin typeface="Calibri"/>
                        </a:rPr>
                        <a:t> that </a:t>
                      </a:r>
                      <a:r>
                        <a:rPr lang="en-US" sz="1400" strike="noStrike" spc="-1" dirty="0" err="1">
                          <a:solidFill>
                            <a:schemeClr val="tx1"/>
                          </a:solidFill>
                          <a:uFill>
                            <a:solidFill>
                              <a:srgbClr val="FFFFFF"/>
                            </a:solidFill>
                          </a:uFill>
                          <a:latin typeface="Calibri"/>
                        </a:rPr>
                        <a:t>maketh</a:t>
                      </a:r>
                      <a:r>
                        <a:rPr lang="en-US" sz="1400" strike="noStrike" spc="-1" dirty="0">
                          <a:solidFill>
                            <a:schemeClr val="tx1"/>
                          </a:solidFill>
                          <a:uFill>
                            <a:solidFill>
                              <a:srgbClr val="FFFFFF"/>
                            </a:solidFill>
                          </a:uFill>
                          <a:latin typeface="Calibri"/>
                        </a:rPr>
                        <a:t> </a:t>
                      </a:r>
                      <a:r>
                        <a:rPr lang="en-US" sz="1400" u="sng" strike="noStrike" spc="-1" dirty="0">
                          <a:solidFill>
                            <a:schemeClr val="tx1"/>
                          </a:solidFill>
                          <a:uFill>
                            <a:solidFill>
                              <a:srgbClr val="FFFFFF"/>
                            </a:solidFill>
                          </a:uFill>
                          <a:latin typeface="Calibri"/>
                          <a:hlinkClick r:id="rId44">
                            <a:extLst>
                              <a:ext uri="{A12FA001-AC4F-418D-AE19-62706E023703}">
                                <ahyp:hlinkClr xmlns:ahyp="http://schemas.microsoft.com/office/drawing/2018/hyperlinkcolor" val="tx"/>
                              </a:ext>
                            </a:extLst>
                          </a:hlinkClick>
                        </a:rPr>
                        <a:t>desolate</a:t>
                      </a:r>
                      <a:r>
                        <a:rPr lang="en-US" sz="1400" strike="noStrike" spc="-1" dirty="0">
                          <a:solidFill>
                            <a:schemeClr val="tx1"/>
                          </a:solidFill>
                          <a:uFill>
                            <a:solidFill>
                              <a:srgbClr val="FFFFFF"/>
                            </a:solidFill>
                          </a:uFill>
                          <a:latin typeface="Calibri"/>
                        </a:rPr>
                        <a:t> set </a:t>
                      </a:r>
                      <a:r>
                        <a:rPr lang="en-US" sz="1400" u="sng" strike="noStrike" spc="-1" dirty="0">
                          <a:solidFill>
                            <a:schemeClr val="tx1"/>
                          </a:solidFill>
                          <a:uFill>
                            <a:solidFill>
                              <a:srgbClr val="FFFFFF"/>
                            </a:solidFill>
                          </a:uFill>
                          <a:latin typeface="Calibri"/>
                          <a:hlinkClick r:id="rId45">
                            <a:extLst>
                              <a:ext uri="{A12FA001-AC4F-418D-AE19-62706E023703}">
                                <ahyp:hlinkClr xmlns:ahyp="http://schemas.microsoft.com/office/drawing/2018/hyperlinkcolor" val="tx"/>
                              </a:ext>
                            </a:extLst>
                          </a:hlinkClick>
                        </a:rPr>
                        <a:t>up</a:t>
                      </a:r>
                      <a:r>
                        <a:rPr lang="en-US" sz="1400" strike="noStrike" spc="-1" dirty="0">
                          <a:solidFill>
                            <a:schemeClr val="tx1"/>
                          </a:solidFill>
                          <a:uFill>
                            <a:solidFill>
                              <a:srgbClr val="FFFFFF"/>
                            </a:solidFill>
                          </a:uFill>
                          <a:latin typeface="Calibri"/>
                        </a:rPr>
                        <a:t>, there shall be a </a:t>
                      </a:r>
                      <a:r>
                        <a:rPr lang="en-US" sz="1400" u="sng" strike="noStrike" spc="-1" dirty="0">
                          <a:solidFill>
                            <a:schemeClr val="tx1"/>
                          </a:solidFill>
                          <a:uFill>
                            <a:solidFill>
                              <a:srgbClr val="FFFFFF"/>
                            </a:solidFill>
                          </a:uFill>
                          <a:latin typeface="Calibri"/>
                          <a:hlinkClick r:id="rId46">
                            <a:extLst>
                              <a:ext uri="{A12FA001-AC4F-418D-AE19-62706E023703}">
                                <ahyp:hlinkClr xmlns:ahyp="http://schemas.microsoft.com/office/drawing/2018/hyperlinkcolor" val="tx"/>
                              </a:ext>
                            </a:extLst>
                          </a:hlinkClick>
                        </a:rPr>
                        <a:t>thousand</a:t>
                      </a:r>
                      <a:r>
                        <a:rPr lang="en-US" sz="1400" strike="noStrike" spc="-1" dirty="0">
                          <a:solidFill>
                            <a:schemeClr val="tx1"/>
                          </a:solidFill>
                          <a:uFill>
                            <a:solidFill>
                              <a:srgbClr val="FFFFFF"/>
                            </a:solidFill>
                          </a:uFill>
                          <a:latin typeface="Calibri"/>
                        </a:rPr>
                        <a:t> two </a:t>
                      </a:r>
                      <a:r>
                        <a:rPr lang="en-US" sz="1400" u="sng" strike="noStrike" spc="-1" dirty="0">
                          <a:solidFill>
                            <a:schemeClr val="tx1"/>
                          </a:solidFill>
                          <a:uFill>
                            <a:solidFill>
                              <a:srgbClr val="FFFFFF"/>
                            </a:solidFill>
                          </a:uFill>
                          <a:latin typeface="Calibri"/>
                          <a:hlinkClick r:id="rId47">
                            <a:extLst>
                              <a:ext uri="{A12FA001-AC4F-418D-AE19-62706E023703}">
                                <ahyp:hlinkClr xmlns:ahyp="http://schemas.microsoft.com/office/drawing/2018/hyperlinkcolor" val="tx"/>
                              </a:ext>
                            </a:extLst>
                          </a:hlinkClick>
                        </a:rPr>
                        <a:t>hundred</a:t>
                      </a:r>
                      <a:r>
                        <a:rPr lang="en-US" sz="1400" strike="noStrike" spc="-1" dirty="0">
                          <a:solidFill>
                            <a:schemeClr val="tx1"/>
                          </a:solidFill>
                          <a:uFill>
                            <a:solidFill>
                              <a:srgbClr val="FFFFFF"/>
                            </a:solidFill>
                          </a:uFill>
                          <a:latin typeface="Calibri"/>
                        </a:rPr>
                        <a:t> and </a:t>
                      </a:r>
                      <a:r>
                        <a:rPr lang="en-US" sz="1400" u="sng" strike="noStrike" spc="-1" dirty="0">
                          <a:solidFill>
                            <a:schemeClr val="tx1"/>
                          </a:solidFill>
                          <a:uFill>
                            <a:solidFill>
                              <a:srgbClr val="FFFFFF"/>
                            </a:solidFill>
                          </a:uFill>
                          <a:latin typeface="Calibri"/>
                          <a:hlinkClick r:id="rId48">
                            <a:extLst>
                              <a:ext uri="{A12FA001-AC4F-418D-AE19-62706E023703}">
                                <ahyp:hlinkClr xmlns:ahyp="http://schemas.microsoft.com/office/drawing/2018/hyperlinkcolor" val="tx"/>
                              </a:ext>
                            </a:extLst>
                          </a:hlinkClick>
                        </a:rPr>
                        <a:t>ninety</a:t>
                      </a:r>
                      <a:r>
                        <a:rPr lang="en-US" sz="1400" strike="noStrike" spc="-1" dirty="0">
                          <a:solidFill>
                            <a:schemeClr val="tx1"/>
                          </a:solidFill>
                          <a:uFill>
                            <a:solidFill>
                              <a:srgbClr val="FFFFFF"/>
                            </a:solidFill>
                          </a:uFill>
                          <a:latin typeface="Calibri"/>
                        </a:rPr>
                        <a:t> </a:t>
                      </a:r>
                      <a:r>
                        <a:rPr lang="en-US" sz="1400" u="sng" strike="noStrike" spc="-1" dirty="0">
                          <a:solidFill>
                            <a:schemeClr val="tx1"/>
                          </a:solidFill>
                          <a:uFill>
                            <a:solidFill>
                              <a:srgbClr val="FFFFFF"/>
                            </a:solidFill>
                          </a:uFill>
                          <a:latin typeface="Calibri"/>
                          <a:hlinkClick r:id="rId49">
                            <a:extLst>
                              <a:ext uri="{A12FA001-AC4F-418D-AE19-62706E023703}">
                                <ahyp:hlinkClr xmlns:ahyp="http://schemas.microsoft.com/office/drawing/2018/hyperlinkcolor" val="tx"/>
                              </a:ext>
                            </a:extLst>
                          </a:hlinkClick>
                        </a:rPr>
                        <a:t>days</a:t>
                      </a:r>
                      <a:r>
                        <a:rPr lang="en-US" sz="1400" u="sng" strike="noStrike" spc="-1" dirty="0">
                          <a:solidFill>
                            <a:srgbClr val="0000FF"/>
                          </a:solidFill>
                          <a:uFill>
                            <a:solidFill>
                              <a:srgbClr val="FFFFFF"/>
                            </a:solidFill>
                          </a:uFill>
                          <a:latin typeface="Calibri"/>
                          <a:hlinkClick r:id="rId49">
                            <a:extLst>
                              <a:ext uri="{A12FA001-AC4F-418D-AE19-62706E023703}">
                                <ahyp:hlinkClr xmlns:ahyp="http://schemas.microsoft.com/office/drawing/2018/hyperlinkcolor" val="tx"/>
                              </a:ext>
                            </a:extLst>
                          </a:hlinkClick>
                        </a:rPr>
                        <a:t>.</a:t>
                      </a:r>
                      <a:r>
                        <a:rPr lang="en-US" sz="1400" strike="noStrike" spc="-1" dirty="0">
                          <a:solidFill>
                            <a:srgbClr val="000000"/>
                          </a:solidFill>
                          <a:uFill>
                            <a:solidFill>
                              <a:srgbClr val="FFFFFF"/>
                            </a:solidFill>
                          </a:uFill>
                          <a:latin typeface="Calibri"/>
                        </a:rPr>
                        <a:t>  (</a:t>
                      </a:r>
                      <a:r>
                        <a:rPr lang="en-US" sz="1400" b="1" i="1" strike="noStrike" spc="-1" dirty="0">
                          <a:solidFill>
                            <a:srgbClr val="558ED5"/>
                          </a:solidFill>
                          <a:uFill>
                            <a:solidFill>
                              <a:srgbClr val="FFFFFF"/>
                            </a:solidFill>
                          </a:uFill>
                          <a:latin typeface="Calibri"/>
                        </a:rPr>
                        <a:t>from the time that the daily sacrifices were stopped and the altars were  used to offer a sow to the false god </a:t>
                      </a:r>
                      <a:r>
                        <a:rPr lang="en-US" sz="1400" b="1" i="1" strike="noStrike" spc="-1" dirty="0" err="1">
                          <a:solidFill>
                            <a:srgbClr val="558ED5"/>
                          </a:solidFill>
                          <a:uFill>
                            <a:solidFill>
                              <a:srgbClr val="FFFFFF"/>
                            </a:solidFill>
                          </a:uFill>
                          <a:latin typeface="Calibri"/>
                        </a:rPr>
                        <a:t>jupiter</a:t>
                      </a:r>
                      <a:r>
                        <a:rPr lang="en-US" sz="1400" b="1" i="1" strike="noStrike" spc="-1" dirty="0">
                          <a:solidFill>
                            <a:srgbClr val="558ED5"/>
                          </a:solidFill>
                          <a:uFill>
                            <a:solidFill>
                              <a:srgbClr val="FFFFFF"/>
                            </a:solidFill>
                          </a:uFill>
                          <a:latin typeface="Calibri"/>
                        </a:rPr>
                        <a:t> was  3 and a half years</a:t>
                      </a:r>
                      <a:r>
                        <a:rPr lang="en-US" sz="1400" strike="noStrike" spc="-1" dirty="0">
                          <a:solidFill>
                            <a:srgbClr val="000000"/>
                          </a:solidFill>
                          <a:uFill>
                            <a:solidFill>
                              <a:srgbClr val="FFFFFF"/>
                            </a:solidFill>
                          </a:uFill>
                          <a:latin typeface="Calibri"/>
                        </a:rPr>
                        <a:t>)</a:t>
                      </a:r>
                      <a:endParaRPr dirty="0"/>
                    </a:p>
                  </a:txBody>
                  <a:tcPr marL="60480" marR="6048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4"/>
                  </a:ext>
                </a:extLst>
              </a:tr>
              <a:tr h="755315">
                <a:tc>
                  <a:txBody>
                    <a:bodyPr/>
                    <a:lstStyle/>
                    <a:p>
                      <a:pPr algn="just">
                        <a:lnSpc>
                          <a:spcPct val="100000"/>
                        </a:lnSpc>
                      </a:pPr>
                      <a:r>
                        <a:rPr lang="en-US" sz="1400" b="1" strike="noStrike" spc="-1" dirty="0">
                          <a:solidFill>
                            <a:srgbClr val="000000"/>
                          </a:solidFill>
                          <a:uFill>
                            <a:solidFill>
                              <a:srgbClr val="FFFFFF"/>
                            </a:solidFill>
                          </a:uFill>
                          <a:latin typeface="Calibri"/>
                        </a:rPr>
                        <a:t>12:12</a:t>
                      </a:r>
                      <a:r>
                        <a:rPr lang="en-US" sz="1400" strike="noStrike" spc="-1" dirty="0">
                          <a:solidFill>
                            <a:srgbClr val="000000"/>
                          </a:solidFill>
                          <a:uFill>
                            <a:solidFill>
                              <a:srgbClr val="FFFFFF"/>
                            </a:solidFill>
                          </a:uFill>
                          <a:latin typeface="Calibri"/>
                        </a:rPr>
                        <a:t>  </a:t>
                      </a:r>
                      <a:r>
                        <a:rPr lang="en-US" sz="1400" strike="noStrike" spc="-1" dirty="0">
                          <a:solidFill>
                            <a:schemeClr val="tx1"/>
                          </a:solidFill>
                          <a:uFill>
                            <a:solidFill>
                              <a:srgbClr val="FFFFFF"/>
                            </a:solidFill>
                          </a:uFill>
                          <a:latin typeface="Calibri"/>
                        </a:rPr>
                        <a:t> </a:t>
                      </a:r>
                      <a:r>
                        <a:rPr lang="en-US" sz="1400" u="sng" strike="noStrike" spc="-1" dirty="0">
                          <a:solidFill>
                            <a:schemeClr val="tx1"/>
                          </a:solidFill>
                          <a:uFill>
                            <a:solidFill>
                              <a:srgbClr val="FFFFFF"/>
                            </a:solidFill>
                          </a:uFill>
                          <a:latin typeface="Calibri"/>
                          <a:hlinkClick r:id="rId50">
                            <a:extLst>
                              <a:ext uri="{A12FA001-AC4F-418D-AE19-62706E023703}">
                                <ahyp:hlinkClr xmlns:ahyp="http://schemas.microsoft.com/office/drawing/2018/hyperlinkcolor" val="tx"/>
                              </a:ext>
                            </a:extLst>
                          </a:hlinkClick>
                        </a:rPr>
                        <a:t>Blessed</a:t>
                      </a:r>
                      <a:r>
                        <a:rPr lang="en-US" sz="1400" strike="noStrike" spc="-1" dirty="0">
                          <a:solidFill>
                            <a:schemeClr val="tx1"/>
                          </a:solidFill>
                          <a:uFill>
                            <a:solidFill>
                              <a:srgbClr val="FFFFFF"/>
                            </a:solidFill>
                          </a:uFill>
                          <a:latin typeface="Calibri"/>
                        </a:rPr>
                        <a:t> is he that </a:t>
                      </a:r>
                      <a:r>
                        <a:rPr lang="en-US" sz="1400" u="sng" strike="noStrike" spc="-1" dirty="0" err="1">
                          <a:solidFill>
                            <a:schemeClr val="tx1"/>
                          </a:solidFill>
                          <a:uFill>
                            <a:solidFill>
                              <a:srgbClr val="FFFFFF"/>
                            </a:solidFill>
                          </a:uFill>
                          <a:latin typeface="Calibri"/>
                          <a:hlinkClick r:id="rId51">
                            <a:extLst>
                              <a:ext uri="{A12FA001-AC4F-418D-AE19-62706E023703}">
                                <ahyp:hlinkClr xmlns:ahyp="http://schemas.microsoft.com/office/drawing/2018/hyperlinkcolor" val="tx"/>
                              </a:ext>
                            </a:extLst>
                          </a:hlinkClick>
                        </a:rPr>
                        <a:t>waiteth</a:t>
                      </a:r>
                      <a:r>
                        <a:rPr lang="en-US" sz="1400" strike="noStrike" spc="-1" dirty="0">
                          <a:solidFill>
                            <a:schemeClr val="tx1"/>
                          </a:solidFill>
                          <a:uFill>
                            <a:solidFill>
                              <a:srgbClr val="FFFFFF"/>
                            </a:solidFill>
                          </a:uFill>
                          <a:latin typeface="Calibri"/>
                        </a:rPr>
                        <a:t>, and </a:t>
                      </a:r>
                      <a:r>
                        <a:rPr lang="en-US" sz="1400" u="sng" strike="noStrike" spc="-1" dirty="0">
                          <a:solidFill>
                            <a:schemeClr val="tx1"/>
                          </a:solidFill>
                          <a:uFill>
                            <a:solidFill>
                              <a:srgbClr val="FFFFFF"/>
                            </a:solidFill>
                          </a:uFill>
                          <a:latin typeface="Calibri"/>
                          <a:hlinkClick r:id="rId52">
                            <a:extLst>
                              <a:ext uri="{A12FA001-AC4F-418D-AE19-62706E023703}">
                                <ahyp:hlinkClr xmlns:ahyp="http://schemas.microsoft.com/office/drawing/2018/hyperlinkcolor" val="tx"/>
                              </a:ext>
                            </a:extLst>
                          </a:hlinkClick>
                        </a:rPr>
                        <a:t>cometh</a:t>
                      </a:r>
                      <a:r>
                        <a:rPr lang="en-US" sz="1400" strike="noStrike" spc="-1" dirty="0">
                          <a:solidFill>
                            <a:schemeClr val="tx1"/>
                          </a:solidFill>
                          <a:uFill>
                            <a:solidFill>
                              <a:srgbClr val="FFFFFF"/>
                            </a:solidFill>
                          </a:uFill>
                          <a:latin typeface="Calibri"/>
                        </a:rPr>
                        <a:t> to the </a:t>
                      </a:r>
                      <a:r>
                        <a:rPr lang="en-US" sz="1400" u="sng" strike="noStrike" spc="-1" dirty="0">
                          <a:solidFill>
                            <a:schemeClr val="tx1"/>
                          </a:solidFill>
                          <a:uFill>
                            <a:solidFill>
                              <a:srgbClr val="FFFFFF"/>
                            </a:solidFill>
                          </a:uFill>
                          <a:latin typeface="Calibri"/>
                          <a:hlinkClick r:id="rId46">
                            <a:extLst>
                              <a:ext uri="{A12FA001-AC4F-418D-AE19-62706E023703}">
                                <ahyp:hlinkClr xmlns:ahyp="http://schemas.microsoft.com/office/drawing/2018/hyperlinkcolor" val="tx"/>
                              </a:ext>
                            </a:extLst>
                          </a:hlinkClick>
                        </a:rPr>
                        <a:t>thousand</a:t>
                      </a:r>
                      <a:r>
                        <a:rPr lang="en-US" sz="1400" strike="noStrike" spc="-1" dirty="0">
                          <a:solidFill>
                            <a:schemeClr val="tx1"/>
                          </a:solidFill>
                          <a:uFill>
                            <a:solidFill>
                              <a:srgbClr val="FFFFFF"/>
                            </a:solidFill>
                          </a:uFill>
                          <a:latin typeface="Calibri"/>
                        </a:rPr>
                        <a:t> </a:t>
                      </a:r>
                      <a:r>
                        <a:rPr lang="en-US" sz="1400" u="sng" strike="noStrike" spc="-1" dirty="0">
                          <a:solidFill>
                            <a:schemeClr val="tx1"/>
                          </a:solidFill>
                          <a:uFill>
                            <a:solidFill>
                              <a:srgbClr val="FFFFFF"/>
                            </a:solidFill>
                          </a:uFill>
                          <a:latin typeface="Calibri"/>
                          <a:hlinkClick r:id="rId53">
                            <a:extLst>
                              <a:ext uri="{A12FA001-AC4F-418D-AE19-62706E023703}">
                                <ahyp:hlinkClr xmlns:ahyp="http://schemas.microsoft.com/office/drawing/2018/hyperlinkcolor" val="tx"/>
                              </a:ext>
                            </a:extLst>
                          </a:hlinkClick>
                        </a:rPr>
                        <a:t>three</a:t>
                      </a:r>
                      <a:r>
                        <a:rPr lang="en-US" sz="1400" strike="noStrike" spc="-1" dirty="0">
                          <a:solidFill>
                            <a:schemeClr val="tx1"/>
                          </a:solidFill>
                          <a:uFill>
                            <a:solidFill>
                              <a:srgbClr val="FFFFFF"/>
                            </a:solidFill>
                          </a:uFill>
                          <a:latin typeface="Calibri"/>
                        </a:rPr>
                        <a:t> </a:t>
                      </a:r>
                      <a:r>
                        <a:rPr lang="en-US" sz="1400" u="sng" strike="noStrike" spc="-1" dirty="0">
                          <a:solidFill>
                            <a:schemeClr val="tx1"/>
                          </a:solidFill>
                          <a:uFill>
                            <a:solidFill>
                              <a:srgbClr val="FFFFFF"/>
                            </a:solidFill>
                          </a:uFill>
                          <a:latin typeface="Calibri"/>
                          <a:hlinkClick r:id="rId47">
                            <a:extLst>
                              <a:ext uri="{A12FA001-AC4F-418D-AE19-62706E023703}">
                                <ahyp:hlinkClr xmlns:ahyp="http://schemas.microsoft.com/office/drawing/2018/hyperlinkcolor" val="tx"/>
                              </a:ext>
                            </a:extLst>
                          </a:hlinkClick>
                        </a:rPr>
                        <a:t>hundred</a:t>
                      </a:r>
                      <a:r>
                        <a:rPr lang="en-US" sz="1400" strike="noStrike" spc="-1" dirty="0">
                          <a:solidFill>
                            <a:schemeClr val="tx1"/>
                          </a:solidFill>
                          <a:uFill>
                            <a:solidFill>
                              <a:srgbClr val="FFFFFF"/>
                            </a:solidFill>
                          </a:uFill>
                          <a:latin typeface="Calibri"/>
                        </a:rPr>
                        <a:t> and </a:t>
                      </a:r>
                      <a:r>
                        <a:rPr lang="en-US" sz="1400" u="sng" strike="noStrike" spc="-1" dirty="0">
                          <a:solidFill>
                            <a:schemeClr val="tx1"/>
                          </a:solidFill>
                          <a:uFill>
                            <a:solidFill>
                              <a:srgbClr val="FFFFFF"/>
                            </a:solidFill>
                          </a:uFill>
                          <a:latin typeface="Calibri"/>
                          <a:hlinkClick r:id="rId54">
                            <a:extLst>
                              <a:ext uri="{A12FA001-AC4F-418D-AE19-62706E023703}">
                                <ahyp:hlinkClr xmlns:ahyp="http://schemas.microsoft.com/office/drawing/2018/hyperlinkcolor" val="tx"/>
                              </a:ext>
                            </a:extLst>
                          </a:hlinkClick>
                        </a:rPr>
                        <a:t>five</a:t>
                      </a:r>
                      <a:r>
                        <a:rPr lang="en-US" sz="1400" strike="noStrike" spc="-1" dirty="0">
                          <a:solidFill>
                            <a:schemeClr val="tx1"/>
                          </a:solidFill>
                          <a:uFill>
                            <a:solidFill>
                              <a:srgbClr val="FFFFFF"/>
                            </a:solidFill>
                          </a:uFill>
                          <a:latin typeface="Calibri"/>
                        </a:rPr>
                        <a:t> and </a:t>
                      </a:r>
                      <a:r>
                        <a:rPr lang="en-US" sz="1400" u="sng" strike="noStrike" spc="-1" dirty="0">
                          <a:solidFill>
                            <a:schemeClr val="tx1"/>
                          </a:solidFill>
                          <a:uFill>
                            <a:solidFill>
                              <a:srgbClr val="FFFFFF"/>
                            </a:solidFill>
                          </a:uFill>
                          <a:latin typeface="Calibri"/>
                          <a:hlinkClick r:id="rId55">
                            <a:extLst>
                              <a:ext uri="{A12FA001-AC4F-418D-AE19-62706E023703}">
                                <ahyp:hlinkClr xmlns:ahyp="http://schemas.microsoft.com/office/drawing/2018/hyperlinkcolor" val="tx"/>
                              </a:ext>
                            </a:extLst>
                          </a:hlinkClick>
                        </a:rPr>
                        <a:t>thirty</a:t>
                      </a:r>
                      <a:r>
                        <a:rPr lang="en-US" sz="1400" strike="noStrike" spc="-1" dirty="0">
                          <a:solidFill>
                            <a:schemeClr val="tx1"/>
                          </a:solidFill>
                          <a:uFill>
                            <a:solidFill>
                              <a:srgbClr val="FFFFFF"/>
                            </a:solidFill>
                          </a:uFill>
                          <a:latin typeface="Calibri"/>
                        </a:rPr>
                        <a:t> </a:t>
                      </a:r>
                      <a:r>
                        <a:rPr lang="en-US" sz="1400" u="sng" strike="noStrike" spc="-1" dirty="0">
                          <a:solidFill>
                            <a:schemeClr val="tx1"/>
                          </a:solidFill>
                          <a:uFill>
                            <a:solidFill>
                              <a:srgbClr val="FFFFFF"/>
                            </a:solidFill>
                          </a:uFill>
                          <a:latin typeface="Calibri"/>
                          <a:hlinkClick r:id="rId49">
                            <a:extLst>
                              <a:ext uri="{A12FA001-AC4F-418D-AE19-62706E023703}">
                                <ahyp:hlinkClr xmlns:ahyp="http://schemas.microsoft.com/office/drawing/2018/hyperlinkcolor" val="tx"/>
                              </a:ext>
                            </a:extLst>
                          </a:hlinkClick>
                        </a:rPr>
                        <a:t>days</a:t>
                      </a:r>
                      <a:r>
                        <a:rPr lang="en-US" sz="1400" u="sng" strike="noStrike" spc="-1" dirty="0">
                          <a:solidFill>
                            <a:srgbClr val="0000FF"/>
                          </a:solidFill>
                          <a:uFill>
                            <a:solidFill>
                              <a:srgbClr val="FFFFFF"/>
                            </a:solidFill>
                          </a:uFill>
                          <a:latin typeface="Calibri"/>
                          <a:hlinkClick r:id="rId49">
                            <a:extLst>
                              <a:ext uri="{A12FA001-AC4F-418D-AE19-62706E023703}">
                                <ahyp:hlinkClr xmlns:ahyp="http://schemas.microsoft.com/office/drawing/2018/hyperlinkcolor" val="tx"/>
                              </a:ext>
                            </a:extLst>
                          </a:hlinkClick>
                        </a:rPr>
                        <a:t>.</a:t>
                      </a:r>
                      <a:r>
                        <a:rPr lang="en-US" sz="1400" strike="noStrike" spc="-1" dirty="0">
                          <a:solidFill>
                            <a:srgbClr val="000000"/>
                          </a:solidFill>
                          <a:uFill>
                            <a:solidFill>
                              <a:srgbClr val="FFFFFF"/>
                            </a:solidFill>
                          </a:uFill>
                          <a:latin typeface="Calibri"/>
                        </a:rPr>
                        <a:t>  </a:t>
                      </a:r>
                      <a:r>
                        <a:rPr lang="en-US" sz="1400" b="1" i="1" strike="noStrike" spc="-1" dirty="0">
                          <a:solidFill>
                            <a:srgbClr val="558ED5"/>
                          </a:solidFill>
                          <a:uFill>
                            <a:solidFill>
                              <a:srgbClr val="FFFFFF"/>
                            </a:solidFill>
                          </a:uFill>
                          <a:latin typeface="Calibri"/>
                        </a:rPr>
                        <a:t>(the time of Antiochus Epiphanes death and the return of religious freedom to the Jews at that time, when the daily sacrifices were restored. The total of the days are 2625, or 7.1 years…the timeframe of the Maccabean revolt)</a:t>
                      </a:r>
                      <a:endParaRPr dirty="0"/>
                    </a:p>
                  </a:txBody>
                  <a:tcPr marL="60480" marR="6048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5"/>
                  </a:ext>
                </a:extLst>
              </a:tr>
              <a:tr h="436782">
                <a:tc>
                  <a:txBody>
                    <a:bodyPr/>
                    <a:lstStyle/>
                    <a:p>
                      <a:pPr algn="just">
                        <a:lnSpc>
                          <a:spcPct val="100000"/>
                        </a:lnSpc>
                      </a:pPr>
                      <a:r>
                        <a:rPr lang="en-US" sz="1400" b="1" strike="noStrike" spc="-1" dirty="0">
                          <a:solidFill>
                            <a:srgbClr val="000000"/>
                          </a:solidFill>
                          <a:uFill>
                            <a:solidFill>
                              <a:srgbClr val="FFFFFF"/>
                            </a:solidFill>
                          </a:uFill>
                          <a:latin typeface="Calibri"/>
                        </a:rPr>
                        <a:t>12:13</a:t>
                      </a:r>
                      <a:r>
                        <a:rPr lang="en-US" sz="1400" strike="noStrike" spc="-1" dirty="0">
                          <a:solidFill>
                            <a:srgbClr val="000000"/>
                          </a:solidFill>
                          <a:uFill>
                            <a:solidFill>
                              <a:srgbClr val="FFFFFF"/>
                            </a:solidFill>
                          </a:uFill>
                          <a:latin typeface="Calibri"/>
                        </a:rPr>
                        <a:t>  </a:t>
                      </a:r>
                      <a:r>
                        <a:rPr lang="en-US" sz="1400" strike="noStrike" spc="-1" dirty="0">
                          <a:solidFill>
                            <a:schemeClr val="tx1"/>
                          </a:solidFill>
                          <a:uFill>
                            <a:solidFill>
                              <a:srgbClr val="FFFFFF"/>
                            </a:solidFill>
                          </a:uFill>
                          <a:latin typeface="Calibri"/>
                        </a:rPr>
                        <a:t>But go thou thy </a:t>
                      </a:r>
                      <a:r>
                        <a:rPr lang="en-US" sz="1400" u="sng" strike="noStrike" spc="-1" dirty="0">
                          <a:solidFill>
                            <a:schemeClr val="tx1"/>
                          </a:solidFill>
                          <a:uFill>
                            <a:solidFill>
                              <a:srgbClr val="FFFFFF"/>
                            </a:solidFill>
                          </a:uFill>
                          <a:latin typeface="Calibri"/>
                          <a:hlinkClick r:id="rId27">
                            <a:extLst>
                              <a:ext uri="{A12FA001-AC4F-418D-AE19-62706E023703}">
                                <ahyp:hlinkClr xmlns:ahyp="http://schemas.microsoft.com/office/drawing/2018/hyperlinkcolor" val="tx"/>
                              </a:ext>
                            </a:extLst>
                          </a:hlinkClick>
                        </a:rPr>
                        <a:t>way</a:t>
                      </a:r>
                      <a:r>
                        <a:rPr lang="en-US" sz="1400" strike="noStrike" spc="-1" dirty="0">
                          <a:solidFill>
                            <a:schemeClr val="tx1"/>
                          </a:solidFill>
                          <a:uFill>
                            <a:solidFill>
                              <a:srgbClr val="FFFFFF"/>
                            </a:solidFill>
                          </a:uFill>
                          <a:latin typeface="Calibri"/>
                        </a:rPr>
                        <a:t> till the </a:t>
                      </a:r>
                      <a:r>
                        <a:rPr lang="en-US" sz="1400" u="sng" strike="noStrike" spc="-1" dirty="0">
                          <a:solidFill>
                            <a:schemeClr val="tx1"/>
                          </a:solidFill>
                          <a:uFill>
                            <a:solidFill>
                              <a:srgbClr val="FFFFFF"/>
                            </a:solidFill>
                          </a:uFill>
                          <a:latin typeface="Calibri"/>
                          <a:hlinkClick r:id="rId33">
                            <a:extLst>
                              <a:ext uri="{A12FA001-AC4F-418D-AE19-62706E023703}">
                                <ahyp:hlinkClr xmlns:ahyp="http://schemas.microsoft.com/office/drawing/2018/hyperlinkcolor" val="tx"/>
                              </a:ext>
                            </a:extLst>
                          </a:hlinkClick>
                        </a:rPr>
                        <a:t>end</a:t>
                      </a:r>
                      <a:r>
                        <a:rPr lang="en-US" sz="1400" strike="noStrike" spc="-1" dirty="0">
                          <a:solidFill>
                            <a:schemeClr val="tx1"/>
                          </a:solidFill>
                          <a:uFill>
                            <a:solidFill>
                              <a:srgbClr val="FFFFFF"/>
                            </a:solidFill>
                          </a:uFill>
                          <a:latin typeface="Calibri"/>
                        </a:rPr>
                        <a:t> be:(</a:t>
                      </a:r>
                      <a:r>
                        <a:rPr lang="en-US" sz="1400" b="1" i="1" strike="noStrike" spc="-1" dirty="0">
                          <a:solidFill>
                            <a:schemeClr val="tx1"/>
                          </a:solidFill>
                          <a:uFill>
                            <a:solidFill>
                              <a:srgbClr val="FFFFFF"/>
                            </a:solidFill>
                          </a:uFill>
                          <a:latin typeface="Calibri"/>
                        </a:rPr>
                        <a:t>Daniel’s personal end</a:t>
                      </a:r>
                      <a:r>
                        <a:rPr lang="en-US" sz="1400" strike="noStrike" spc="-1" dirty="0">
                          <a:solidFill>
                            <a:schemeClr val="tx1"/>
                          </a:solidFill>
                          <a:uFill>
                            <a:solidFill>
                              <a:srgbClr val="FFFFFF"/>
                            </a:solidFill>
                          </a:uFill>
                          <a:latin typeface="Calibri"/>
                        </a:rPr>
                        <a:t>) for thou shalt </a:t>
                      </a:r>
                      <a:r>
                        <a:rPr lang="en-US" sz="1400" u="sng" strike="noStrike" spc="-1" dirty="0">
                          <a:solidFill>
                            <a:schemeClr val="tx1"/>
                          </a:solidFill>
                          <a:uFill>
                            <a:solidFill>
                              <a:srgbClr val="FFFFFF"/>
                            </a:solidFill>
                          </a:uFill>
                          <a:latin typeface="Calibri"/>
                          <a:hlinkClick r:id="rId56">
                            <a:extLst>
                              <a:ext uri="{A12FA001-AC4F-418D-AE19-62706E023703}">
                                <ahyp:hlinkClr xmlns:ahyp="http://schemas.microsoft.com/office/drawing/2018/hyperlinkcolor" val="tx"/>
                              </a:ext>
                            </a:extLst>
                          </a:hlinkClick>
                        </a:rPr>
                        <a:t>rest</a:t>
                      </a:r>
                      <a:r>
                        <a:rPr lang="en-US" sz="1400" strike="noStrike" spc="-1" dirty="0">
                          <a:solidFill>
                            <a:schemeClr val="tx1"/>
                          </a:solidFill>
                          <a:uFill>
                            <a:solidFill>
                              <a:srgbClr val="FFFFFF"/>
                            </a:solidFill>
                          </a:uFill>
                          <a:latin typeface="Calibri"/>
                        </a:rPr>
                        <a:t>, and </a:t>
                      </a:r>
                      <a:r>
                        <a:rPr lang="en-US" sz="1400" u="sng" strike="noStrike" spc="-1" dirty="0">
                          <a:solidFill>
                            <a:schemeClr val="tx1"/>
                          </a:solidFill>
                          <a:uFill>
                            <a:solidFill>
                              <a:srgbClr val="FFFFFF"/>
                            </a:solidFill>
                          </a:uFill>
                          <a:latin typeface="Calibri"/>
                          <a:hlinkClick r:id="rId57">
                            <a:extLst>
                              <a:ext uri="{A12FA001-AC4F-418D-AE19-62706E023703}">
                                <ahyp:hlinkClr xmlns:ahyp="http://schemas.microsoft.com/office/drawing/2018/hyperlinkcolor" val="tx"/>
                              </a:ext>
                            </a:extLst>
                          </a:hlinkClick>
                        </a:rPr>
                        <a:t>stand</a:t>
                      </a:r>
                      <a:r>
                        <a:rPr lang="en-US" sz="1400" strike="noStrike" spc="-1" dirty="0">
                          <a:solidFill>
                            <a:schemeClr val="tx1"/>
                          </a:solidFill>
                          <a:uFill>
                            <a:solidFill>
                              <a:srgbClr val="FFFFFF"/>
                            </a:solidFill>
                          </a:uFill>
                          <a:latin typeface="Calibri"/>
                        </a:rPr>
                        <a:t> in thy </a:t>
                      </a:r>
                      <a:r>
                        <a:rPr lang="en-US" sz="1400" u="sng" strike="noStrike" spc="-1" dirty="0">
                          <a:solidFill>
                            <a:schemeClr val="tx1"/>
                          </a:solidFill>
                          <a:uFill>
                            <a:solidFill>
                              <a:srgbClr val="FFFFFF"/>
                            </a:solidFill>
                          </a:uFill>
                          <a:latin typeface="Calibri"/>
                          <a:hlinkClick r:id="rId58">
                            <a:extLst>
                              <a:ext uri="{A12FA001-AC4F-418D-AE19-62706E023703}">
                                <ahyp:hlinkClr xmlns:ahyp="http://schemas.microsoft.com/office/drawing/2018/hyperlinkcolor" val="tx"/>
                              </a:ext>
                            </a:extLst>
                          </a:hlinkClick>
                        </a:rPr>
                        <a:t>lot</a:t>
                      </a:r>
                      <a:r>
                        <a:rPr lang="en-US" sz="1400" strike="noStrike" spc="-1" dirty="0">
                          <a:solidFill>
                            <a:schemeClr val="tx1"/>
                          </a:solidFill>
                          <a:uFill>
                            <a:solidFill>
                              <a:srgbClr val="FFFFFF"/>
                            </a:solidFill>
                          </a:uFill>
                          <a:latin typeface="Calibri"/>
                        </a:rPr>
                        <a:t> at the </a:t>
                      </a:r>
                      <a:r>
                        <a:rPr lang="en-US" sz="1400" u="sng" strike="noStrike" spc="-1" dirty="0">
                          <a:solidFill>
                            <a:schemeClr val="tx1"/>
                          </a:solidFill>
                          <a:uFill>
                            <a:solidFill>
                              <a:srgbClr val="FFFFFF"/>
                            </a:solidFill>
                          </a:uFill>
                          <a:latin typeface="Calibri"/>
                          <a:hlinkClick r:id="rId33">
                            <a:extLst>
                              <a:ext uri="{A12FA001-AC4F-418D-AE19-62706E023703}">
                                <ahyp:hlinkClr xmlns:ahyp="http://schemas.microsoft.com/office/drawing/2018/hyperlinkcolor" val="tx"/>
                              </a:ext>
                            </a:extLst>
                          </a:hlinkClick>
                        </a:rPr>
                        <a:t>end</a:t>
                      </a:r>
                      <a:r>
                        <a:rPr lang="en-US" sz="1400" strike="noStrike" spc="-1" dirty="0">
                          <a:solidFill>
                            <a:schemeClr val="tx1"/>
                          </a:solidFill>
                          <a:uFill>
                            <a:solidFill>
                              <a:srgbClr val="FFFFFF"/>
                            </a:solidFill>
                          </a:uFill>
                          <a:latin typeface="Calibri"/>
                        </a:rPr>
                        <a:t> of the </a:t>
                      </a:r>
                      <a:r>
                        <a:rPr lang="en-US" sz="1400" u="sng" strike="noStrike" spc="-1" dirty="0">
                          <a:solidFill>
                            <a:schemeClr val="tx1"/>
                          </a:solidFill>
                          <a:uFill>
                            <a:solidFill>
                              <a:srgbClr val="FFFFFF"/>
                            </a:solidFill>
                          </a:uFill>
                          <a:latin typeface="Calibri"/>
                          <a:hlinkClick r:id="rId49">
                            <a:extLst>
                              <a:ext uri="{A12FA001-AC4F-418D-AE19-62706E023703}">
                                <ahyp:hlinkClr xmlns:ahyp="http://schemas.microsoft.com/office/drawing/2018/hyperlinkcolor" val="tx"/>
                              </a:ext>
                            </a:extLst>
                          </a:hlinkClick>
                        </a:rPr>
                        <a:t>days.</a:t>
                      </a:r>
                      <a:r>
                        <a:rPr lang="en-US" sz="1400" strike="noStrike" spc="-1" dirty="0">
                          <a:solidFill>
                            <a:srgbClr val="000000"/>
                          </a:solidFill>
                          <a:uFill>
                            <a:solidFill>
                              <a:srgbClr val="FFFFFF"/>
                            </a:solidFill>
                          </a:uFill>
                          <a:latin typeface="Calibri"/>
                        </a:rPr>
                        <a:t> </a:t>
                      </a:r>
                      <a:r>
                        <a:rPr lang="en-US" sz="1400" b="1" i="1" strike="noStrike" spc="-1" dirty="0">
                          <a:solidFill>
                            <a:srgbClr val="558ED5"/>
                          </a:solidFill>
                          <a:uFill>
                            <a:solidFill>
                              <a:srgbClr val="FFFFFF"/>
                            </a:solidFill>
                          </a:uFill>
                          <a:latin typeface="Calibri"/>
                        </a:rPr>
                        <a:t>(resurrection of the righteous dead)</a:t>
                      </a:r>
                      <a:endParaRPr dirty="0"/>
                    </a:p>
                  </a:txBody>
                  <a:tcPr marL="60480" marR="6048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6" name="Table 1"/>
          <p:cNvGraphicFramePr/>
          <p:nvPr>
            <p:extLst>
              <p:ext uri="{D42A27DB-BD31-4B8C-83A1-F6EECF244321}">
                <p14:modId xmlns:p14="http://schemas.microsoft.com/office/powerpoint/2010/main" val="1406564050"/>
              </p:ext>
            </p:extLst>
          </p:nvPr>
        </p:nvGraphicFramePr>
        <p:xfrm>
          <a:off x="228600" y="312115"/>
          <a:ext cx="8695944" cy="4480560"/>
        </p:xfrm>
        <a:graphic>
          <a:graphicData uri="http://schemas.openxmlformats.org/drawingml/2006/table">
            <a:tbl>
              <a:tblPr/>
              <a:tblGrid>
                <a:gridCol w="8695944">
                  <a:extLst>
                    <a:ext uri="{9D8B030D-6E8A-4147-A177-3AD203B41FA5}">
                      <a16:colId xmlns:a16="http://schemas.microsoft.com/office/drawing/2014/main" val="20000"/>
                    </a:ext>
                  </a:extLst>
                </a:gridCol>
              </a:tblGrid>
              <a:tr h="415283">
                <a:tc>
                  <a:txBody>
                    <a:bodyPr/>
                    <a:lstStyle/>
                    <a:p>
                      <a:pPr algn="ctr">
                        <a:lnSpc>
                          <a:spcPct val="100000"/>
                        </a:lnSpc>
                      </a:pPr>
                      <a:r>
                        <a:rPr lang="en-US" sz="2400" b="1" strike="noStrike" spc="-1" dirty="0">
                          <a:solidFill>
                            <a:srgbClr val="000000"/>
                          </a:solidFill>
                          <a:uFill>
                            <a:solidFill>
                              <a:srgbClr val="FFFFFF"/>
                            </a:solidFill>
                          </a:uFill>
                          <a:latin typeface="Calibri"/>
                        </a:rPr>
                        <a:t>Revelation 13</a:t>
                      </a:r>
                      <a:endParaRPr dirty="0"/>
                    </a:p>
                  </a:txBody>
                  <a:tcPr marL="61560" marR="6156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0"/>
                  </a:ext>
                </a:extLst>
              </a:tr>
              <a:tr h="830565">
                <a:tc>
                  <a:txBody>
                    <a:bodyPr/>
                    <a:lstStyle/>
                    <a:p>
                      <a:pPr>
                        <a:lnSpc>
                          <a:spcPct val="100000"/>
                        </a:lnSpc>
                      </a:pPr>
                      <a:r>
                        <a:rPr lang="en-US" sz="1800" b="1" strike="noStrike" spc="-1" dirty="0">
                          <a:solidFill>
                            <a:schemeClr val="tx1"/>
                          </a:solidFill>
                          <a:uFill>
                            <a:solidFill>
                              <a:srgbClr val="FFFFFF"/>
                            </a:solidFill>
                          </a:uFill>
                          <a:latin typeface="Calibri"/>
                        </a:rPr>
                        <a:t>13:1</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1800" strike="noStrike" spc="-1" dirty="0">
                          <a:solidFill>
                            <a:schemeClr val="tx1"/>
                          </a:solidFill>
                          <a:uFill>
                            <a:solidFill>
                              <a:srgbClr val="FFFFFF"/>
                            </a:solidFill>
                          </a:uFill>
                          <a:latin typeface="Calibri"/>
                        </a:rPr>
                        <a:t> I </a:t>
                      </a:r>
                      <a:r>
                        <a:rPr lang="en-US" sz="1800" u="sng" strike="noStrike" spc="-1" dirty="0">
                          <a:solidFill>
                            <a:schemeClr val="tx1"/>
                          </a:solidFill>
                          <a:uFill>
                            <a:solidFill>
                              <a:srgbClr val="FFFFFF"/>
                            </a:solidFill>
                          </a:uFill>
                          <a:latin typeface="Calibri"/>
                          <a:hlinkClick r:id="rId3">
                            <a:extLst>
                              <a:ext uri="{A12FA001-AC4F-418D-AE19-62706E023703}">
                                <ahyp:hlinkClr xmlns:ahyp="http://schemas.microsoft.com/office/drawing/2018/hyperlinkcolor" val="tx"/>
                              </a:ext>
                            </a:extLst>
                          </a:hlinkClick>
                        </a:rPr>
                        <a:t>stood</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4">
                            <a:extLst>
                              <a:ext uri="{A12FA001-AC4F-418D-AE19-62706E023703}">
                                <ahyp:hlinkClr xmlns:ahyp="http://schemas.microsoft.com/office/drawing/2018/hyperlinkcolor" val="tx"/>
                              </a:ext>
                            </a:extLst>
                          </a:hlinkClick>
                        </a:rPr>
                        <a:t>upon</a:t>
                      </a:r>
                      <a:r>
                        <a:rPr lang="en-US" sz="1800" strike="noStrike" spc="-1" dirty="0">
                          <a:solidFill>
                            <a:schemeClr val="tx1"/>
                          </a:solidFill>
                          <a:uFill>
                            <a:solidFill>
                              <a:srgbClr val="FFFFFF"/>
                            </a:solidFill>
                          </a:uFill>
                          <a:latin typeface="Calibri"/>
                        </a:rPr>
                        <a:t> the </a:t>
                      </a:r>
                      <a:r>
                        <a:rPr lang="en-US" sz="1800" u="sng" strike="noStrike" spc="-1" dirty="0">
                          <a:solidFill>
                            <a:schemeClr val="tx1"/>
                          </a:solidFill>
                          <a:uFill>
                            <a:solidFill>
                              <a:srgbClr val="FFFFFF"/>
                            </a:solidFill>
                          </a:uFill>
                          <a:latin typeface="Calibri"/>
                          <a:hlinkClick r:id="rId5">
                            <a:extLst>
                              <a:ext uri="{A12FA001-AC4F-418D-AE19-62706E023703}">
                                <ahyp:hlinkClr xmlns:ahyp="http://schemas.microsoft.com/office/drawing/2018/hyperlinkcolor" val="tx"/>
                              </a:ext>
                            </a:extLst>
                          </a:hlinkClick>
                        </a:rPr>
                        <a:t>sand</a:t>
                      </a:r>
                      <a:r>
                        <a:rPr lang="en-US" sz="1800" strike="noStrike" spc="-1" dirty="0">
                          <a:solidFill>
                            <a:schemeClr val="tx1"/>
                          </a:solidFill>
                          <a:uFill>
                            <a:solidFill>
                              <a:srgbClr val="FFFFFF"/>
                            </a:solidFill>
                          </a:uFill>
                          <a:latin typeface="Calibri"/>
                        </a:rPr>
                        <a:t> of the </a:t>
                      </a:r>
                      <a:r>
                        <a:rPr lang="en-US" sz="1800" u="sng" strike="noStrike" spc="-1" dirty="0">
                          <a:solidFill>
                            <a:schemeClr val="tx1"/>
                          </a:solidFill>
                          <a:uFill>
                            <a:solidFill>
                              <a:srgbClr val="FFFFFF"/>
                            </a:solidFill>
                          </a:uFill>
                          <a:latin typeface="Calibri"/>
                          <a:hlinkClick r:id="rId6">
                            <a:extLst>
                              <a:ext uri="{A12FA001-AC4F-418D-AE19-62706E023703}">
                                <ahyp:hlinkClr xmlns:ahyp="http://schemas.microsoft.com/office/drawing/2018/hyperlinkcolor" val="tx"/>
                              </a:ext>
                            </a:extLst>
                          </a:hlinkClick>
                        </a:rPr>
                        <a:t>sea,</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7">
                            <a:extLst>
                              <a:ext uri="{A12FA001-AC4F-418D-AE19-62706E023703}">
                                <ahyp:hlinkClr xmlns:ahyp="http://schemas.microsoft.com/office/drawing/2018/hyperlinkcolor" val="tx"/>
                              </a:ext>
                            </a:extLst>
                          </a:hlinkClick>
                        </a:rPr>
                        <a:t>saw</a:t>
                      </a:r>
                      <a:r>
                        <a:rPr lang="en-US" sz="1800" strike="noStrike" spc="-1" dirty="0">
                          <a:solidFill>
                            <a:schemeClr val="tx1"/>
                          </a:solidFill>
                          <a:uFill>
                            <a:solidFill>
                              <a:srgbClr val="FFFFFF"/>
                            </a:solidFill>
                          </a:uFill>
                          <a:latin typeface="Calibri"/>
                        </a:rPr>
                        <a:t> a </a:t>
                      </a:r>
                      <a:r>
                        <a:rPr lang="en-US" sz="1800" u="sng" strike="noStrike" spc="-1" dirty="0">
                          <a:solidFill>
                            <a:schemeClr val="tx1"/>
                          </a:solidFill>
                          <a:uFill>
                            <a:solidFill>
                              <a:srgbClr val="FFFFFF"/>
                            </a:solidFill>
                          </a:uFill>
                          <a:latin typeface="Calibri"/>
                          <a:hlinkClick r:id="rId8">
                            <a:extLst>
                              <a:ext uri="{A12FA001-AC4F-418D-AE19-62706E023703}">
                                <ahyp:hlinkClr xmlns:ahyp="http://schemas.microsoft.com/office/drawing/2018/hyperlinkcolor" val="tx"/>
                              </a:ext>
                            </a:extLst>
                          </a:hlinkClick>
                        </a:rPr>
                        <a:t>beast</a:t>
                      </a:r>
                      <a:r>
                        <a:rPr lang="en-US" sz="1800" strike="noStrike" spc="-1" dirty="0">
                          <a:solidFill>
                            <a:schemeClr val="tx1"/>
                          </a:solidFill>
                          <a:uFill>
                            <a:solidFill>
                              <a:srgbClr val="FFFFFF"/>
                            </a:solidFill>
                          </a:uFill>
                          <a:latin typeface="Calibri"/>
                        </a:rPr>
                        <a:t> rise </a:t>
                      </a:r>
                      <a:r>
                        <a:rPr lang="en-US" sz="1800" u="sng" strike="noStrike" spc="-1" dirty="0">
                          <a:solidFill>
                            <a:schemeClr val="tx1"/>
                          </a:solidFill>
                          <a:uFill>
                            <a:solidFill>
                              <a:srgbClr val="FFFFFF"/>
                            </a:solidFill>
                          </a:uFill>
                          <a:latin typeface="Calibri"/>
                          <a:hlinkClick r:id="rId9">
                            <a:extLst>
                              <a:ext uri="{A12FA001-AC4F-418D-AE19-62706E023703}">
                                <ahyp:hlinkClr xmlns:ahyp="http://schemas.microsoft.com/office/drawing/2018/hyperlinkcolor" val="tx"/>
                              </a:ext>
                            </a:extLst>
                          </a:hlinkClick>
                        </a:rPr>
                        <a:t>up</a:t>
                      </a:r>
                      <a:r>
                        <a:rPr lang="en-US" sz="1800" strike="noStrike" spc="-1" dirty="0">
                          <a:solidFill>
                            <a:schemeClr val="tx1"/>
                          </a:solidFill>
                          <a:uFill>
                            <a:solidFill>
                              <a:srgbClr val="FFFFFF"/>
                            </a:solidFill>
                          </a:uFill>
                          <a:latin typeface="Calibri"/>
                        </a:rPr>
                        <a:t> out </a:t>
                      </a:r>
                      <a:r>
                        <a:rPr lang="en-US" sz="1800" u="sng" strike="noStrike" spc="-1" dirty="0">
                          <a:solidFill>
                            <a:schemeClr val="tx1"/>
                          </a:solidFill>
                          <a:uFill>
                            <a:solidFill>
                              <a:srgbClr val="FFFFFF"/>
                            </a:solidFill>
                          </a:uFill>
                          <a:latin typeface="Calibri"/>
                          <a:hlinkClick r:id="rId10">
                            <a:extLst>
                              <a:ext uri="{A12FA001-AC4F-418D-AE19-62706E023703}">
                                <ahyp:hlinkClr xmlns:ahyp="http://schemas.microsoft.com/office/drawing/2018/hyperlinkcolor" val="tx"/>
                              </a:ext>
                            </a:extLst>
                          </a:hlinkClick>
                        </a:rPr>
                        <a:t>of</a:t>
                      </a:r>
                      <a:r>
                        <a:rPr lang="en-US" sz="1800" strike="noStrike" spc="-1" dirty="0">
                          <a:solidFill>
                            <a:schemeClr val="tx1"/>
                          </a:solidFill>
                          <a:uFill>
                            <a:solidFill>
                              <a:srgbClr val="FFFFFF"/>
                            </a:solidFill>
                          </a:uFill>
                          <a:latin typeface="Calibri"/>
                        </a:rPr>
                        <a:t> the </a:t>
                      </a:r>
                      <a:r>
                        <a:rPr lang="en-US" sz="1800" u="sng" strike="noStrike" spc="-1" dirty="0">
                          <a:solidFill>
                            <a:schemeClr val="tx1"/>
                          </a:solidFill>
                          <a:uFill>
                            <a:solidFill>
                              <a:srgbClr val="FFFFFF"/>
                            </a:solidFill>
                          </a:uFill>
                          <a:latin typeface="Calibri"/>
                          <a:hlinkClick r:id="rId6">
                            <a:extLst>
                              <a:ext uri="{A12FA001-AC4F-418D-AE19-62706E023703}">
                                <ahyp:hlinkClr xmlns:ahyp="http://schemas.microsoft.com/office/drawing/2018/hyperlinkcolor" val="tx"/>
                              </a:ext>
                            </a:extLst>
                          </a:hlinkClick>
                        </a:rPr>
                        <a:t>sea,</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11">
                            <a:extLst>
                              <a:ext uri="{A12FA001-AC4F-418D-AE19-62706E023703}">
                                <ahyp:hlinkClr xmlns:ahyp="http://schemas.microsoft.com/office/drawing/2018/hyperlinkcolor" val="tx"/>
                              </a:ext>
                            </a:extLst>
                          </a:hlinkClick>
                        </a:rPr>
                        <a:t>having</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12">
                            <a:extLst>
                              <a:ext uri="{A12FA001-AC4F-418D-AE19-62706E023703}">
                                <ahyp:hlinkClr xmlns:ahyp="http://schemas.microsoft.com/office/drawing/2018/hyperlinkcolor" val="tx"/>
                              </a:ext>
                            </a:extLst>
                          </a:hlinkClick>
                        </a:rPr>
                        <a:t>seven</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13">
                            <a:extLst>
                              <a:ext uri="{A12FA001-AC4F-418D-AE19-62706E023703}">
                                <ahyp:hlinkClr xmlns:ahyp="http://schemas.microsoft.com/office/drawing/2018/hyperlinkcolor" val="tx"/>
                              </a:ext>
                            </a:extLst>
                          </a:hlinkClick>
                        </a:rPr>
                        <a:t>heads</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14">
                            <a:extLst>
                              <a:ext uri="{A12FA001-AC4F-418D-AE19-62706E023703}">
                                <ahyp:hlinkClr xmlns:ahyp="http://schemas.microsoft.com/office/drawing/2018/hyperlinkcolor" val="tx"/>
                              </a:ext>
                            </a:extLst>
                          </a:hlinkClick>
                        </a:rPr>
                        <a:t>ten</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15">
                            <a:extLst>
                              <a:ext uri="{A12FA001-AC4F-418D-AE19-62706E023703}">
                                <ahyp:hlinkClr xmlns:ahyp="http://schemas.microsoft.com/office/drawing/2018/hyperlinkcolor" val="tx"/>
                              </a:ext>
                            </a:extLst>
                          </a:hlinkClick>
                        </a:rPr>
                        <a:t>horns,</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4">
                            <a:extLst>
                              <a:ext uri="{A12FA001-AC4F-418D-AE19-62706E023703}">
                                <ahyp:hlinkClr xmlns:ahyp="http://schemas.microsoft.com/office/drawing/2018/hyperlinkcolor" val="tx"/>
                              </a:ext>
                            </a:extLst>
                          </a:hlinkClick>
                        </a:rPr>
                        <a:t>upon</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16">
                            <a:extLst>
                              <a:ext uri="{A12FA001-AC4F-418D-AE19-62706E023703}">
                                <ahyp:hlinkClr xmlns:ahyp="http://schemas.microsoft.com/office/drawing/2018/hyperlinkcolor" val="tx"/>
                              </a:ext>
                            </a:extLst>
                          </a:hlinkClick>
                        </a:rPr>
                        <a:t>his</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15">
                            <a:extLst>
                              <a:ext uri="{A12FA001-AC4F-418D-AE19-62706E023703}">
                                <ahyp:hlinkClr xmlns:ahyp="http://schemas.microsoft.com/office/drawing/2018/hyperlinkcolor" val="tx"/>
                              </a:ext>
                            </a:extLst>
                          </a:hlinkClick>
                        </a:rPr>
                        <a:t>horns</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14">
                            <a:extLst>
                              <a:ext uri="{A12FA001-AC4F-418D-AE19-62706E023703}">
                                <ahyp:hlinkClr xmlns:ahyp="http://schemas.microsoft.com/office/drawing/2018/hyperlinkcolor" val="tx"/>
                              </a:ext>
                            </a:extLst>
                          </a:hlinkClick>
                        </a:rPr>
                        <a:t>ten</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17">
                            <a:extLst>
                              <a:ext uri="{A12FA001-AC4F-418D-AE19-62706E023703}">
                                <ahyp:hlinkClr xmlns:ahyp="http://schemas.microsoft.com/office/drawing/2018/hyperlinkcolor" val="tx"/>
                              </a:ext>
                            </a:extLst>
                          </a:hlinkClick>
                        </a:rPr>
                        <a:t>crowns,</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4">
                            <a:extLst>
                              <a:ext uri="{A12FA001-AC4F-418D-AE19-62706E023703}">
                                <ahyp:hlinkClr xmlns:ahyp="http://schemas.microsoft.com/office/drawing/2018/hyperlinkcolor" val="tx"/>
                              </a:ext>
                            </a:extLst>
                          </a:hlinkClick>
                        </a:rPr>
                        <a:t>upon</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16">
                            <a:extLst>
                              <a:ext uri="{A12FA001-AC4F-418D-AE19-62706E023703}">
                                <ahyp:hlinkClr xmlns:ahyp="http://schemas.microsoft.com/office/drawing/2018/hyperlinkcolor" val="tx"/>
                              </a:ext>
                            </a:extLst>
                          </a:hlinkClick>
                        </a:rPr>
                        <a:t>his</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13">
                            <a:extLst>
                              <a:ext uri="{A12FA001-AC4F-418D-AE19-62706E023703}">
                                <ahyp:hlinkClr xmlns:ahyp="http://schemas.microsoft.com/office/drawing/2018/hyperlinkcolor" val="tx"/>
                              </a:ext>
                            </a:extLst>
                          </a:hlinkClick>
                        </a:rPr>
                        <a:t>heads</a:t>
                      </a:r>
                      <a:r>
                        <a:rPr lang="en-US" sz="1800" strike="noStrike" spc="-1" dirty="0">
                          <a:solidFill>
                            <a:schemeClr val="tx1"/>
                          </a:solidFill>
                          <a:uFill>
                            <a:solidFill>
                              <a:srgbClr val="FFFFFF"/>
                            </a:solidFill>
                          </a:uFill>
                          <a:latin typeface="Calibri"/>
                        </a:rPr>
                        <a:t> the </a:t>
                      </a:r>
                      <a:r>
                        <a:rPr lang="en-US" sz="1800" u="sng" strike="noStrike" spc="-1" dirty="0">
                          <a:solidFill>
                            <a:schemeClr val="tx1"/>
                          </a:solidFill>
                          <a:uFill>
                            <a:solidFill>
                              <a:srgbClr val="FFFFFF"/>
                            </a:solidFill>
                          </a:uFill>
                          <a:latin typeface="Calibri"/>
                          <a:hlinkClick r:id="rId18">
                            <a:extLst>
                              <a:ext uri="{A12FA001-AC4F-418D-AE19-62706E023703}">
                                <ahyp:hlinkClr xmlns:ahyp="http://schemas.microsoft.com/office/drawing/2018/hyperlinkcolor" val="tx"/>
                              </a:ext>
                            </a:extLst>
                          </a:hlinkClick>
                        </a:rPr>
                        <a:t>name</a:t>
                      </a:r>
                      <a:r>
                        <a:rPr lang="en-US" sz="1800" strike="noStrike" spc="-1" dirty="0">
                          <a:solidFill>
                            <a:schemeClr val="tx1"/>
                          </a:solidFill>
                          <a:uFill>
                            <a:solidFill>
                              <a:srgbClr val="FFFFFF"/>
                            </a:solidFill>
                          </a:uFill>
                          <a:latin typeface="Calibri"/>
                        </a:rPr>
                        <a:t> of </a:t>
                      </a:r>
                      <a:r>
                        <a:rPr lang="en-US" sz="1800" u="sng" strike="noStrike" spc="-1" dirty="0">
                          <a:solidFill>
                            <a:schemeClr val="tx1"/>
                          </a:solidFill>
                          <a:uFill>
                            <a:solidFill>
                              <a:srgbClr val="FFFFFF"/>
                            </a:solidFill>
                          </a:uFill>
                          <a:latin typeface="Calibri"/>
                          <a:hlinkClick r:id="rId19">
                            <a:extLst>
                              <a:ext uri="{A12FA001-AC4F-418D-AE19-62706E023703}">
                                <ahyp:hlinkClr xmlns:ahyp="http://schemas.microsoft.com/office/drawing/2018/hyperlinkcolor" val="tx"/>
                              </a:ext>
                            </a:extLst>
                          </a:hlinkClick>
                        </a:rPr>
                        <a:t>blasphemy.</a:t>
                      </a:r>
                      <a:r>
                        <a:rPr lang="en-US" sz="1800" strike="noStrike" spc="-1" dirty="0">
                          <a:solidFill>
                            <a:schemeClr val="tx1"/>
                          </a:solidFill>
                          <a:uFill>
                            <a:solidFill>
                              <a:srgbClr val="FFFFFF"/>
                            </a:solidFill>
                          </a:uFill>
                          <a:latin typeface="Calibri"/>
                        </a:rPr>
                        <a:t> </a:t>
                      </a:r>
                      <a:endParaRPr sz="1800" dirty="0">
                        <a:solidFill>
                          <a:schemeClr val="tx1"/>
                        </a:solidFill>
                      </a:endParaRPr>
                    </a:p>
                  </a:txBody>
                  <a:tcPr marL="61560" marR="6156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1"/>
                  </a:ext>
                </a:extLst>
              </a:tr>
              <a:tr h="830565">
                <a:tc>
                  <a:txBody>
                    <a:bodyPr/>
                    <a:lstStyle/>
                    <a:p>
                      <a:pPr>
                        <a:lnSpc>
                          <a:spcPct val="100000"/>
                        </a:lnSpc>
                      </a:pPr>
                      <a:r>
                        <a:rPr lang="en-US" sz="1800" b="1" strike="noStrike" spc="-1" dirty="0">
                          <a:solidFill>
                            <a:schemeClr val="tx1"/>
                          </a:solidFill>
                          <a:uFill>
                            <a:solidFill>
                              <a:srgbClr val="FFFFFF"/>
                            </a:solidFill>
                          </a:uFill>
                          <a:latin typeface="Calibri"/>
                        </a:rPr>
                        <a:t>13:2</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1800" strike="noStrike" spc="-1" dirty="0">
                          <a:solidFill>
                            <a:schemeClr val="tx1"/>
                          </a:solidFill>
                          <a:uFill>
                            <a:solidFill>
                              <a:srgbClr val="FFFFFF"/>
                            </a:solidFill>
                          </a:uFill>
                          <a:latin typeface="Calibri"/>
                        </a:rPr>
                        <a:t> the </a:t>
                      </a:r>
                      <a:r>
                        <a:rPr lang="en-US" sz="1800" u="sng" strike="noStrike" spc="-1" dirty="0">
                          <a:solidFill>
                            <a:schemeClr val="tx1"/>
                          </a:solidFill>
                          <a:uFill>
                            <a:solidFill>
                              <a:srgbClr val="FFFFFF"/>
                            </a:solidFill>
                          </a:uFill>
                          <a:latin typeface="Calibri"/>
                          <a:hlinkClick r:id="rId8">
                            <a:extLst>
                              <a:ext uri="{A12FA001-AC4F-418D-AE19-62706E023703}">
                                <ahyp:hlinkClr xmlns:ahyp="http://schemas.microsoft.com/office/drawing/2018/hyperlinkcolor" val="tx"/>
                              </a:ext>
                            </a:extLst>
                          </a:hlinkClick>
                        </a:rPr>
                        <a:t>beast</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20">
                            <a:extLst>
                              <a:ext uri="{A12FA001-AC4F-418D-AE19-62706E023703}">
                                <ahyp:hlinkClr xmlns:ahyp="http://schemas.microsoft.com/office/drawing/2018/hyperlinkcolor" val="tx"/>
                              </a:ext>
                            </a:extLst>
                          </a:hlinkClick>
                        </a:rPr>
                        <a:t>which</a:t>
                      </a:r>
                      <a:r>
                        <a:rPr lang="en-US" sz="1800" strike="noStrike" spc="-1" dirty="0">
                          <a:solidFill>
                            <a:schemeClr val="tx1"/>
                          </a:solidFill>
                          <a:uFill>
                            <a:solidFill>
                              <a:srgbClr val="FFFFFF"/>
                            </a:solidFill>
                          </a:uFill>
                          <a:latin typeface="Calibri"/>
                        </a:rPr>
                        <a:t> I </a:t>
                      </a:r>
                      <a:r>
                        <a:rPr lang="en-US" sz="1800" u="sng" strike="noStrike" spc="-1" dirty="0">
                          <a:solidFill>
                            <a:schemeClr val="tx1"/>
                          </a:solidFill>
                          <a:uFill>
                            <a:solidFill>
                              <a:srgbClr val="FFFFFF"/>
                            </a:solidFill>
                          </a:uFill>
                          <a:latin typeface="Calibri"/>
                          <a:hlinkClick r:id="rId7">
                            <a:extLst>
                              <a:ext uri="{A12FA001-AC4F-418D-AE19-62706E023703}">
                                <ahyp:hlinkClr xmlns:ahyp="http://schemas.microsoft.com/office/drawing/2018/hyperlinkcolor" val="tx"/>
                              </a:ext>
                            </a:extLst>
                          </a:hlinkClick>
                        </a:rPr>
                        <a:t>saw</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21">
                            <a:extLst>
                              <a:ext uri="{A12FA001-AC4F-418D-AE19-62706E023703}">
                                <ahyp:hlinkClr xmlns:ahyp="http://schemas.microsoft.com/office/drawing/2018/hyperlinkcolor" val="tx"/>
                              </a:ext>
                            </a:extLst>
                          </a:hlinkClick>
                        </a:rPr>
                        <a:t>was</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22">
                            <a:extLst>
                              <a:ext uri="{A12FA001-AC4F-418D-AE19-62706E023703}">
                                <ahyp:hlinkClr xmlns:ahyp="http://schemas.microsoft.com/office/drawing/2018/hyperlinkcolor" val="tx"/>
                              </a:ext>
                            </a:extLst>
                          </a:hlinkClick>
                        </a:rPr>
                        <a:t>like</a:t>
                      </a:r>
                      <a:r>
                        <a:rPr lang="en-US" sz="1800" strike="noStrike" spc="-1" dirty="0">
                          <a:solidFill>
                            <a:schemeClr val="tx1"/>
                          </a:solidFill>
                          <a:uFill>
                            <a:solidFill>
                              <a:srgbClr val="FFFFFF"/>
                            </a:solidFill>
                          </a:uFill>
                          <a:latin typeface="Calibri"/>
                        </a:rPr>
                        <a:t> unto </a:t>
                      </a:r>
                      <a:r>
                        <a:rPr lang="en-US" sz="1800" b="1" strike="noStrike" spc="-1" dirty="0">
                          <a:solidFill>
                            <a:schemeClr val="tx1"/>
                          </a:solidFill>
                          <a:highlight>
                            <a:srgbClr val="FFFF00"/>
                          </a:highlight>
                          <a:uFill>
                            <a:solidFill>
                              <a:srgbClr val="FFFFFF"/>
                            </a:solidFill>
                          </a:uFill>
                          <a:latin typeface="Calibri"/>
                        </a:rPr>
                        <a:t>a </a:t>
                      </a:r>
                      <a:r>
                        <a:rPr lang="en-US" sz="1800" b="1" u="sng" strike="noStrike" spc="-1" dirty="0">
                          <a:solidFill>
                            <a:schemeClr val="tx1"/>
                          </a:solidFill>
                          <a:highlight>
                            <a:srgbClr val="FFFF00"/>
                          </a:highlight>
                          <a:uFill>
                            <a:solidFill>
                              <a:srgbClr val="FFFFFF"/>
                            </a:solidFill>
                          </a:uFill>
                          <a:latin typeface="Calibri"/>
                          <a:hlinkClick r:id="rId23">
                            <a:extLst>
                              <a:ext uri="{A12FA001-AC4F-418D-AE19-62706E023703}">
                                <ahyp:hlinkClr xmlns:ahyp="http://schemas.microsoft.com/office/drawing/2018/hyperlinkcolor" val="tx"/>
                              </a:ext>
                            </a:extLst>
                          </a:hlinkClick>
                        </a:rPr>
                        <a:t>leopard</a:t>
                      </a:r>
                      <a:r>
                        <a:rPr lang="en-US" sz="1800" u="sng" strike="noStrike" spc="-1" dirty="0">
                          <a:solidFill>
                            <a:schemeClr val="tx1"/>
                          </a:solidFill>
                          <a:uFill>
                            <a:solidFill>
                              <a:srgbClr val="FFFFFF"/>
                            </a:solidFill>
                          </a:uFill>
                          <a:latin typeface="Calibri"/>
                          <a:hlinkClick r:id="rId23">
                            <a:extLst>
                              <a:ext uri="{A12FA001-AC4F-418D-AE19-62706E023703}">
                                <ahyp:hlinkClr xmlns:ahyp="http://schemas.microsoft.com/office/drawing/2018/hyperlinkcolor" val="tx"/>
                              </a:ext>
                            </a:extLst>
                          </a:hlinkClick>
                        </a:rPr>
                        <a:t>,</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16">
                            <a:extLst>
                              <a:ext uri="{A12FA001-AC4F-418D-AE19-62706E023703}">
                                <ahyp:hlinkClr xmlns:ahyp="http://schemas.microsoft.com/office/drawing/2018/hyperlinkcolor" val="tx"/>
                              </a:ext>
                            </a:extLst>
                          </a:hlinkClick>
                        </a:rPr>
                        <a:t>his</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24">
                            <a:extLst>
                              <a:ext uri="{A12FA001-AC4F-418D-AE19-62706E023703}">
                                <ahyp:hlinkClr xmlns:ahyp="http://schemas.microsoft.com/office/drawing/2018/hyperlinkcolor" val="tx"/>
                              </a:ext>
                            </a:extLst>
                          </a:hlinkClick>
                        </a:rPr>
                        <a:t>feet</a:t>
                      </a:r>
                      <a:r>
                        <a:rPr lang="en-US" sz="1800" strike="noStrike" spc="-1" dirty="0">
                          <a:solidFill>
                            <a:schemeClr val="tx1"/>
                          </a:solidFill>
                          <a:uFill>
                            <a:solidFill>
                              <a:srgbClr val="FFFFFF"/>
                            </a:solidFill>
                          </a:uFill>
                          <a:latin typeface="Calibri"/>
                        </a:rPr>
                        <a:t> were </a:t>
                      </a:r>
                      <a:r>
                        <a:rPr lang="en-US" sz="1800" u="sng" strike="noStrike" spc="-1" dirty="0">
                          <a:solidFill>
                            <a:schemeClr val="tx1"/>
                          </a:solidFill>
                          <a:uFill>
                            <a:solidFill>
                              <a:srgbClr val="FFFFFF"/>
                            </a:solidFill>
                          </a:uFill>
                          <a:latin typeface="Calibri"/>
                          <a:hlinkClick r:id="rId25">
                            <a:extLst>
                              <a:ext uri="{A12FA001-AC4F-418D-AE19-62706E023703}">
                                <ahyp:hlinkClr xmlns:ahyp="http://schemas.microsoft.com/office/drawing/2018/hyperlinkcolor" val="tx"/>
                              </a:ext>
                            </a:extLst>
                          </a:hlinkClick>
                        </a:rPr>
                        <a:t>as</a:t>
                      </a:r>
                      <a:r>
                        <a:rPr lang="en-US" sz="1800" strike="noStrike" spc="-1" dirty="0">
                          <a:solidFill>
                            <a:schemeClr val="tx1"/>
                          </a:solidFill>
                          <a:uFill>
                            <a:solidFill>
                              <a:srgbClr val="FFFFFF"/>
                            </a:solidFill>
                          </a:uFill>
                          <a:latin typeface="Calibri"/>
                        </a:rPr>
                        <a:t> the feet </a:t>
                      </a:r>
                      <a:r>
                        <a:rPr lang="en-US" sz="1800" b="1" strike="noStrike" spc="-1" dirty="0">
                          <a:solidFill>
                            <a:schemeClr val="tx1"/>
                          </a:solidFill>
                          <a:highlight>
                            <a:srgbClr val="FFFF00"/>
                          </a:highlight>
                          <a:uFill>
                            <a:solidFill>
                              <a:srgbClr val="FFFFFF"/>
                            </a:solidFill>
                          </a:uFill>
                          <a:latin typeface="Calibri"/>
                        </a:rPr>
                        <a:t>of a </a:t>
                      </a:r>
                      <a:r>
                        <a:rPr lang="en-US" sz="1800" b="1" u="sng" strike="noStrike" spc="-1" dirty="0">
                          <a:solidFill>
                            <a:schemeClr val="tx1"/>
                          </a:solidFill>
                          <a:highlight>
                            <a:srgbClr val="FFFF00"/>
                          </a:highlight>
                          <a:uFill>
                            <a:solidFill>
                              <a:srgbClr val="FFFFFF"/>
                            </a:solidFill>
                          </a:uFill>
                          <a:latin typeface="Calibri"/>
                          <a:hlinkClick r:id="rId26">
                            <a:extLst>
                              <a:ext uri="{A12FA001-AC4F-418D-AE19-62706E023703}">
                                <ahyp:hlinkClr xmlns:ahyp="http://schemas.microsoft.com/office/drawing/2018/hyperlinkcolor" val="tx"/>
                              </a:ext>
                            </a:extLst>
                          </a:hlinkClick>
                        </a:rPr>
                        <a:t>bear</a:t>
                      </a:r>
                      <a:r>
                        <a:rPr lang="en-US" sz="1800" u="sng" strike="noStrike" spc="-1" dirty="0">
                          <a:solidFill>
                            <a:schemeClr val="tx1"/>
                          </a:solidFill>
                          <a:uFill>
                            <a:solidFill>
                              <a:srgbClr val="FFFFFF"/>
                            </a:solidFill>
                          </a:uFill>
                          <a:latin typeface="Calibri"/>
                          <a:hlinkClick r:id="rId26">
                            <a:extLst>
                              <a:ext uri="{A12FA001-AC4F-418D-AE19-62706E023703}">
                                <ahyp:hlinkClr xmlns:ahyp="http://schemas.microsoft.com/office/drawing/2018/hyperlinkcolor" val="tx"/>
                              </a:ext>
                            </a:extLst>
                          </a:hlinkClick>
                        </a:rPr>
                        <a:t>,</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16">
                            <a:extLst>
                              <a:ext uri="{A12FA001-AC4F-418D-AE19-62706E023703}">
                                <ahyp:hlinkClr xmlns:ahyp="http://schemas.microsoft.com/office/drawing/2018/hyperlinkcolor" val="tx"/>
                              </a:ext>
                            </a:extLst>
                          </a:hlinkClick>
                        </a:rPr>
                        <a:t>his</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27">
                            <a:extLst>
                              <a:ext uri="{A12FA001-AC4F-418D-AE19-62706E023703}">
                                <ahyp:hlinkClr xmlns:ahyp="http://schemas.microsoft.com/office/drawing/2018/hyperlinkcolor" val="tx"/>
                              </a:ext>
                            </a:extLst>
                          </a:hlinkClick>
                        </a:rPr>
                        <a:t>mouth</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25">
                            <a:extLst>
                              <a:ext uri="{A12FA001-AC4F-418D-AE19-62706E023703}">
                                <ahyp:hlinkClr xmlns:ahyp="http://schemas.microsoft.com/office/drawing/2018/hyperlinkcolor" val="tx"/>
                              </a:ext>
                            </a:extLst>
                          </a:hlinkClick>
                        </a:rPr>
                        <a:t>as</a:t>
                      </a:r>
                      <a:r>
                        <a:rPr lang="en-US" sz="1800" strike="noStrike" spc="-1" dirty="0">
                          <a:solidFill>
                            <a:schemeClr val="tx1"/>
                          </a:solidFill>
                          <a:uFill>
                            <a:solidFill>
                              <a:srgbClr val="FFFFFF"/>
                            </a:solidFill>
                          </a:uFill>
                          <a:latin typeface="Calibri"/>
                        </a:rPr>
                        <a:t> the </a:t>
                      </a:r>
                      <a:r>
                        <a:rPr lang="en-US" sz="1800" u="sng" strike="noStrike" spc="-1" dirty="0">
                          <a:solidFill>
                            <a:schemeClr val="tx1"/>
                          </a:solidFill>
                          <a:uFill>
                            <a:solidFill>
                              <a:srgbClr val="FFFFFF"/>
                            </a:solidFill>
                          </a:uFill>
                          <a:latin typeface="Calibri"/>
                          <a:hlinkClick r:id="rId27">
                            <a:extLst>
                              <a:ext uri="{A12FA001-AC4F-418D-AE19-62706E023703}">
                                <ahyp:hlinkClr xmlns:ahyp="http://schemas.microsoft.com/office/drawing/2018/hyperlinkcolor" val="tx"/>
                              </a:ext>
                            </a:extLst>
                          </a:hlinkClick>
                        </a:rPr>
                        <a:t>mouth</a:t>
                      </a:r>
                      <a:r>
                        <a:rPr lang="en-US" sz="1800" strike="noStrike" spc="-1" dirty="0">
                          <a:solidFill>
                            <a:schemeClr val="tx1"/>
                          </a:solidFill>
                          <a:uFill>
                            <a:solidFill>
                              <a:srgbClr val="FFFFFF"/>
                            </a:solidFill>
                          </a:uFill>
                          <a:latin typeface="Calibri"/>
                        </a:rPr>
                        <a:t> </a:t>
                      </a:r>
                      <a:r>
                        <a:rPr lang="en-US" sz="1800" b="1" strike="noStrike" spc="-1" dirty="0">
                          <a:solidFill>
                            <a:schemeClr val="tx1"/>
                          </a:solidFill>
                          <a:highlight>
                            <a:srgbClr val="FFFF00"/>
                          </a:highlight>
                          <a:uFill>
                            <a:solidFill>
                              <a:srgbClr val="FFFFFF"/>
                            </a:solidFill>
                          </a:uFill>
                          <a:latin typeface="Calibri"/>
                        </a:rPr>
                        <a:t>of a </a:t>
                      </a:r>
                      <a:r>
                        <a:rPr lang="en-US" sz="1800" b="1" u="sng" strike="noStrike" spc="-1" dirty="0">
                          <a:solidFill>
                            <a:schemeClr val="tx1"/>
                          </a:solidFill>
                          <a:highlight>
                            <a:srgbClr val="FFFF00"/>
                          </a:highlight>
                          <a:uFill>
                            <a:solidFill>
                              <a:srgbClr val="FFFFFF"/>
                            </a:solidFill>
                          </a:uFill>
                          <a:latin typeface="Calibri"/>
                          <a:hlinkClick r:id="rId28">
                            <a:extLst>
                              <a:ext uri="{A12FA001-AC4F-418D-AE19-62706E023703}">
                                <ahyp:hlinkClr xmlns:ahyp="http://schemas.microsoft.com/office/drawing/2018/hyperlinkcolor" val="tx"/>
                              </a:ext>
                            </a:extLst>
                          </a:hlinkClick>
                        </a:rPr>
                        <a:t>lion</a:t>
                      </a:r>
                      <a:r>
                        <a:rPr lang="en-US" sz="1800" u="sng" strike="noStrike" spc="-1" dirty="0">
                          <a:solidFill>
                            <a:schemeClr val="tx1"/>
                          </a:solidFill>
                          <a:uFill>
                            <a:solidFill>
                              <a:srgbClr val="FFFFFF"/>
                            </a:solidFill>
                          </a:uFill>
                          <a:latin typeface="Calibri"/>
                          <a:hlinkClick r:id="rId28">
                            <a:extLst>
                              <a:ext uri="{A12FA001-AC4F-418D-AE19-62706E023703}">
                                <ahyp:hlinkClr xmlns:ahyp="http://schemas.microsoft.com/office/drawing/2018/hyperlinkcolor" val="tx"/>
                              </a:ext>
                            </a:extLst>
                          </a:hlinkClick>
                        </a:rPr>
                        <a:t>:</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1800" strike="noStrike" spc="-1" dirty="0">
                          <a:solidFill>
                            <a:schemeClr val="tx1"/>
                          </a:solidFill>
                          <a:uFill>
                            <a:solidFill>
                              <a:srgbClr val="FFFFFF"/>
                            </a:solidFill>
                          </a:uFill>
                          <a:latin typeface="Calibri"/>
                        </a:rPr>
                        <a:t> the </a:t>
                      </a:r>
                      <a:r>
                        <a:rPr lang="en-US" sz="1800" u="sng" strike="noStrike" spc="-1" dirty="0">
                          <a:solidFill>
                            <a:schemeClr val="tx1"/>
                          </a:solidFill>
                          <a:uFill>
                            <a:solidFill>
                              <a:srgbClr val="FFFFFF"/>
                            </a:solidFill>
                          </a:uFill>
                          <a:latin typeface="Calibri"/>
                          <a:hlinkClick r:id="rId29">
                            <a:extLst>
                              <a:ext uri="{A12FA001-AC4F-418D-AE19-62706E023703}">
                                <ahyp:hlinkClr xmlns:ahyp="http://schemas.microsoft.com/office/drawing/2018/hyperlinkcolor" val="tx"/>
                              </a:ext>
                            </a:extLst>
                          </a:hlinkClick>
                        </a:rPr>
                        <a:t>dragon</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30">
                            <a:extLst>
                              <a:ext uri="{A12FA001-AC4F-418D-AE19-62706E023703}">
                                <ahyp:hlinkClr xmlns:ahyp="http://schemas.microsoft.com/office/drawing/2018/hyperlinkcolor" val="tx"/>
                              </a:ext>
                            </a:extLst>
                          </a:hlinkClick>
                        </a:rPr>
                        <a:t>gave</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16">
                            <a:extLst>
                              <a:ext uri="{A12FA001-AC4F-418D-AE19-62706E023703}">
                                <ahyp:hlinkClr xmlns:ahyp="http://schemas.microsoft.com/office/drawing/2018/hyperlinkcolor" val="tx"/>
                              </a:ext>
                            </a:extLst>
                          </a:hlinkClick>
                        </a:rPr>
                        <a:t>him</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16">
                            <a:extLst>
                              <a:ext uri="{A12FA001-AC4F-418D-AE19-62706E023703}">
                                <ahyp:hlinkClr xmlns:ahyp="http://schemas.microsoft.com/office/drawing/2018/hyperlinkcolor" val="tx"/>
                              </a:ext>
                            </a:extLst>
                          </a:hlinkClick>
                        </a:rPr>
                        <a:t>his</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31">
                            <a:extLst>
                              <a:ext uri="{A12FA001-AC4F-418D-AE19-62706E023703}">
                                <ahyp:hlinkClr xmlns:ahyp="http://schemas.microsoft.com/office/drawing/2018/hyperlinkcolor" val="tx"/>
                              </a:ext>
                            </a:extLst>
                          </a:hlinkClick>
                        </a:rPr>
                        <a:t>power,</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16">
                            <a:extLst>
                              <a:ext uri="{A12FA001-AC4F-418D-AE19-62706E023703}">
                                <ahyp:hlinkClr xmlns:ahyp="http://schemas.microsoft.com/office/drawing/2018/hyperlinkcolor" val="tx"/>
                              </a:ext>
                            </a:extLst>
                          </a:hlinkClick>
                        </a:rPr>
                        <a:t>his</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32">
                            <a:extLst>
                              <a:ext uri="{A12FA001-AC4F-418D-AE19-62706E023703}">
                                <ahyp:hlinkClr xmlns:ahyp="http://schemas.microsoft.com/office/drawing/2018/hyperlinkcolor" val="tx"/>
                              </a:ext>
                            </a:extLst>
                          </a:hlinkClick>
                        </a:rPr>
                        <a:t>seat,</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33">
                            <a:extLst>
                              <a:ext uri="{A12FA001-AC4F-418D-AE19-62706E023703}">
                                <ahyp:hlinkClr xmlns:ahyp="http://schemas.microsoft.com/office/drawing/2018/hyperlinkcolor" val="tx"/>
                              </a:ext>
                            </a:extLst>
                          </a:hlinkClick>
                        </a:rPr>
                        <a:t>great</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34">
                            <a:extLst>
                              <a:ext uri="{A12FA001-AC4F-418D-AE19-62706E023703}">
                                <ahyp:hlinkClr xmlns:ahyp="http://schemas.microsoft.com/office/drawing/2018/hyperlinkcolor" val="tx"/>
                              </a:ext>
                            </a:extLst>
                          </a:hlinkClick>
                        </a:rPr>
                        <a:t>authority.</a:t>
                      </a:r>
                      <a:r>
                        <a:rPr lang="en-US" sz="1800" strike="noStrike" spc="-1" dirty="0">
                          <a:solidFill>
                            <a:schemeClr val="tx1"/>
                          </a:solidFill>
                          <a:uFill>
                            <a:solidFill>
                              <a:srgbClr val="FFFFFF"/>
                            </a:solidFill>
                          </a:uFill>
                          <a:latin typeface="Calibri"/>
                        </a:rPr>
                        <a:t> </a:t>
                      </a:r>
                      <a:endParaRPr sz="1800" dirty="0">
                        <a:solidFill>
                          <a:schemeClr val="tx1"/>
                        </a:solidFill>
                      </a:endParaRPr>
                    </a:p>
                  </a:txBody>
                  <a:tcPr marL="61560" marR="6156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2"/>
                  </a:ext>
                </a:extLst>
              </a:tr>
              <a:tr h="581396">
                <a:tc>
                  <a:txBody>
                    <a:bodyPr/>
                    <a:lstStyle/>
                    <a:p>
                      <a:pPr>
                        <a:lnSpc>
                          <a:spcPct val="100000"/>
                        </a:lnSpc>
                      </a:pPr>
                      <a:r>
                        <a:rPr lang="en-US" sz="1800" b="1" strike="noStrike" spc="-1" dirty="0">
                          <a:solidFill>
                            <a:schemeClr val="tx1"/>
                          </a:solidFill>
                          <a:uFill>
                            <a:solidFill>
                              <a:srgbClr val="FFFFFF"/>
                            </a:solidFill>
                          </a:uFill>
                          <a:latin typeface="Calibri"/>
                        </a:rPr>
                        <a:t>13:3</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1800" strike="noStrike" spc="-1" dirty="0">
                          <a:solidFill>
                            <a:schemeClr val="tx1"/>
                          </a:solidFill>
                          <a:uFill>
                            <a:solidFill>
                              <a:srgbClr val="FFFFFF"/>
                            </a:solidFill>
                          </a:uFill>
                          <a:latin typeface="Calibri"/>
                        </a:rPr>
                        <a:t> I </a:t>
                      </a:r>
                      <a:r>
                        <a:rPr lang="en-US" sz="1800" u="sng" strike="noStrike" spc="-1" dirty="0">
                          <a:solidFill>
                            <a:schemeClr val="tx1"/>
                          </a:solidFill>
                          <a:uFill>
                            <a:solidFill>
                              <a:srgbClr val="FFFFFF"/>
                            </a:solidFill>
                          </a:uFill>
                          <a:latin typeface="Calibri"/>
                          <a:hlinkClick r:id="rId7">
                            <a:extLst>
                              <a:ext uri="{A12FA001-AC4F-418D-AE19-62706E023703}">
                                <ahyp:hlinkClr xmlns:ahyp="http://schemas.microsoft.com/office/drawing/2018/hyperlinkcolor" val="tx"/>
                              </a:ext>
                            </a:extLst>
                          </a:hlinkClick>
                        </a:rPr>
                        <a:t>saw</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35">
                            <a:extLst>
                              <a:ext uri="{A12FA001-AC4F-418D-AE19-62706E023703}">
                                <ahyp:hlinkClr xmlns:ahyp="http://schemas.microsoft.com/office/drawing/2018/hyperlinkcolor" val="tx"/>
                              </a:ext>
                            </a:extLst>
                          </a:hlinkClick>
                        </a:rPr>
                        <a:t>one</a:t>
                      </a:r>
                      <a:r>
                        <a:rPr lang="en-US" sz="1800" strike="noStrike" spc="-1" dirty="0">
                          <a:solidFill>
                            <a:schemeClr val="tx1"/>
                          </a:solidFill>
                          <a:uFill>
                            <a:solidFill>
                              <a:srgbClr val="FFFFFF"/>
                            </a:solidFill>
                          </a:uFill>
                          <a:latin typeface="Calibri"/>
                        </a:rPr>
                        <a:t> of </a:t>
                      </a:r>
                      <a:r>
                        <a:rPr lang="en-US" sz="1800" u="sng" strike="noStrike" spc="-1" dirty="0">
                          <a:solidFill>
                            <a:schemeClr val="tx1"/>
                          </a:solidFill>
                          <a:uFill>
                            <a:solidFill>
                              <a:srgbClr val="FFFFFF"/>
                            </a:solidFill>
                          </a:uFill>
                          <a:latin typeface="Calibri"/>
                          <a:hlinkClick r:id="rId16">
                            <a:extLst>
                              <a:ext uri="{A12FA001-AC4F-418D-AE19-62706E023703}">
                                <ahyp:hlinkClr xmlns:ahyp="http://schemas.microsoft.com/office/drawing/2018/hyperlinkcolor" val="tx"/>
                              </a:ext>
                            </a:extLst>
                          </a:hlinkClick>
                        </a:rPr>
                        <a:t>his</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13">
                            <a:extLst>
                              <a:ext uri="{A12FA001-AC4F-418D-AE19-62706E023703}">
                                <ahyp:hlinkClr xmlns:ahyp="http://schemas.microsoft.com/office/drawing/2018/hyperlinkcolor" val="tx"/>
                              </a:ext>
                            </a:extLst>
                          </a:hlinkClick>
                        </a:rPr>
                        <a:t>heads</a:t>
                      </a:r>
                      <a:r>
                        <a:rPr lang="en-US" sz="1800" strike="noStrike" spc="-1" dirty="0">
                          <a:solidFill>
                            <a:schemeClr val="tx1"/>
                          </a:solidFill>
                          <a:uFill>
                            <a:solidFill>
                              <a:srgbClr val="FFFFFF"/>
                            </a:solidFill>
                          </a:uFill>
                          <a:latin typeface="Calibri"/>
                        </a:rPr>
                        <a:t> as it </a:t>
                      </a:r>
                      <a:r>
                        <a:rPr lang="en-US" sz="1800" u="sng" strike="noStrike" spc="-1" dirty="0">
                          <a:solidFill>
                            <a:schemeClr val="tx1"/>
                          </a:solidFill>
                          <a:uFill>
                            <a:solidFill>
                              <a:srgbClr val="FFFFFF"/>
                            </a:solidFill>
                          </a:uFill>
                          <a:latin typeface="Calibri"/>
                          <a:hlinkClick r:id="rId25">
                            <a:extLst>
                              <a:ext uri="{A12FA001-AC4F-418D-AE19-62706E023703}">
                                <ahyp:hlinkClr xmlns:ahyp="http://schemas.microsoft.com/office/drawing/2018/hyperlinkcolor" val="tx"/>
                              </a:ext>
                            </a:extLst>
                          </a:hlinkClick>
                        </a:rPr>
                        <a:t>were</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36">
                            <a:extLst>
                              <a:ext uri="{A12FA001-AC4F-418D-AE19-62706E023703}">
                                <ahyp:hlinkClr xmlns:ahyp="http://schemas.microsoft.com/office/drawing/2018/hyperlinkcolor" val="tx"/>
                              </a:ext>
                            </a:extLst>
                          </a:hlinkClick>
                        </a:rPr>
                        <a:t>wounded</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37">
                            <a:extLst>
                              <a:ext uri="{A12FA001-AC4F-418D-AE19-62706E023703}">
                                <ahyp:hlinkClr xmlns:ahyp="http://schemas.microsoft.com/office/drawing/2018/hyperlinkcolor" val="tx"/>
                              </a:ext>
                            </a:extLst>
                          </a:hlinkClick>
                        </a:rPr>
                        <a:t>to</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38">
                            <a:extLst>
                              <a:ext uri="{A12FA001-AC4F-418D-AE19-62706E023703}">
                                <ahyp:hlinkClr xmlns:ahyp="http://schemas.microsoft.com/office/drawing/2018/hyperlinkcolor" val="tx"/>
                              </a:ext>
                            </a:extLst>
                          </a:hlinkClick>
                        </a:rPr>
                        <a:t>death;</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16">
                            <a:extLst>
                              <a:ext uri="{A12FA001-AC4F-418D-AE19-62706E023703}">
                                <ahyp:hlinkClr xmlns:ahyp="http://schemas.microsoft.com/office/drawing/2018/hyperlinkcolor" val="tx"/>
                              </a:ext>
                            </a:extLst>
                          </a:hlinkClick>
                        </a:rPr>
                        <a:t>his</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38">
                            <a:extLst>
                              <a:ext uri="{A12FA001-AC4F-418D-AE19-62706E023703}">
                                <ahyp:hlinkClr xmlns:ahyp="http://schemas.microsoft.com/office/drawing/2018/hyperlinkcolor" val="tx"/>
                              </a:ext>
                            </a:extLst>
                          </a:hlinkClick>
                        </a:rPr>
                        <a:t>deadly</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39">
                            <a:extLst>
                              <a:ext uri="{A12FA001-AC4F-418D-AE19-62706E023703}">
                                <ahyp:hlinkClr xmlns:ahyp="http://schemas.microsoft.com/office/drawing/2018/hyperlinkcolor" val="tx"/>
                              </a:ext>
                            </a:extLst>
                          </a:hlinkClick>
                        </a:rPr>
                        <a:t>wound</a:t>
                      </a:r>
                      <a:r>
                        <a:rPr lang="en-US" sz="1800" strike="noStrike" spc="-1" dirty="0">
                          <a:solidFill>
                            <a:schemeClr val="tx1"/>
                          </a:solidFill>
                          <a:uFill>
                            <a:solidFill>
                              <a:srgbClr val="FFFFFF"/>
                            </a:solidFill>
                          </a:uFill>
                          <a:latin typeface="Calibri"/>
                        </a:rPr>
                        <a:t> was </a:t>
                      </a:r>
                      <a:r>
                        <a:rPr lang="en-US" sz="1800" u="sng" strike="noStrike" spc="-1" dirty="0">
                          <a:solidFill>
                            <a:schemeClr val="tx1"/>
                          </a:solidFill>
                          <a:uFill>
                            <a:solidFill>
                              <a:srgbClr val="FFFFFF"/>
                            </a:solidFill>
                          </a:uFill>
                          <a:latin typeface="Calibri"/>
                          <a:hlinkClick r:id="rId40">
                            <a:extLst>
                              <a:ext uri="{A12FA001-AC4F-418D-AE19-62706E023703}">
                                <ahyp:hlinkClr xmlns:ahyp="http://schemas.microsoft.com/office/drawing/2018/hyperlinkcolor" val="tx"/>
                              </a:ext>
                            </a:extLst>
                          </a:hlinkClick>
                        </a:rPr>
                        <a:t>healed</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41">
                            <a:extLst>
                              <a:ext uri="{A12FA001-AC4F-418D-AE19-62706E023703}">
                                <ahyp:hlinkClr xmlns:ahyp="http://schemas.microsoft.com/office/drawing/2018/hyperlinkcolor" val="tx"/>
                              </a:ext>
                            </a:extLst>
                          </a:hlinkClick>
                        </a:rPr>
                        <a:t>all</a:t>
                      </a:r>
                      <a:r>
                        <a:rPr lang="en-US" sz="1800" strike="noStrike" spc="-1" dirty="0">
                          <a:solidFill>
                            <a:schemeClr val="tx1"/>
                          </a:solidFill>
                          <a:uFill>
                            <a:solidFill>
                              <a:srgbClr val="FFFFFF"/>
                            </a:solidFill>
                          </a:uFill>
                          <a:latin typeface="Calibri"/>
                        </a:rPr>
                        <a:t> the </a:t>
                      </a:r>
                      <a:r>
                        <a:rPr lang="en-US" sz="1800" u="sng" strike="noStrike" spc="-1" dirty="0">
                          <a:solidFill>
                            <a:schemeClr val="tx1"/>
                          </a:solidFill>
                          <a:uFill>
                            <a:solidFill>
                              <a:srgbClr val="FFFFFF"/>
                            </a:solidFill>
                          </a:uFill>
                          <a:latin typeface="Calibri"/>
                          <a:hlinkClick r:id="rId42">
                            <a:extLst>
                              <a:ext uri="{A12FA001-AC4F-418D-AE19-62706E023703}">
                                <ahyp:hlinkClr xmlns:ahyp="http://schemas.microsoft.com/office/drawing/2018/hyperlinkcolor" val="tx"/>
                              </a:ext>
                            </a:extLst>
                          </a:hlinkClick>
                        </a:rPr>
                        <a:t>world</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43">
                            <a:extLst>
                              <a:ext uri="{A12FA001-AC4F-418D-AE19-62706E023703}">
                                <ahyp:hlinkClr xmlns:ahyp="http://schemas.microsoft.com/office/drawing/2018/hyperlinkcolor" val="tx"/>
                              </a:ext>
                            </a:extLst>
                          </a:hlinkClick>
                        </a:rPr>
                        <a:t>wondered</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44">
                            <a:extLst>
                              <a:ext uri="{A12FA001-AC4F-418D-AE19-62706E023703}">
                                <ahyp:hlinkClr xmlns:ahyp="http://schemas.microsoft.com/office/drawing/2018/hyperlinkcolor" val="tx"/>
                              </a:ext>
                            </a:extLst>
                          </a:hlinkClick>
                        </a:rPr>
                        <a:t>after</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45">
                            <a:extLst>
                              <a:ext uri="{A12FA001-AC4F-418D-AE19-62706E023703}">
                                <ahyp:hlinkClr xmlns:ahyp="http://schemas.microsoft.com/office/drawing/2018/hyperlinkcolor" val="tx"/>
                              </a:ext>
                            </a:extLst>
                          </a:hlinkClick>
                        </a:rPr>
                        <a:t>the</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8">
                            <a:extLst>
                              <a:ext uri="{A12FA001-AC4F-418D-AE19-62706E023703}">
                                <ahyp:hlinkClr xmlns:ahyp="http://schemas.microsoft.com/office/drawing/2018/hyperlinkcolor" val="tx"/>
                              </a:ext>
                            </a:extLst>
                          </a:hlinkClick>
                        </a:rPr>
                        <a:t>beast.</a:t>
                      </a:r>
                      <a:r>
                        <a:rPr lang="en-US" sz="1800" strike="noStrike" spc="-1" dirty="0">
                          <a:solidFill>
                            <a:schemeClr val="tx1"/>
                          </a:solidFill>
                          <a:uFill>
                            <a:solidFill>
                              <a:srgbClr val="FFFFFF"/>
                            </a:solidFill>
                          </a:uFill>
                          <a:latin typeface="Calibri"/>
                        </a:rPr>
                        <a:t> </a:t>
                      </a:r>
                      <a:endParaRPr sz="1800" dirty="0">
                        <a:solidFill>
                          <a:schemeClr val="tx1"/>
                        </a:solidFill>
                      </a:endParaRPr>
                    </a:p>
                  </a:txBody>
                  <a:tcPr marL="61560" marR="6156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3"/>
                  </a:ext>
                </a:extLst>
              </a:tr>
              <a:tr h="830565">
                <a:tc>
                  <a:txBody>
                    <a:bodyPr/>
                    <a:lstStyle/>
                    <a:p>
                      <a:pPr>
                        <a:lnSpc>
                          <a:spcPct val="100000"/>
                        </a:lnSpc>
                      </a:pPr>
                      <a:r>
                        <a:rPr lang="en-US" sz="1800" b="1" strike="noStrike" spc="-1" dirty="0">
                          <a:solidFill>
                            <a:schemeClr val="tx1"/>
                          </a:solidFill>
                          <a:uFill>
                            <a:solidFill>
                              <a:srgbClr val="FFFFFF"/>
                            </a:solidFill>
                          </a:uFill>
                          <a:latin typeface="Calibri"/>
                        </a:rPr>
                        <a:t>13:4</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1800" strike="noStrike" spc="-1" dirty="0">
                          <a:solidFill>
                            <a:schemeClr val="tx1"/>
                          </a:solidFill>
                          <a:uFill>
                            <a:solidFill>
                              <a:srgbClr val="FFFFFF"/>
                            </a:solidFill>
                          </a:uFill>
                          <a:latin typeface="Calibri"/>
                        </a:rPr>
                        <a:t> they </a:t>
                      </a:r>
                      <a:r>
                        <a:rPr lang="en-US" sz="1800" u="sng" strike="noStrike" spc="-1" dirty="0">
                          <a:solidFill>
                            <a:schemeClr val="tx1"/>
                          </a:solidFill>
                          <a:uFill>
                            <a:solidFill>
                              <a:srgbClr val="FFFFFF"/>
                            </a:solidFill>
                          </a:uFill>
                          <a:latin typeface="Calibri"/>
                          <a:hlinkClick r:id="rId46">
                            <a:extLst>
                              <a:ext uri="{A12FA001-AC4F-418D-AE19-62706E023703}">
                                <ahyp:hlinkClr xmlns:ahyp="http://schemas.microsoft.com/office/drawing/2018/hyperlinkcolor" val="tx"/>
                              </a:ext>
                            </a:extLst>
                          </a:hlinkClick>
                        </a:rPr>
                        <a:t>worshipped</a:t>
                      </a:r>
                      <a:r>
                        <a:rPr lang="en-US" sz="1800" strike="noStrike" spc="-1" dirty="0">
                          <a:solidFill>
                            <a:schemeClr val="tx1"/>
                          </a:solidFill>
                          <a:uFill>
                            <a:solidFill>
                              <a:srgbClr val="FFFFFF"/>
                            </a:solidFill>
                          </a:uFill>
                          <a:latin typeface="Calibri"/>
                        </a:rPr>
                        <a:t> the </a:t>
                      </a:r>
                      <a:r>
                        <a:rPr lang="en-US" sz="1800" u="sng" strike="noStrike" spc="-1" dirty="0">
                          <a:solidFill>
                            <a:schemeClr val="tx1"/>
                          </a:solidFill>
                          <a:uFill>
                            <a:solidFill>
                              <a:srgbClr val="FFFFFF"/>
                            </a:solidFill>
                          </a:uFill>
                          <a:latin typeface="Calibri"/>
                          <a:hlinkClick r:id="rId29">
                            <a:extLst>
                              <a:ext uri="{A12FA001-AC4F-418D-AE19-62706E023703}">
                                <ahyp:hlinkClr xmlns:ahyp="http://schemas.microsoft.com/office/drawing/2018/hyperlinkcolor" val="tx"/>
                              </a:ext>
                            </a:extLst>
                          </a:hlinkClick>
                        </a:rPr>
                        <a:t>dragon</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20">
                            <a:extLst>
                              <a:ext uri="{A12FA001-AC4F-418D-AE19-62706E023703}">
                                <ahyp:hlinkClr xmlns:ahyp="http://schemas.microsoft.com/office/drawing/2018/hyperlinkcolor" val="tx"/>
                              </a:ext>
                            </a:extLst>
                          </a:hlinkClick>
                        </a:rPr>
                        <a:t>which</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30">
                            <a:extLst>
                              <a:ext uri="{A12FA001-AC4F-418D-AE19-62706E023703}">
                                <ahyp:hlinkClr xmlns:ahyp="http://schemas.microsoft.com/office/drawing/2018/hyperlinkcolor" val="tx"/>
                              </a:ext>
                            </a:extLst>
                          </a:hlinkClick>
                        </a:rPr>
                        <a:t>gave</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34">
                            <a:extLst>
                              <a:ext uri="{A12FA001-AC4F-418D-AE19-62706E023703}">
                                <ahyp:hlinkClr xmlns:ahyp="http://schemas.microsoft.com/office/drawing/2018/hyperlinkcolor" val="tx"/>
                              </a:ext>
                            </a:extLst>
                          </a:hlinkClick>
                        </a:rPr>
                        <a:t>power</a:t>
                      </a:r>
                      <a:r>
                        <a:rPr lang="en-US" sz="1800" strike="noStrike" spc="-1" dirty="0">
                          <a:solidFill>
                            <a:schemeClr val="tx1"/>
                          </a:solidFill>
                          <a:uFill>
                            <a:solidFill>
                              <a:srgbClr val="FFFFFF"/>
                            </a:solidFill>
                          </a:uFill>
                          <a:latin typeface="Calibri"/>
                        </a:rPr>
                        <a:t> unto the </a:t>
                      </a:r>
                      <a:r>
                        <a:rPr lang="en-US" sz="1800" u="sng" strike="noStrike" spc="-1" dirty="0">
                          <a:solidFill>
                            <a:schemeClr val="tx1"/>
                          </a:solidFill>
                          <a:uFill>
                            <a:solidFill>
                              <a:srgbClr val="FFFFFF"/>
                            </a:solidFill>
                          </a:uFill>
                          <a:latin typeface="Calibri"/>
                          <a:hlinkClick r:id="rId8">
                            <a:extLst>
                              <a:ext uri="{A12FA001-AC4F-418D-AE19-62706E023703}">
                                <ahyp:hlinkClr xmlns:ahyp="http://schemas.microsoft.com/office/drawing/2018/hyperlinkcolor" val="tx"/>
                              </a:ext>
                            </a:extLst>
                          </a:hlinkClick>
                        </a:rPr>
                        <a:t>beast:</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1800" strike="noStrike" spc="-1" dirty="0">
                          <a:solidFill>
                            <a:schemeClr val="tx1"/>
                          </a:solidFill>
                          <a:uFill>
                            <a:solidFill>
                              <a:srgbClr val="FFFFFF"/>
                            </a:solidFill>
                          </a:uFill>
                          <a:latin typeface="Calibri"/>
                        </a:rPr>
                        <a:t> they </a:t>
                      </a:r>
                      <a:r>
                        <a:rPr lang="en-US" sz="1800" u="sng" strike="noStrike" spc="-1" dirty="0">
                          <a:solidFill>
                            <a:schemeClr val="tx1"/>
                          </a:solidFill>
                          <a:uFill>
                            <a:solidFill>
                              <a:srgbClr val="FFFFFF"/>
                            </a:solidFill>
                          </a:uFill>
                          <a:latin typeface="Calibri"/>
                          <a:hlinkClick r:id="rId46">
                            <a:extLst>
                              <a:ext uri="{A12FA001-AC4F-418D-AE19-62706E023703}">
                                <ahyp:hlinkClr xmlns:ahyp="http://schemas.microsoft.com/office/drawing/2018/hyperlinkcolor" val="tx"/>
                              </a:ext>
                            </a:extLst>
                          </a:hlinkClick>
                        </a:rPr>
                        <a:t>worshipped</a:t>
                      </a:r>
                      <a:r>
                        <a:rPr lang="en-US" sz="1800" strike="noStrike" spc="-1" dirty="0">
                          <a:solidFill>
                            <a:schemeClr val="tx1"/>
                          </a:solidFill>
                          <a:uFill>
                            <a:solidFill>
                              <a:srgbClr val="FFFFFF"/>
                            </a:solidFill>
                          </a:uFill>
                          <a:latin typeface="Calibri"/>
                        </a:rPr>
                        <a:t> the </a:t>
                      </a:r>
                      <a:r>
                        <a:rPr lang="en-US" sz="1800" u="sng" strike="noStrike" spc="-1" dirty="0">
                          <a:solidFill>
                            <a:schemeClr val="tx1"/>
                          </a:solidFill>
                          <a:uFill>
                            <a:solidFill>
                              <a:srgbClr val="FFFFFF"/>
                            </a:solidFill>
                          </a:uFill>
                          <a:latin typeface="Calibri"/>
                          <a:hlinkClick r:id="rId8">
                            <a:extLst>
                              <a:ext uri="{A12FA001-AC4F-418D-AE19-62706E023703}">
                                <ahyp:hlinkClr xmlns:ahyp="http://schemas.microsoft.com/office/drawing/2018/hyperlinkcolor" val="tx"/>
                              </a:ext>
                            </a:extLst>
                          </a:hlinkClick>
                        </a:rPr>
                        <a:t>beast,</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47">
                            <a:extLst>
                              <a:ext uri="{A12FA001-AC4F-418D-AE19-62706E023703}">
                                <ahyp:hlinkClr xmlns:ahyp="http://schemas.microsoft.com/office/drawing/2018/hyperlinkcolor" val="tx"/>
                              </a:ext>
                            </a:extLst>
                          </a:hlinkClick>
                        </a:rPr>
                        <a:t>saying</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48">
                            <a:extLst>
                              <a:ext uri="{A12FA001-AC4F-418D-AE19-62706E023703}">
                                <ahyp:hlinkClr xmlns:ahyp="http://schemas.microsoft.com/office/drawing/2018/hyperlinkcolor" val="tx"/>
                              </a:ext>
                            </a:extLst>
                          </a:hlinkClick>
                        </a:rPr>
                        <a:t>Who</a:t>
                      </a:r>
                      <a:r>
                        <a:rPr lang="en-US" sz="1800" strike="noStrike" spc="-1" dirty="0">
                          <a:solidFill>
                            <a:schemeClr val="tx1"/>
                          </a:solidFill>
                          <a:uFill>
                            <a:solidFill>
                              <a:srgbClr val="FFFFFF"/>
                            </a:solidFill>
                          </a:uFill>
                          <a:latin typeface="Calibri"/>
                        </a:rPr>
                        <a:t> is </a:t>
                      </a:r>
                      <a:r>
                        <a:rPr lang="en-US" sz="1800" u="sng" strike="noStrike" spc="-1" dirty="0">
                          <a:solidFill>
                            <a:schemeClr val="tx1"/>
                          </a:solidFill>
                          <a:uFill>
                            <a:solidFill>
                              <a:srgbClr val="FFFFFF"/>
                            </a:solidFill>
                          </a:uFill>
                          <a:latin typeface="Calibri"/>
                          <a:hlinkClick r:id="rId22">
                            <a:extLst>
                              <a:ext uri="{A12FA001-AC4F-418D-AE19-62706E023703}">
                                <ahyp:hlinkClr xmlns:ahyp="http://schemas.microsoft.com/office/drawing/2018/hyperlinkcolor" val="tx"/>
                              </a:ext>
                            </a:extLst>
                          </a:hlinkClick>
                        </a:rPr>
                        <a:t>like</a:t>
                      </a:r>
                      <a:r>
                        <a:rPr lang="en-US" sz="1800" strike="noStrike" spc="-1" dirty="0">
                          <a:solidFill>
                            <a:schemeClr val="tx1"/>
                          </a:solidFill>
                          <a:uFill>
                            <a:solidFill>
                              <a:srgbClr val="FFFFFF"/>
                            </a:solidFill>
                          </a:uFill>
                          <a:latin typeface="Calibri"/>
                        </a:rPr>
                        <a:t> unto the </a:t>
                      </a:r>
                      <a:r>
                        <a:rPr lang="en-US" sz="1800" u="sng" strike="noStrike" spc="-1" dirty="0">
                          <a:solidFill>
                            <a:schemeClr val="tx1"/>
                          </a:solidFill>
                          <a:uFill>
                            <a:solidFill>
                              <a:srgbClr val="FFFFFF"/>
                            </a:solidFill>
                          </a:uFill>
                          <a:latin typeface="Calibri"/>
                          <a:hlinkClick r:id="rId8">
                            <a:extLst>
                              <a:ext uri="{A12FA001-AC4F-418D-AE19-62706E023703}">
                                <ahyp:hlinkClr xmlns:ahyp="http://schemas.microsoft.com/office/drawing/2018/hyperlinkcolor" val="tx"/>
                              </a:ext>
                            </a:extLst>
                          </a:hlinkClick>
                        </a:rPr>
                        <a:t>beast?</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48">
                            <a:extLst>
                              <a:ext uri="{A12FA001-AC4F-418D-AE19-62706E023703}">
                                <ahyp:hlinkClr xmlns:ahyp="http://schemas.microsoft.com/office/drawing/2018/hyperlinkcolor" val="tx"/>
                              </a:ext>
                            </a:extLst>
                          </a:hlinkClick>
                        </a:rPr>
                        <a:t>who</a:t>
                      </a:r>
                      <a:r>
                        <a:rPr lang="en-US" sz="1800" strike="noStrike" spc="-1" dirty="0">
                          <a:solidFill>
                            <a:schemeClr val="tx1"/>
                          </a:solidFill>
                          <a:uFill>
                            <a:solidFill>
                              <a:srgbClr val="FFFFFF"/>
                            </a:solidFill>
                          </a:uFill>
                          <a:latin typeface="Calibri"/>
                        </a:rPr>
                        <a:t> is </a:t>
                      </a:r>
                      <a:r>
                        <a:rPr lang="en-US" sz="1800" u="sng" strike="noStrike" spc="-1" dirty="0">
                          <a:solidFill>
                            <a:schemeClr val="tx1"/>
                          </a:solidFill>
                          <a:uFill>
                            <a:solidFill>
                              <a:srgbClr val="FFFFFF"/>
                            </a:solidFill>
                          </a:uFill>
                          <a:latin typeface="Calibri"/>
                          <a:hlinkClick r:id="rId49">
                            <a:extLst>
                              <a:ext uri="{A12FA001-AC4F-418D-AE19-62706E023703}">
                                <ahyp:hlinkClr xmlns:ahyp="http://schemas.microsoft.com/office/drawing/2018/hyperlinkcolor" val="tx"/>
                              </a:ext>
                            </a:extLst>
                          </a:hlinkClick>
                        </a:rPr>
                        <a:t>able</a:t>
                      </a:r>
                      <a:r>
                        <a:rPr lang="en-US" sz="1800" strike="noStrike" spc="-1" dirty="0">
                          <a:solidFill>
                            <a:schemeClr val="tx1"/>
                          </a:solidFill>
                          <a:uFill>
                            <a:solidFill>
                              <a:srgbClr val="FFFFFF"/>
                            </a:solidFill>
                          </a:uFill>
                          <a:latin typeface="Calibri"/>
                        </a:rPr>
                        <a:t> to make </a:t>
                      </a:r>
                      <a:r>
                        <a:rPr lang="en-US" sz="1800" u="sng" strike="noStrike" spc="-1" dirty="0">
                          <a:solidFill>
                            <a:schemeClr val="tx1"/>
                          </a:solidFill>
                          <a:uFill>
                            <a:solidFill>
                              <a:srgbClr val="FFFFFF"/>
                            </a:solidFill>
                          </a:uFill>
                          <a:latin typeface="Calibri"/>
                          <a:hlinkClick r:id="rId50">
                            <a:extLst>
                              <a:ext uri="{A12FA001-AC4F-418D-AE19-62706E023703}">
                                <ahyp:hlinkClr xmlns:ahyp="http://schemas.microsoft.com/office/drawing/2018/hyperlinkcolor" val="tx"/>
                              </a:ext>
                            </a:extLst>
                          </a:hlinkClick>
                        </a:rPr>
                        <a:t>war</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51">
                            <a:extLst>
                              <a:ext uri="{A12FA001-AC4F-418D-AE19-62706E023703}">
                                <ahyp:hlinkClr xmlns:ahyp="http://schemas.microsoft.com/office/drawing/2018/hyperlinkcolor" val="tx"/>
                              </a:ext>
                            </a:extLst>
                          </a:hlinkClick>
                        </a:rPr>
                        <a:t>with</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16">
                            <a:extLst>
                              <a:ext uri="{A12FA001-AC4F-418D-AE19-62706E023703}">
                                <ahyp:hlinkClr xmlns:ahyp="http://schemas.microsoft.com/office/drawing/2018/hyperlinkcolor" val="tx"/>
                              </a:ext>
                            </a:extLst>
                          </a:hlinkClick>
                        </a:rPr>
                        <a:t>him?</a:t>
                      </a:r>
                      <a:r>
                        <a:rPr lang="en-US" sz="1800" strike="noStrike" spc="-1" dirty="0">
                          <a:solidFill>
                            <a:schemeClr val="tx1"/>
                          </a:solidFill>
                          <a:uFill>
                            <a:solidFill>
                              <a:srgbClr val="FFFFFF"/>
                            </a:solidFill>
                          </a:uFill>
                          <a:latin typeface="Calibri"/>
                        </a:rPr>
                        <a:t> </a:t>
                      </a:r>
                      <a:endParaRPr sz="1800" dirty="0">
                        <a:solidFill>
                          <a:schemeClr val="tx1"/>
                        </a:solidFill>
                      </a:endParaRPr>
                    </a:p>
                  </a:txBody>
                  <a:tcPr marL="61560" marR="6156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4"/>
                  </a:ext>
                </a:extLst>
              </a:tr>
              <a:tr h="619111">
                <a:tc>
                  <a:txBody>
                    <a:bodyPr/>
                    <a:lstStyle/>
                    <a:p>
                      <a:pPr>
                        <a:lnSpc>
                          <a:spcPct val="100000"/>
                        </a:lnSpc>
                      </a:pPr>
                      <a:r>
                        <a:rPr lang="en-US" sz="1800" b="1" strike="noStrike" spc="-1" dirty="0">
                          <a:solidFill>
                            <a:schemeClr val="tx1"/>
                          </a:solidFill>
                          <a:uFill>
                            <a:solidFill>
                              <a:srgbClr val="FFFFFF"/>
                            </a:solidFill>
                          </a:uFill>
                          <a:latin typeface="Calibri"/>
                        </a:rPr>
                        <a:t>13:5</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1800" strike="noStrike" spc="-1" dirty="0">
                          <a:solidFill>
                            <a:schemeClr val="tx1"/>
                          </a:solidFill>
                          <a:uFill>
                            <a:solidFill>
                              <a:srgbClr val="FFFFFF"/>
                            </a:solidFill>
                          </a:uFill>
                          <a:latin typeface="Calibri"/>
                        </a:rPr>
                        <a:t> there was </a:t>
                      </a:r>
                      <a:r>
                        <a:rPr lang="en-US" sz="1800" u="sng" strike="noStrike" spc="-1" dirty="0">
                          <a:solidFill>
                            <a:schemeClr val="tx1"/>
                          </a:solidFill>
                          <a:uFill>
                            <a:solidFill>
                              <a:srgbClr val="FFFFFF"/>
                            </a:solidFill>
                          </a:uFill>
                          <a:latin typeface="Calibri"/>
                          <a:hlinkClick r:id="rId30">
                            <a:extLst>
                              <a:ext uri="{A12FA001-AC4F-418D-AE19-62706E023703}">
                                <ahyp:hlinkClr xmlns:ahyp="http://schemas.microsoft.com/office/drawing/2018/hyperlinkcolor" val="tx"/>
                              </a:ext>
                            </a:extLst>
                          </a:hlinkClick>
                        </a:rPr>
                        <a:t>given</a:t>
                      </a:r>
                      <a:r>
                        <a:rPr lang="en-US" sz="1800" strike="noStrike" spc="-1" dirty="0">
                          <a:solidFill>
                            <a:schemeClr val="tx1"/>
                          </a:solidFill>
                          <a:uFill>
                            <a:solidFill>
                              <a:srgbClr val="FFFFFF"/>
                            </a:solidFill>
                          </a:uFill>
                          <a:latin typeface="Calibri"/>
                        </a:rPr>
                        <a:t> unto </a:t>
                      </a:r>
                      <a:r>
                        <a:rPr lang="en-US" sz="1800" u="sng" strike="noStrike" spc="-1" dirty="0">
                          <a:solidFill>
                            <a:schemeClr val="tx1"/>
                          </a:solidFill>
                          <a:uFill>
                            <a:solidFill>
                              <a:srgbClr val="FFFFFF"/>
                            </a:solidFill>
                          </a:uFill>
                          <a:latin typeface="Calibri"/>
                          <a:hlinkClick r:id="rId16">
                            <a:extLst>
                              <a:ext uri="{A12FA001-AC4F-418D-AE19-62706E023703}">
                                <ahyp:hlinkClr xmlns:ahyp="http://schemas.microsoft.com/office/drawing/2018/hyperlinkcolor" val="tx"/>
                              </a:ext>
                            </a:extLst>
                          </a:hlinkClick>
                        </a:rPr>
                        <a:t>him</a:t>
                      </a:r>
                      <a:r>
                        <a:rPr lang="en-US" sz="1800" strike="noStrike" spc="-1" dirty="0">
                          <a:solidFill>
                            <a:schemeClr val="tx1"/>
                          </a:solidFill>
                          <a:uFill>
                            <a:solidFill>
                              <a:srgbClr val="FFFFFF"/>
                            </a:solidFill>
                          </a:uFill>
                          <a:latin typeface="Calibri"/>
                        </a:rPr>
                        <a:t> a </a:t>
                      </a:r>
                      <a:r>
                        <a:rPr lang="en-US" sz="1800" u="sng" strike="noStrike" spc="-1" dirty="0">
                          <a:solidFill>
                            <a:schemeClr val="tx1"/>
                          </a:solidFill>
                          <a:uFill>
                            <a:solidFill>
                              <a:srgbClr val="FFFFFF"/>
                            </a:solidFill>
                          </a:uFill>
                          <a:latin typeface="Calibri"/>
                          <a:hlinkClick r:id="rId27">
                            <a:extLst>
                              <a:ext uri="{A12FA001-AC4F-418D-AE19-62706E023703}">
                                <ahyp:hlinkClr xmlns:ahyp="http://schemas.microsoft.com/office/drawing/2018/hyperlinkcolor" val="tx"/>
                              </a:ext>
                            </a:extLst>
                          </a:hlinkClick>
                        </a:rPr>
                        <a:t>mouth</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52">
                            <a:extLst>
                              <a:ext uri="{A12FA001-AC4F-418D-AE19-62706E023703}">
                                <ahyp:hlinkClr xmlns:ahyp="http://schemas.microsoft.com/office/drawing/2018/hyperlinkcolor" val="tx"/>
                              </a:ext>
                            </a:extLst>
                          </a:hlinkClick>
                        </a:rPr>
                        <a:t>speaking</a:t>
                      </a:r>
                      <a:r>
                        <a:rPr lang="en-US" sz="1800" strike="noStrike" spc="-1" dirty="0">
                          <a:solidFill>
                            <a:schemeClr val="tx1"/>
                          </a:solidFill>
                          <a:uFill>
                            <a:solidFill>
                              <a:srgbClr val="FFFFFF"/>
                            </a:solidFill>
                          </a:uFill>
                          <a:latin typeface="Calibri"/>
                        </a:rPr>
                        <a:t> great </a:t>
                      </a:r>
                      <a:r>
                        <a:rPr lang="en-US" sz="1800" u="sng" strike="noStrike" spc="-1" dirty="0">
                          <a:solidFill>
                            <a:schemeClr val="tx1"/>
                          </a:solidFill>
                          <a:uFill>
                            <a:solidFill>
                              <a:srgbClr val="FFFFFF"/>
                            </a:solidFill>
                          </a:uFill>
                          <a:latin typeface="Calibri"/>
                          <a:hlinkClick r:id="rId33">
                            <a:extLst>
                              <a:ext uri="{A12FA001-AC4F-418D-AE19-62706E023703}">
                                <ahyp:hlinkClr xmlns:ahyp="http://schemas.microsoft.com/office/drawing/2018/hyperlinkcolor" val="tx"/>
                              </a:ext>
                            </a:extLst>
                          </a:hlinkClick>
                        </a:rPr>
                        <a:t>things</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19">
                            <a:extLst>
                              <a:ext uri="{A12FA001-AC4F-418D-AE19-62706E023703}">
                                <ahyp:hlinkClr xmlns:ahyp="http://schemas.microsoft.com/office/drawing/2018/hyperlinkcolor" val="tx"/>
                              </a:ext>
                            </a:extLst>
                          </a:hlinkClick>
                        </a:rPr>
                        <a:t>blasphemies;</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1800" strike="noStrike" spc="-1" dirty="0">
                          <a:solidFill>
                            <a:schemeClr val="tx1"/>
                          </a:solidFill>
                          <a:uFill>
                            <a:solidFill>
                              <a:srgbClr val="FFFFFF"/>
                            </a:solidFill>
                          </a:uFill>
                          <a:latin typeface="Calibri"/>
                        </a:rPr>
                        <a:t> </a:t>
                      </a:r>
                      <a:r>
                        <a:rPr lang="en-US" sz="1800" u="sng" strike="noStrike" spc="-1" dirty="0">
                          <a:solidFill>
                            <a:schemeClr val="tx1"/>
                          </a:solidFill>
                          <a:uFill>
                            <a:solidFill>
                              <a:srgbClr val="FFFFFF"/>
                            </a:solidFill>
                          </a:uFill>
                          <a:latin typeface="Calibri"/>
                          <a:hlinkClick r:id="rId34">
                            <a:extLst>
                              <a:ext uri="{A12FA001-AC4F-418D-AE19-62706E023703}">
                                <ahyp:hlinkClr xmlns:ahyp="http://schemas.microsoft.com/office/drawing/2018/hyperlinkcolor" val="tx"/>
                              </a:ext>
                            </a:extLst>
                          </a:hlinkClick>
                        </a:rPr>
                        <a:t>power</a:t>
                      </a:r>
                      <a:r>
                        <a:rPr lang="en-US" sz="1800" strike="noStrike" spc="-1" dirty="0">
                          <a:solidFill>
                            <a:schemeClr val="tx1"/>
                          </a:solidFill>
                          <a:uFill>
                            <a:solidFill>
                              <a:srgbClr val="FFFFFF"/>
                            </a:solidFill>
                          </a:uFill>
                          <a:latin typeface="Calibri"/>
                        </a:rPr>
                        <a:t> was </a:t>
                      </a:r>
                      <a:r>
                        <a:rPr lang="en-US" sz="1800" u="sng" strike="noStrike" spc="-1" dirty="0">
                          <a:solidFill>
                            <a:schemeClr val="tx1"/>
                          </a:solidFill>
                          <a:uFill>
                            <a:solidFill>
                              <a:srgbClr val="FFFFFF"/>
                            </a:solidFill>
                          </a:uFill>
                          <a:latin typeface="Calibri"/>
                          <a:hlinkClick r:id="rId30">
                            <a:extLst>
                              <a:ext uri="{A12FA001-AC4F-418D-AE19-62706E023703}">
                                <ahyp:hlinkClr xmlns:ahyp="http://schemas.microsoft.com/office/drawing/2018/hyperlinkcolor" val="tx"/>
                              </a:ext>
                            </a:extLst>
                          </a:hlinkClick>
                        </a:rPr>
                        <a:t>given</a:t>
                      </a:r>
                      <a:r>
                        <a:rPr lang="en-US" sz="1800" strike="noStrike" spc="-1" dirty="0">
                          <a:solidFill>
                            <a:schemeClr val="tx1"/>
                          </a:solidFill>
                          <a:uFill>
                            <a:solidFill>
                              <a:srgbClr val="FFFFFF"/>
                            </a:solidFill>
                          </a:uFill>
                          <a:latin typeface="Calibri"/>
                        </a:rPr>
                        <a:t> unto </a:t>
                      </a:r>
                      <a:r>
                        <a:rPr lang="en-US" sz="1800" u="sng" strike="noStrike" spc="-1" dirty="0">
                          <a:solidFill>
                            <a:schemeClr val="tx1"/>
                          </a:solidFill>
                          <a:uFill>
                            <a:solidFill>
                              <a:srgbClr val="FFFFFF"/>
                            </a:solidFill>
                          </a:uFill>
                          <a:latin typeface="Calibri"/>
                          <a:hlinkClick r:id="rId16">
                            <a:extLst>
                              <a:ext uri="{A12FA001-AC4F-418D-AE19-62706E023703}">
                                <ahyp:hlinkClr xmlns:ahyp="http://schemas.microsoft.com/office/drawing/2018/hyperlinkcolor" val="tx"/>
                              </a:ext>
                            </a:extLst>
                          </a:hlinkClick>
                        </a:rPr>
                        <a:t>him</a:t>
                      </a:r>
                      <a:r>
                        <a:rPr lang="en-US" sz="1800" strike="noStrike" spc="-1" dirty="0">
                          <a:solidFill>
                            <a:schemeClr val="tx1"/>
                          </a:solidFill>
                          <a:uFill>
                            <a:solidFill>
                              <a:srgbClr val="FFFFFF"/>
                            </a:solidFill>
                          </a:uFill>
                          <a:latin typeface="Calibri"/>
                        </a:rPr>
                        <a:t> </a:t>
                      </a:r>
                      <a:r>
                        <a:rPr lang="en-US" sz="1800" strike="noStrike" spc="-1" dirty="0">
                          <a:solidFill>
                            <a:schemeClr val="tx1"/>
                          </a:solidFill>
                          <a:highlight>
                            <a:srgbClr val="FFFF00"/>
                          </a:highlight>
                          <a:uFill>
                            <a:solidFill>
                              <a:srgbClr val="FFFFFF"/>
                            </a:solidFill>
                          </a:uFill>
                          <a:latin typeface="Calibri"/>
                        </a:rPr>
                        <a:t>to </a:t>
                      </a:r>
                      <a:r>
                        <a:rPr lang="en-US" sz="1800" u="sng" strike="noStrike" spc="-1" dirty="0">
                          <a:solidFill>
                            <a:schemeClr val="tx1"/>
                          </a:solidFill>
                          <a:highlight>
                            <a:srgbClr val="FFFF00"/>
                          </a:highlight>
                          <a:uFill>
                            <a:solidFill>
                              <a:srgbClr val="FFFFFF"/>
                            </a:solidFill>
                          </a:uFill>
                          <a:latin typeface="Calibri"/>
                          <a:hlinkClick r:id="rId53">
                            <a:extLst>
                              <a:ext uri="{A12FA001-AC4F-418D-AE19-62706E023703}">
                                <ahyp:hlinkClr xmlns:ahyp="http://schemas.microsoft.com/office/drawing/2018/hyperlinkcolor" val="tx"/>
                              </a:ext>
                            </a:extLst>
                          </a:hlinkClick>
                        </a:rPr>
                        <a:t>continue</a:t>
                      </a:r>
                      <a:r>
                        <a:rPr lang="en-US" sz="1800" strike="noStrike" spc="-1" dirty="0">
                          <a:solidFill>
                            <a:schemeClr val="tx1"/>
                          </a:solidFill>
                          <a:highlight>
                            <a:srgbClr val="FFFF00"/>
                          </a:highlight>
                          <a:uFill>
                            <a:solidFill>
                              <a:srgbClr val="FFFFFF"/>
                            </a:solidFill>
                          </a:uFill>
                          <a:latin typeface="Calibri"/>
                        </a:rPr>
                        <a:t> </a:t>
                      </a:r>
                      <a:r>
                        <a:rPr lang="en-US" sz="1800" u="sng" strike="noStrike" spc="-1" dirty="0">
                          <a:solidFill>
                            <a:schemeClr val="tx1"/>
                          </a:solidFill>
                          <a:highlight>
                            <a:srgbClr val="FFFF00"/>
                          </a:highlight>
                          <a:uFill>
                            <a:solidFill>
                              <a:srgbClr val="FFFFFF"/>
                            </a:solidFill>
                          </a:uFill>
                          <a:latin typeface="Calibri"/>
                          <a:hlinkClick r:id="rId54">
                            <a:extLst>
                              <a:ext uri="{A12FA001-AC4F-418D-AE19-62706E023703}">
                                <ahyp:hlinkClr xmlns:ahyp="http://schemas.microsoft.com/office/drawing/2018/hyperlinkcolor" val="tx"/>
                              </a:ext>
                            </a:extLst>
                          </a:hlinkClick>
                        </a:rPr>
                        <a:t>forty</a:t>
                      </a:r>
                      <a:r>
                        <a:rPr lang="en-US" sz="1800" strike="noStrike" spc="-1" dirty="0">
                          <a:solidFill>
                            <a:schemeClr val="tx1"/>
                          </a:solidFill>
                          <a:highlight>
                            <a:srgbClr val="FFFF00"/>
                          </a:highlight>
                          <a:uFill>
                            <a:solidFill>
                              <a:srgbClr val="FFFFFF"/>
                            </a:solidFill>
                          </a:uFill>
                          <a:latin typeface="Calibri"/>
                        </a:rPr>
                        <a:t> and </a:t>
                      </a:r>
                      <a:r>
                        <a:rPr lang="en-US" sz="1800" u="sng" strike="noStrike" spc="-1" dirty="0">
                          <a:solidFill>
                            <a:schemeClr val="tx1"/>
                          </a:solidFill>
                          <a:highlight>
                            <a:srgbClr val="FFFF00"/>
                          </a:highlight>
                          <a:uFill>
                            <a:solidFill>
                              <a:srgbClr val="FFFFFF"/>
                            </a:solidFill>
                          </a:uFill>
                          <a:latin typeface="Calibri"/>
                          <a:hlinkClick r:id="rId55">
                            <a:extLst>
                              <a:ext uri="{A12FA001-AC4F-418D-AE19-62706E023703}">
                                <ahyp:hlinkClr xmlns:ahyp="http://schemas.microsoft.com/office/drawing/2018/hyperlinkcolor" val="tx"/>
                              </a:ext>
                            </a:extLst>
                          </a:hlinkClick>
                        </a:rPr>
                        <a:t>two</a:t>
                      </a:r>
                      <a:r>
                        <a:rPr lang="en-US" sz="1800" strike="noStrike" spc="-1" dirty="0">
                          <a:solidFill>
                            <a:schemeClr val="tx1"/>
                          </a:solidFill>
                          <a:highlight>
                            <a:srgbClr val="FFFF00"/>
                          </a:highlight>
                          <a:uFill>
                            <a:solidFill>
                              <a:srgbClr val="FFFFFF"/>
                            </a:solidFill>
                          </a:uFill>
                          <a:latin typeface="Calibri"/>
                        </a:rPr>
                        <a:t> </a:t>
                      </a:r>
                      <a:r>
                        <a:rPr lang="en-US" sz="1800" u="sng" strike="noStrike" spc="-1" dirty="0">
                          <a:solidFill>
                            <a:schemeClr val="tx1"/>
                          </a:solidFill>
                          <a:highlight>
                            <a:srgbClr val="FFFF00"/>
                          </a:highlight>
                          <a:uFill>
                            <a:solidFill>
                              <a:srgbClr val="FFFFFF"/>
                            </a:solidFill>
                          </a:uFill>
                          <a:latin typeface="Calibri"/>
                          <a:hlinkClick r:id="rId56">
                            <a:extLst>
                              <a:ext uri="{A12FA001-AC4F-418D-AE19-62706E023703}">
                                <ahyp:hlinkClr xmlns:ahyp="http://schemas.microsoft.com/office/drawing/2018/hyperlinkcolor" val="tx"/>
                              </a:ext>
                            </a:extLst>
                          </a:hlinkClick>
                        </a:rPr>
                        <a:t>months.</a:t>
                      </a:r>
                      <a:r>
                        <a:rPr lang="en-US" sz="1800" strike="noStrike" spc="-1" dirty="0">
                          <a:solidFill>
                            <a:schemeClr val="tx1"/>
                          </a:solidFill>
                          <a:highlight>
                            <a:srgbClr val="FFFF00"/>
                          </a:highlight>
                          <a:uFill>
                            <a:solidFill>
                              <a:srgbClr val="FFFFFF"/>
                            </a:solidFill>
                          </a:uFill>
                          <a:latin typeface="Calibri"/>
                        </a:rPr>
                        <a:t> </a:t>
                      </a:r>
                      <a:endParaRPr sz="1800" dirty="0">
                        <a:solidFill>
                          <a:schemeClr val="tx1"/>
                        </a:solidFill>
                        <a:highlight>
                          <a:srgbClr val="FFFF00"/>
                        </a:highlight>
                      </a:endParaRPr>
                    </a:p>
                  </a:txBody>
                  <a:tcPr marL="61560" marR="6156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5"/>
                  </a:ext>
                </a:extLst>
              </a:tr>
            </a:tbl>
          </a:graphicData>
        </a:graphic>
      </p:graphicFrame>
      <p:sp>
        <p:nvSpPr>
          <p:cNvPr id="437" name="TextShape 2"/>
          <p:cNvSpPr txBox="1"/>
          <p:nvPr/>
        </p:nvSpPr>
        <p:spPr>
          <a:xfrm>
            <a:off x="6553080" y="6356520"/>
            <a:ext cx="2133360" cy="364680"/>
          </a:xfrm>
          <a:prstGeom prst="rect">
            <a:avLst/>
          </a:prstGeom>
          <a:noFill/>
          <a:ln>
            <a:noFill/>
          </a:ln>
        </p:spPr>
        <p:txBody>
          <a:bodyPr anchor="ctr"/>
          <a:lstStyle/>
          <a:p>
            <a:pPr algn="r">
              <a:lnSpc>
                <a:spcPct val="100000"/>
              </a:lnSpc>
            </a:pPr>
            <a:fld id="{3A7D9404-8B06-4706-B310-C8EFAA60A4C6}" type="slidenum">
              <a:rPr lang="en-US" sz="1200" strike="noStrike" spc="-1">
                <a:solidFill>
                  <a:srgbClr val="8B8B8B"/>
                </a:solidFill>
                <a:uFill>
                  <a:solidFill>
                    <a:srgbClr val="FFFFFF"/>
                  </a:solidFill>
                </a:uFill>
                <a:latin typeface="Calibri"/>
              </a:rPr>
              <a:t>66</a:t>
            </a:fld>
            <a:endParaRPr/>
          </a:p>
        </p:txBody>
      </p:sp>
      <p:sp>
        <p:nvSpPr>
          <p:cNvPr id="438" name="TextShape 3"/>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3" name="Rectangle 2">
            <a:extLst>
              <a:ext uri="{FF2B5EF4-FFF2-40B4-BE49-F238E27FC236}">
                <a16:creationId xmlns:a16="http://schemas.microsoft.com/office/drawing/2014/main" id="{08A34BBC-796E-4CBB-B4D3-D43A086BF5D5}"/>
              </a:ext>
            </a:extLst>
          </p:cNvPr>
          <p:cNvSpPr/>
          <p:nvPr/>
        </p:nvSpPr>
        <p:spPr>
          <a:xfrm>
            <a:off x="257175" y="4967585"/>
            <a:ext cx="8639175" cy="1323439"/>
          </a:xfrm>
          <a:prstGeom prst="rect">
            <a:avLst/>
          </a:prstGeom>
          <a:noFill/>
          <a:ln w="28575">
            <a:solidFill>
              <a:schemeClr val="tx1"/>
            </a:solidFill>
          </a:ln>
        </p:spPr>
        <p:txBody>
          <a:bodyPr wrap="square" lIns="91440" tIns="45720" rIns="91440" bIns="45720">
            <a:spAutoFit/>
          </a:bodyPr>
          <a:lstStyle/>
          <a:p>
            <a:pPr algn="just"/>
            <a:r>
              <a:rPr lang="en-US" sz="1600" b="0" cap="none" spc="0" dirty="0">
                <a:ln w="0"/>
                <a:solidFill>
                  <a:schemeClr val="tx1"/>
                </a:solidFill>
                <a:effectLst>
                  <a:outerShdw blurRad="38100" dist="19050" dir="2700000" algn="tl" rotWithShape="0">
                    <a:schemeClr val="dk1">
                      <a:alpha val="40000"/>
                    </a:schemeClr>
                  </a:outerShdw>
                </a:effectLst>
              </a:rPr>
              <a:t>Remember to follow the pattern…God does not change.  If the legs o</a:t>
            </a:r>
            <a:r>
              <a:rPr lang="en-US" sz="1600" dirty="0">
                <a:ln w="0"/>
                <a:effectLst>
                  <a:outerShdw blurRad="38100" dist="19050" dir="2700000" algn="tl" rotWithShape="0">
                    <a:schemeClr val="dk1">
                      <a:alpha val="40000"/>
                    </a:schemeClr>
                  </a:outerShdw>
                </a:effectLst>
              </a:rPr>
              <a:t>n the man in the vision represent the Roman empire, then the talk of a </a:t>
            </a:r>
            <a:r>
              <a:rPr lang="en-US" sz="1600" b="0" cap="none" spc="0" dirty="0">
                <a:ln w="0"/>
                <a:solidFill>
                  <a:schemeClr val="tx1"/>
                </a:solidFill>
                <a:effectLst>
                  <a:outerShdw blurRad="38100" dist="19050" dir="2700000" algn="tl" rotWithShape="0">
                    <a:schemeClr val="dk1">
                      <a:alpha val="40000"/>
                    </a:schemeClr>
                  </a:outerShdw>
                </a:effectLst>
              </a:rPr>
              <a:t>Revived Roman empire would mean after the feet and toes, there is a</a:t>
            </a:r>
            <a:r>
              <a:rPr lang="en-US" sz="1600" dirty="0">
                <a:ln w="0"/>
                <a:effectLst>
                  <a:outerShdw blurRad="38100" dist="19050" dir="2700000" algn="tl" rotWithShape="0">
                    <a:schemeClr val="dk1">
                      <a:alpha val="40000"/>
                    </a:schemeClr>
                  </a:outerShdw>
                </a:effectLst>
              </a:rPr>
              <a:t>nother pair of legs…???  That is not possible!! In the days of the kings  o</a:t>
            </a:r>
            <a:r>
              <a:rPr lang="en-US" sz="1600" b="0" cap="none" spc="0" dirty="0">
                <a:ln w="0"/>
                <a:solidFill>
                  <a:schemeClr val="tx1"/>
                </a:solidFill>
                <a:effectLst>
                  <a:outerShdw blurRad="38100" dist="19050" dir="2700000" algn="tl" rotWithShape="0">
                    <a:schemeClr val="dk1">
                      <a:alpha val="40000"/>
                    </a:schemeClr>
                  </a:outerShdw>
                </a:effectLst>
              </a:rPr>
              <a:t>f the feet and toes, (antichrist and ten kings rising with him for one hour) the </a:t>
            </a:r>
            <a:r>
              <a:rPr lang="en-US" sz="1600" dirty="0">
                <a:ln w="0"/>
                <a:effectLst>
                  <a:outerShdw blurRad="38100" dist="19050" dir="2700000" algn="tl" rotWithShape="0">
                    <a:schemeClr val="dk1">
                      <a:alpha val="40000"/>
                    </a:schemeClr>
                  </a:outerShdw>
                </a:effectLst>
              </a:rPr>
              <a:t>Rock from heaven, JESUS destroys ALL the kingdoms! That final kingdom only lasts 3.5 years!</a:t>
            </a:r>
            <a:endParaRPr lang="en-US" sz="1600" b="0" cap="none" spc="0" dirty="0">
              <a:ln w="0"/>
              <a:solidFill>
                <a:schemeClr val="tx1"/>
              </a:solidFill>
              <a:effectLst>
                <a:outerShdw blurRad="38100" dist="19050" dir="2700000" algn="tl" rotWithShape="0">
                  <a:schemeClr val="dk1">
                    <a:alpha val="40000"/>
                  </a:schemeClr>
                </a:outerShdw>
              </a:effectLst>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9" name="Table 1"/>
          <p:cNvGraphicFramePr/>
          <p:nvPr>
            <p:extLst>
              <p:ext uri="{D42A27DB-BD31-4B8C-83A1-F6EECF244321}">
                <p14:modId xmlns:p14="http://schemas.microsoft.com/office/powerpoint/2010/main" val="1882017994"/>
              </p:ext>
            </p:extLst>
          </p:nvPr>
        </p:nvGraphicFramePr>
        <p:xfrm>
          <a:off x="543045" y="619407"/>
          <a:ext cx="8229600" cy="4389120"/>
        </p:xfrm>
        <a:graphic>
          <a:graphicData uri="http://schemas.openxmlformats.org/drawingml/2006/table">
            <a:tbl>
              <a:tblPr/>
              <a:tblGrid>
                <a:gridCol w="8229600">
                  <a:extLst>
                    <a:ext uri="{9D8B030D-6E8A-4147-A177-3AD203B41FA5}">
                      <a16:colId xmlns:a16="http://schemas.microsoft.com/office/drawing/2014/main" val="20000"/>
                    </a:ext>
                  </a:extLst>
                </a:gridCol>
              </a:tblGrid>
              <a:tr h="920274">
                <a:tc>
                  <a:txBody>
                    <a:bodyPr/>
                    <a:lstStyle/>
                    <a:p>
                      <a:pPr>
                        <a:lnSpc>
                          <a:spcPct val="100000"/>
                        </a:lnSpc>
                      </a:pPr>
                      <a:r>
                        <a:rPr lang="en-US" sz="2400" strike="noStrike" spc="-1">
                          <a:solidFill>
                            <a:srgbClr val="000000"/>
                          </a:solidFill>
                          <a:uFill>
                            <a:solidFill>
                              <a:srgbClr val="FFFFFF"/>
                            </a:solidFill>
                          </a:uFill>
                          <a:latin typeface="Calibri"/>
                        </a:rPr>
                        <a:t>REV. 13:6   </a:t>
                      </a:r>
                      <a:r>
                        <a:rPr lang="en-US" sz="2400" u="sng" strike="noStrike" spc="-1">
                          <a:solidFill>
                            <a:srgbClr val="0000FF"/>
                          </a:solidFill>
                          <a:uFill>
                            <a:solidFill>
                              <a:srgbClr val="FFFFFF"/>
                            </a:solidFill>
                          </a:uFill>
                          <a:latin typeface="Calibri"/>
                          <a:hlinkClick r:id="rId2"/>
                        </a:rPr>
                        <a:t>And</a:t>
                      </a:r>
                      <a:r>
                        <a:rPr lang="en-US" sz="2400" strike="noStrike" spc="-1">
                          <a:solidFill>
                            <a:srgbClr val="000000"/>
                          </a:solidFill>
                          <a:uFill>
                            <a:solidFill>
                              <a:srgbClr val="FFFFFF"/>
                            </a:solidFill>
                          </a:uFill>
                          <a:latin typeface="Calibri"/>
                        </a:rPr>
                        <a:t> he </a:t>
                      </a:r>
                      <a:r>
                        <a:rPr lang="en-US" sz="2400" u="sng" strike="noStrike" spc="-1">
                          <a:solidFill>
                            <a:srgbClr val="0000FF"/>
                          </a:solidFill>
                          <a:uFill>
                            <a:solidFill>
                              <a:srgbClr val="FFFFFF"/>
                            </a:solidFill>
                          </a:uFill>
                          <a:latin typeface="Calibri"/>
                          <a:hlinkClick r:id="rId3"/>
                        </a:rPr>
                        <a:t>opened</a:t>
                      </a:r>
                      <a:r>
                        <a:rPr lang="en-US" sz="2400" strike="noStrike" spc="-1">
                          <a:solidFill>
                            <a:srgbClr val="000000"/>
                          </a:solidFill>
                          <a:uFill>
                            <a:solidFill>
                              <a:srgbClr val="FFFFFF"/>
                            </a:solidFill>
                          </a:uFill>
                          <a:latin typeface="Calibri"/>
                        </a:rPr>
                        <a:t> </a:t>
                      </a:r>
                      <a:r>
                        <a:rPr lang="en-US" sz="2400" u="sng" strike="noStrike" spc="-1">
                          <a:solidFill>
                            <a:srgbClr val="0000FF"/>
                          </a:solidFill>
                          <a:uFill>
                            <a:solidFill>
                              <a:srgbClr val="FFFFFF"/>
                            </a:solidFill>
                          </a:uFill>
                          <a:latin typeface="Calibri"/>
                          <a:hlinkClick r:id="rId4"/>
                        </a:rPr>
                        <a:t>his</a:t>
                      </a:r>
                      <a:r>
                        <a:rPr lang="en-US" sz="2400" strike="noStrike" spc="-1">
                          <a:solidFill>
                            <a:srgbClr val="000000"/>
                          </a:solidFill>
                          <a:uFill>
                            <a:solidFill>
                              <a:srgbClr val="FFFFFF"/>
                            </a:solidFill>
                          </a:uFill>
                          <a:latin typeface="Calibri"/>
                        </a:rPr>
                        <a:t> </a:t>
                      </a:r>
                      <a:r>
                        <a:rPr lang="en-US" sz="2400" u="sng" strike="noStrike" spc="-1">
                          <a:solidFill>
                            <a:srgbClr val="0000FF"/>
                          </a:solidFill>
                          <a:uFill>
                            <a:solidFill>
                              <a:srgbClr val="FFFFFF"/>
                            </a:solidFill>
                          </a:uFill>
                          <a:latin typeface="Calibri"/>
                          <a:hlinkClick r:id="rId5"/>
                        </a:rPr>
                        <a:t>mouth</a:t>
                      </a:r>
                      <a:r>
                        <a:rPr lang="en-US" sz="2400" strike="noStrike" spc="-1">
                          <a:solidFill>
                            <a:srgbClr val="000000"/>
                          </a:solidFill>
                          <a:uFill>
                            <a:solidFill>
                              <a:srgbClr val="FFFFFF"/>
                            </a:solidFill>
                          </a:uFill>
                          <a:latin typeface="Calibri"/>
                        </a:rPr>
                        <a:t> </a:t>
                      </a:r>
                      <a:r>
                        <a:rPr lang="en-US" sz="2400" u="sng" strike="noStrike" spc="-1">
                          <a:solidFill>
                            <a:srgbClr val="0000FF"/>
                          </a:solidFill>
                          <a:uFill>
                            <a:solidFill>
                              <a:srgbClr val="FFFFFF"/>
                            </a:solidFill>
                          </a:uFill>
                          <a:latin typeface="Calibri"/>
                          <a:hlinkClick r:id="rId6"/>
                        </a:rPr>
                        <a:t>in</a:t>
                      </a:r>
                      <a:r>
                        <a:rPr lang="en-US" sz="2400" strike="noStrike" spc="-1">
                          <a:solidFill>
                            <a:srgbClr val="000000"/>
                          </a:solidFill>
                          <a:uFill>
                            <a:solidFill>
                              <a:srgbClr val="FFFFFF"/>
                            </a:solidFill>
                          </a:uFill>
                          <a:latin typeface="Calibri"/>
                        </a:rPr>
                        <a:t> </a:t>
                      </a:r>
                      <a:r>
                        <a:rPr lang="en-US" sz="2400" u="sng" strike="noStrike" spc="-1">
                          <a:solidFill>
                            <a:srgbClr val="0000FF"/>
                          </a:solidFill>
                          <a:uFill>
                            <a:solidFill>
                              <a:srgbClr val="FFFFFF"/>
                            </a:solidFill>
                          </a:uFill>
                          <a:latin typeface="Calibri"/>
                          <a:hlinkClick r:id="rId7"/>
                        </a:rPr>
                        <a:t>blasphemy</a:t>
                      </a:r>
                      <a:r>
                        <a:rPr lang="en-US" sz="2400" strike="noStrike" spc="-1">
                          <a:solidFill>
                            <a:srgbClr val="000000"/>
                          </a:solidFill>
                          <a:uFill>
                            <a:solidFill>
                              <a:srgbClr val="FFFFFF"/>
                            </a:solidFill>
                          </a:uFill>
                          <a:latin typeface="Calibri"/>
                        </a:rPr>
                        <a:t> </a:t>
                      </a:r>
                      <a:r>
                        <a:rPr lang="en-US" sz="2400" u="sng" strike="noStrike" spc="-1">
                          <a:solidFill>
                            <a:srgbClr val="0000FF"/>
                          </a:solidFill>
                          <a:uFill>
                            <a:solidFill>
                              <a:srgbClr val="FFFFFF"/>
                            </a:solidFill>
                          </a:uFill>
                          <a:latin typeface="Calibri"/>
                          <a:hlinkClick r:id="rId8"/>
                        </a:rPr>
                        <a:t>against</a:t>
                      </a:r>
                      <a:r>
                        <a:rPr lang="en-US" sz="2400" strike="noStrike" spc="-1">
                          <a:solidFill>
                            <a:srgbClr val="000000"/>
                          </a:solidFill>
                          <a:uFill>
                            <a:solidFill>
                              <a:srgbClr val="FFFFFF"/>
                            </a:solidFill>
                          </a:uFill>
                          <a:latin typeface="Calibri"/>
                        </a:rPr>
                        <a:t> </a:t>
                      </a:r>
                      <a:r>
                        <a:rPr lang="en-US" sz="2400" u="sng" strike="noStrike" spc="-1">
                          <a:solidFill>
                            <a:srgbClr val="0000FF"/>
                          </a:solidFill>
                          <a:uFill>
                            <a:solidFill>
                              <a:srgbClr val="FFFFFF"/>
                            </a:solidFill>
                          </a:uFill>
                          <a:latin typeface="Calibri"/>
                          <a:hlinkClick r:id="rId9"/>
                        </a:rPr>
                        <a:t>God,</a:t>
                      </a:r>
                      <a:r>
                        <a:rPr lang="en-US" sz="2400" strike="noStrike" spc="-1">
                          <a:solidFill>
                            <a:srgbClr val="000000"/>
                          </a:solidFill>
                          <a:uFill>
                            <a:solidFill>
                              <a:srgbClr val="FFFFFF"/>
                            </a:solidFill>
                          </a:uFill>
                          <a:latin typeface="Calibri"/>
                        </a:rPr>
                        <a:t> to </a:t>
                      </a:r>
                      <a:r>
                        <a:rPr lang="en-US" sz="2400" u="sng" strike="noStrike" spc="-1">
                          <a:solidFill>
                            <a:srgbClr val="0000FF"/>
                          </a:solidFill>
                          <a:uFill>
                            <a:solidFill>
                              <a:srgbClr val="FFFFFF"/>
                            </a:solidFill>
                          </a:uFill>
                          <a:latin typeface="Calibri"/>
                          <a:hlinkClick r:id="rId10"/>
                        </a:rPr>
                        <a:t>blaspheme</a:t>
                      </a:r>
                      <a:r>
                        <a:rPr lang="en-US" sz="2400" strike="noStrike" spc="-1">
                          <a:solidFill>
                            <a:srgbClr val="000000"/>
                          </a:solidFill>
                          <a:uFill>
                            <a:solidFill>
                              <a:srgbClr val="FFFFFF"/>
                            </a:solidFill>
                          </a:uFill>
                          <a:latin typeface="Calibri"/>
                        </a:rPr>
                        <a:t> </a:t>
                      </a:r>
                      <a:r>
                        <a:rPr lang="en-US" sz="2400" u="sng" strike="noStrike" spc="-1">
                          <a:solidFill>
                            <a:srgbClr val="0000FF"/>
                          </a:solidFill>
                          <a:uFill>
                            <a:solidFill>
                              <a:srgbClr val="FFFFFF"/>
                            </a:solidFill>
                          </a:uFill>
                          <a:latin typeface="Calibri"/>
                          <a:hlinkClick r:id="rId4"/>
                        </a:rPr>
                        <a:t>his</a:t>
                      </a:r>
                      <a:r>
                        <a:rPr lang="en-US" sz="2400" strike="noStrike" spc="-1">
                          <a:solidFill>
                            <a:srgbClr val="000000"/>
                          </a:solidFill>
                          <a:uFill>
                            <a:solidFill>
                              <a:srgbClr val="FFFFFF"/>
                            </a:solidFill>
                          </a:uFill>
                          <a:latin typeface="Calibri"/>
                        </a:rPr>
                        <a:t> </a:t>
                      </a:r>
                      <a:r>
                        <a:rPr lang="en-US" sz="2400" u="sng" strike="noStrike" spc="-1">
                          <a:solidFill>
                            <a:srgbClr val="0000FF"/>
                          </a:solidFill>
                          <a:uFill>
                            <a:solidFill>
                              <a:srgbClr val="FFFFFF"/>
                            </a:solidFill>
                          </a:uFill>
                          <a:latin typeface="Calibri"/>
                          <a:hlinkClick r:id="rId11"/>
                        </a:rPr>
                        <a:t>name,</a:t>
                      </a:r>
                      <a:r>
                        <a:rPr lang="en-US" sz="2400" strike="noStrike" spc="-1">
                          <a:solidFill>
                            <a:srgbClr val="000000"/>
                          </a:solidFill>
                          <a:uFill>
                            <a:solidFill>
                              <a:srgbClr val="FFFFFF"/>
                            </a:solidFill>
                          </a:uFill>
                          <a:latin typeface="Calibri"/>
                        </a:rPr>
                        <a:t> </a:t>
                      </a:r>
                      <a:r>
                        <a:rPr lang="en-US" sz="2400" u="sng" strike="noStrike" spc="-1">
                          <a:solidFill>
                            <a:srgbClr val="0000FF"/>
                          </a:solidFill>
                          <a:uFill>
                            <a:solidFill>
                              <a:srgbClr val="FFFFFF"/>
                            </a:solidFill>
                          </a:uFill>
                          <a:latin typeface="Calibri"/>
                          <a:hlinkClick r:id="rId2"/>
                        </a:rPr>
                        <a:t>and</a:t>
                      </a:r>
                      <a:r>
                        <a:rPr lang="en-US" sz="2400" strike="noStrike" spc="-1">
                          <a:solidFill>
                            <a:srgbClr val="000000"/>
                          </a:solidFill>
                          <a:uFill>
                            <a:solidFill>
                              <a:srgbClr val="FFFFFF"/>
                            </a:solidFill>
                          </a:uFill>
                          <a:latin typeface="Calibri"/>
                        </a:rPr>
                        <a:t> </a:t>
                      </a:r>
                      <a:r>
                        <a:rPr lang="en-US" sz="2400" u="sng" strike="noStrike" spc="-1">
                          <a:solidFill>
                            <a:srgbClr val="0000FF"/>
                          </a:solidFill>
                          <a:uFill>
                            <a:solidFill>
                              <a:srgbClr val="FFFFFF"/>
                            </a:solidFill>
                          </a:uFill>
                          <a:latin typeface="Calibri"/>
                          <a:hlinkClick r:id="rId4"/>
                        </a:rPr>
                        <a:t>his</a:t>
                      </a:r>
                      <a:r>
                        <a:rPr lang="en-US" sz="2400" strike="noStrike" spc="-1">
                          <a:solidFill>
                            <a:srgbClr val="000000"/>
                          </a:solidFill>
                          <a:uFill>
                            <a:solidFill>
                              <a:srgbClr val="FFFFFF"/>
                            </a:solidFill>
                          </a:uFill>
                          <a:latin typeface="Calibri"/>
                        </a:rPr>
                        <a:t> </a:t>
                      </a:r>
                      <a:r>
                        <a:rPr lang="en-US" sz="2400" u="sng" strike="noStrike" spc="-1">
                          <a:solidFill>
                            <a:srgbClr val="0000FF"/>
                          </a:solidFill>
                          <a:uFill>
                            <a:solidFill>
                              <a:srgbClr val="FFFFFF"/>
                            </a:solidFill>
                          </a:uFill>
                          <a:latin typeface="Calibri"/>
                          <a:hlinkClick r:id="rId12"/>
                        </a:rPr>
                        <a:t>tabernacle,</a:t>
                      </a:r>
                      <a:r>
                        <a:rPr lang="en-US" sz="2400" strike="noStrike" spc="-1">
                          <a:solidFill>
                            <a:srgbClr val="000000"/>
                          </a:solidFill>
                          <a:uFill>
                            <a:solidFill>
                              <a:srgbClr val="FFFFFF"/>
                            </a:solidFill>
                          </a:uFill>
                          <a:latin typeface="Calibri"/>
                        </a:rPr>
                        <a:t> </a:t>
                      </a:r>
                      <a:r>
                        <a:rPr lang="en-US" sz="2400" u="sng" strike="noStrike" spc="-1">
                          <a:solidFill>
                            <a:srgbClr val="0000FF"/>
                          </a:solidFill>
                          <a:uFill>
                            <a:solidFill>
                              <a:srgbClr val="FFFFFF"/>
                            </a:solidFill>
                          </a:uFill>
                          <a:latin typeface="Calibri"/>
                          <a:hlinkClick r:id="rId2"/>
                        </a:rPr>
                        <a:t>and</a:t>
                      </a:r>
                      <a:r>
                        <a:rPr lang="en-US" sz="2400" strike="noStrike" spc="-1">
                          <a:solidFill>
                            <a:srgbClr val="000000"/>
                          </a:solidFill>
                          <a:uFill>
                            <a:solidFill>
                              <a:srgbClr val="FFFFFF"/>
                            </a:solidFill>
                          </a:uFill>
                          <a:latin typeface="Calibri"/>
                        </a:rPr>
                        <a:t> them that </a:t>
                      </a:r>
                      <a:r>
                        <a:rPr lang="en-US" sz="2400" u="sng" strike="noStrike" spc="-1">
                          <a:solidFill>
                            <a:srgbClr val="0000FF"/>
                          </a:solidFill>
                          <a:uFill>
                            <a:solidFill>
                              <a:srgbClr val="FFFFFF"/>
                            </a:solidFill>
                          </a:uFill>
                          <a:latin typeface="Calibri"/>
                          <a:hlinkClick r:id="rId13"/>
                        </a:rPr>
                        <a:t>dwell</a:t>
                      </a:r>
                      <a:r>
                        <a:rPr lang="en-US" sz="2400" strike="noStrike" spc="-1">
                          <a:solidFill>
                            <a:srgbClr val="000000"/>
                          </a:solidFill>
                          <a:uFill>
                            <a:solidFill>
                              <a:srgbClr val="FFFFFF"/>
                            </a:solidFill>
                          </a:uFill>
                          <a:latin typeface="Calibri"/>
                        </a:rPr>
                        <a:t> </a:t>
                      </a:r>
                      <a:r>
                        <a:rPr lang="en-US" sz="2400" u="sng" strike="noStrike" spc="-1">
                          <a:solidFill>
                            <a:srgbClr val="0000FF"/>
                          </a:solidFill>
                          <a:uFill>
                            <a:solidFill>
                              <a:srgbClr val="FFFFFF"/>
                            </a:solidFill>
                          </a:uFill>
                          <a:latin typeface="Calibri"/>
                          <a:hlinkClick r:id="rId14"/>
                        </a:rPr>
                        <a:t>in</a:t>
                      </a:r>
                      <a:r>
                        <a:rPr lang="en-US" sz="2400" strike="noStrike" spc="-1">
                          <a:solidFill>
                            <a:srgbClr val="000000"/>
                          </a:solidFill>
                          <a:uFill>
                            <a:solidFill>
                              <a:srgbClr val="FFFFFF"/>
                            </a:solidFill>
                          </a:uFill>
                          <a:latin typeface="Calibri"/>
                        </a:rPr>
                        <a:t> </a:t>
                      </a:r>
                      <a:r>
                        <a:rPr lang="en-US" sz="2400" u="sng" strike="noStrike" spc="-1">
                          <a:solidFill>
                            <a:srgbClr val="0000FF"/>
                          </a:solidFill>
                          <a:uFill>
                            <a:solidFill>
                              <a:srgbClr val="FFFFFF"/>
                            </a:solidFill>
                          </a:uFill>
                          <a:latin typeface="Calibri"/>
                          <a:hlinkClick r:id="rId15"/>
                        </a:rPr>
                        <a:t>heaven.</a:t>
                      </a:r>
                      <a:r>
                        <a:rPr lang="en-US" sz="2400" strike="noStrike" spc="-1">
                          <a:solidFill>
                            <a:srgbClr val="000000"/>
                          </a:solidFill>
                          <a:uFill>
                            <a:solidFill>
                              <a:srgbClr val="FFFFFF"/>
                            </a:solidFill>
                          </a:uFill>
                          <a:latin typeface="Calibri"/>
                        </a:rPr>
                        <a:t> </a:t>
                      </a:r>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0"/>
                  </a:ext>
                </a:extLst>
              </a:tr>
              <a:tr h="1203436">
                <a:tc>
                  <a:txBody>
                    <a:bodyPr/>
                    <a:lstStyle/>
                    <a:p>
                      <a:pPr>
                        <a:lnSpc>
                          <a:spcPct val="100000"/>
                        </a:lnSpc>
                      </a:pPr>
                      <a:r>
                        <a:rPr lang="en-US" sz="2400" strike="noStrike" spc="-1" dirty="0">
                          <a:solidFill>
                            <a:srgbClr val="000000"/>
                          </a:solidFill>
                          <a:uFill>
                            <a:solidFill>
                              <a:srgbClr val="FFFFFF"/>
                            </a:solidFill>
                          </a:uFill>
                          <a:latin typeface="Calibri"/>
                        </a:rPr>
                        <a:t>13:7   </a:t>
                      </a:r>
                      <a:r>
                        <a:rPr lang="en-US" sz="2400" u="sng" strike="noStrike" spc="-1" dirty="0">
                          <a:solidFill>
                            <a:srgbClr val="0000FF"/>
                          </a:solidFill>
                          <a:uFill>
                            <a:solidFill>
                              <a:srgbClr val="FFFFFF"/>
                            </a:solidFill>
                          </a:uFill>
                          <a:latin typeface="Calibri"/>
                          <a:hlinkClick r:id="rId2"/>
                        </a:rPr>
                        <a:t>And</a:t>
                      </a:r>
                      <a:r>
                        <a:rPr lang="en-US" sz="2400" strike="noStrike" spc="-1" dirty="0">
                          <a:solidFill>
                            <a:srgbClr val="000000"/>
                          </a:solidFill>
                          <a:uFill>
                            <a:solidFill>
                              <a:srgbClr val="FFFFFF"/>
                            </a:solidFill>
                          </a:uFill>
                          <a:latin typeface="Calibri"/>
                        </a:rPr>
                        <a:t> it was </a:t>
                      </a:r>
                      <a:r>
                        <a:rPr lang="en-US" sz="2400" u="sng" strike="noStrike" spc="-1" dirty="0">
                          <a:solidFill>
                            <a:srgbClr val="0000FF"/>
                          </a:solidFill>
                          <a:uFill>
                            <a:solidFill>
                              <a:srgbClr val="FFFFFF"/>
                            </a:solidFill>
                          </a:uFill>
                          <a:latin typeface="Calibri"/>
                          <a:hlinkClick r:id="rId16"/>
                        </a:rPr>
                        <a:t>given</a:t>
                      </a:r>
                      <a:r>
                        <a:rPr lang="en-US" sz="2400" strike="noStrike" spc="-1" dirty="0">
                          <a:solidFill>
                            <a:srgbClr val="000000"/>
                          </a:solidFill>
                          <a:uFill>
                            <a:solidFill>
                              <a:srgbClr val="FFFFFF"/>
                            </a:solidFill>
                          </a:uFill>
                          <a:latin typeface="Calibri"/>
                        </a:rPr>
                        <a:t> unto </a:t>
                      </a:r>
                      <a:r>
                        <a:rPr lang="en-US" sz="2400" u="sng" strike="noStrike" spc="-1" dirty="0">
                          <a:solidFill>
                            <a:srgbClr val="0000FF"/>
                          </a:solidFill>
                          <a:uFill>
                            <a:solidFill>
                              <a:srgbClr val="FFFFFF"/>
                            </a:solidFill>
                          </a:uFill>
                          <a:latin typeface="Calibri"/>
                          <a:hlinkClick r:id="rId4"/>
                        </a:rPr>
                        <a:t>him</a:t>
                      </a:r>
                      <a:r>
                        <a:rPr lang="en-US" sz="2400" strike="noStrike" spc="-1" dirty="0">
                          <a:solidFill>
                            <a:srgbClr val="000000"/>
                          </a:solidFill>
                          <a:uFill>
                            <a:solidFill>
                              <a:srgbClr val="FFFFFF"/>
                            </a:solidFill>
                          </a:uFill>
                          <a:latin typeface="Calibri"/>
                        </a:rPr>
                        <a:t> to </a:t>
                      </a:r>
                      <a:r>
                        <a:rPr lang="en-US" sz="2400" u="sng" strike="noStrike" spc="-1" dirty="0">
                          <a:solidFill>
                            <a:srgbClr val="0000FF"/>
                          </a:solidFill>
                          <a:uFill>
                            <a:solidFill>
                              <a:srgbClr val="FFFFFF"/>
                            </a:solidFill>
                          </a:uFill>
                          <a:latin typeface="Calibri"/>
                          <a:hlinkClick r:id="rId17"/>
                        </a:rPr>
                        <a:t>make</a:t>
                      </a:r>
                      <a:r>
                        <a:rPr lang="en-US" sz="2400" strike="noStrike" spc="-1" dirty="0">
                          <a:solidFill>
                            <a:srgbClr val="000000"/>
                          </a:solidFill>
                          <a:uFill>
                            <a:solidFill>
                              <a:srgbClr val="FFFFFF"/>
                            </a:solidFill>
                          </a:uFill>
                          <a:latin typeface="Calibri"/>
                        </a:rPr>
                        <a:t> </a:t>
                      </a:r>
                      <a:r>
                        <a:rPr lang="en-US" sz="2400" u="sng" strike="noStrike" spc="-1" dirty="0">
                          <a:solidFill>
                            <a:srgbClr val="0000FF"/>
                          </a:solidFill>
                          <a:uFill>
                            <a:solidFill>
                              <a:srgbClr val="FFFFFF"/>
                            </a:solidFill>
                          </a:uFill>
                          <a:latin typeface="Calibri"/>
                          <a:hlinkClick r:id="rId18"/>
                        </a:rPr>
                        <a:t>war</a:t>
                      </a:r>
                      <a:r>
                        <a:rPr lang="en-US" sz="2400" strike="noStrike" spc="-1" dirty="0">
                          <a:solidFill>
                            <a:srgbClr val="000000"/>
                          </a:solidFill>
                          <a:uFill>
                            <a:solidFill>
                              <a:srgbClr val="FFFFFF"/>
                            </a:solidFill>
                          </a:uFill>
                          <a:latin typeface="Calibri"/>
                        </a:rPr>
                        <a:t> </a:t>
                      </a:r>
                      <a:r>
                        <a:rPr lang="en-US" sz="2400" u="sng" strike="noStrike" spc="-1" dirty="0">
                          <a:solidFill>
                            <a:srgbClr val="0000FF"/>
                          </a:solidFill>
                          <a:uFill>
                            <a:solidFill>
                              <a:srgbClr val="FFFFFF"/>
                            </a:solidFill>
                          </a:uFill>
                          <a:latin typeface="Calibri"/>
                          <a:hlinkClick r:id="rId19"/>
                        </a:rPr>
                        <a:t>with</a:t>
                      </a:r>
                      <a:r>
                        <a:rPr lang="en-US" sz="2400" strike="noStrike" spc="-1" dirty="0">
                          <a:solidFill>
                            <a:srgbClr val="000000"/>
                          </a:solidFill>
                          <a:uFill>
                            <a:solidFill>
                              <a:srgbClr val="FFFFFF"/>
                            </a:solidFill>
                          </a:uFill>
                          <a:latin typeface="Calibri"/>
                        </a:rPr>
                        <a:t> the </a:t>
                      </a:r>
                      <a:r>
                        <a:rPr lang="en-US" sz="2400" u="sng" strike="noStrike" spc="-1" dirty="0">
                          <a:solidFill>
                            <a:srgbClr val="0000FF"/>
                          </a:solidFill>
                          <a:uFill>
                            <a:solidFill>
                              <a:srgbClr val="FFFFFF"/>
                            </a:solidFill>
                          </a:uFill>
                          <a:latin typeface="Calibri"/>
                          <a:hlinkClick r:id="rId20"/>
                        </a:rPr>
                        <a:t>saints,</a:t>
                      </a:r>
                      <a:r>
                        <a:rPr lang="en-US" sz="2400" strike="noStrike" spc="-1" dirty="0">
                          <a:solidFill>
                            <a:srgbClr val="000000"/>
                          </a:solidFill>
                          <a:uFill>
                            <a:solidFill>
                              <a:srgbClr val="FFFFFF"/>
                            </a:solidFill>
                          </a:uFill>
                          <a:latin typeface="Calibri"/>
                        </a:rPr>
                        <a:t> </a:t>
                      </a:r>
                      <a:r>
                        <a:rPr lang="en-US" sz="2400" u="sng" strike="noStrike" spc="-1" dirty="0">
                          <a:solidFill>
                            <a:srgbClr val="0000FF"/>
                          </a:solidFill>
                          <a:uFill>
                            <a:solidFill>
                              <a:srgbClr val="FFFFFF"/>
                            </a:solidFill>
                          </a:uFill>
                          <a:latin typeface="Calibri"/>
                          <a:hlinkClick r:id="rId2"/>
                        </a:rPr>
                        <a:t>and</a:t>
                      </a:r>
                      <a:r>
                        <a:rPr lang="en-US" sz="2400" strike="noStrike" spc="-1" dirty="0">
                          <a:solidFill>
                            <a:srgbClr val="000000"/>
                          </a:solidFill>
                          <a:uFill>
                            <a:solidFill>
                              <a:srgbClr val="FFFFFF"/>
                            </a:solidFill>
                          </a:uFill>
                          <a:latin typeface="Calibri"/>
                        </a:rPr>
                        <a:t> to </a:t>
                      </a:r>
                      <a:r>
                        <a:rPr lang="en-US" sz="2400" u="sng" strike="noStrike" spc="-1" dirty="0">
                          <a:solidFill>
                            <a:srgbClr val="0000FF"/>
                          </a:solidFill>
                          <a:uFill>
                            <a:solidFill>
                              <a:srgbClr val="FFFFFF"/>
                            </a:solidFill>
                          </a:uFill>
                          <a:latin typeface="Calibri"/>
                          <a:hlinkClick r:id="rId21"/>
                        </a:rPr>
                        <a:t>overcome</a:t>
                      </a:r>
                      <a:r>
                        <a:rPr lang="en-US" sz="2400" strike="noStrike" spc="-1" dirty="0">
                          <a:solidFill>
                            <a:srgbClr val="000000"/>
                          </a:solidFill>
                          <a:uFill>
                            <a:solidFill>
                              <a:srgbClr val="FFFFFF"/>
                            </a:solidFill>
                          </a:uFill>
                          <a:latin typeface="Calibri"/>
                        </a:rPr>
                        <a:t> </a:t>
                      </a:r>
                      <a:r>
                        <a:rPr lang="en-US" sz="2400" u="sng" strike="noStrike" spc="-1" dirty="0">
                          <a:solidFill>
                            <a:srgbClr val="0000FF"/>
                          </a:solidFill>
                          <a:uFill>
                            <a:solidFill>
                              <a:srgbClr val="FFFFFF"/>
                            </a:solidFill>
                          </a:uFill>
                          <a:latin typeface="Calibri"/>
                          <a:hlinkClick r:id="rId4"/>
                        </a:rPr>
                        <a:t>them:</a:t>
                      </a:r>
                      <a:r>
                        <a:rPr lang="en-US" sz="2400" strike="noStrike" spc="-1" dirty="0">
                          <a:solidFill>
                            <a:srgbClr val="000000"/>
                          </a:solidFill>
                          <a:uFill>
                            <a:solidFill>
                              <a:srgbClr val="FFFFFF"/>
                            </a:solidFill>
                          </a:uFill>
                          <a:latin typeface="Calibri"/>
                        </a:rPr>
                        <a:t> </a:t>
                      </a:r>
                      <a:r>
                        <a:rPr lang="en-US" sz="2400" u="sng" strike="noStrike" spc="-1" dirty="0">
                          <a:solidFill>
                            <a:srgbClr val="0000FF"/>
                          </a:solidFill>
                          <a:uFill>
                            <a:solidFill>
                              <a:srgbClr val="FFFFFF"/>
                            </a:solidFill>
                          </a:uFill>
                          <a:latin typeface="Calibri"/>
                          <a:hlinkClick r:id="rId2"/>
                        </a:rPr>
                        <a:t>and</a:t>
                      </a:r>
                      <a:r>
                        <a:rPr lang="en-US" sz="2400" strike="noStrike" spc="-1" dirty="0">
                          <a:solidFill>
                            <a:srgbClr val="000000"/>
                          </a:solidFill>
                          <a:uFill>
                            <a:solidFill>
                              <a:srgbClr val="FFFFFF"/>
                            </a:solidFill>
                          </a:uFill>
                          <a:latin typeface="Calibri"/>
                        </a:rPr>
                        <a:t> </a:t>
                      </a:r>
                      <a:r>
                        <a:rPr lang="en-US" sz="2400" u="sng" strike="noStrike" spc="-1" dirty="0">
                          <a:solidFill>
                            <a:srgbClr val="0000FF"/>
                          </a:solidFill>
                          <a:uFill>
                            <a:solidFill>
                              <a:srgbClr val="FFFFFF"/>
                            </a:solidFill>
                          </a:uFill>
                          <a:latin typeface="Calibri"/>
                          <a:hlinkClick r:id="rId22"/>
                        </a:rPr>
                        <a:t>power</a:t>
                      </a:r>
                      <a:r>
                        <a:rPr lang="en-US" sz="2400" strike="noStrike" spc="-1" dirty="0">
                          <a:solidFill>
                            <a:srgbClr val="000000"/>
                          </a:solidFill>
                          <a:uFill>
                            <a:solidFill>
                              <a:srgbClr val="FFFFFF"/>
                            </a:solidFill>
                          </a:uFill>
                          <a:latin typeface="Calibri"/>
                        </a:rPr>
                        <a:t> </a:t>
                      </a:r>
                      <a:r>
                        <a:rPr lang="en-US" sz="2400" strike="noStrike" spc="-1" dirty="0">
                          <a:solidFill>
                            <a:srgbClr val="000000"/>
                          </a:solidFill>
                          <a:highlight>
                            <a:srgbClr val="FFFF00"/>
                          </a:highlight>
                          <a:uFill>
                            <a:solidFill>
                              <a:srgbClr val="FFFFFF"/>
                            </a:solidFill>
                          </a:uFill>
                          <a:latin typeface="Calibri"/>
                        </a:rPr>
                        <a:t>was </a:t>
                      </a:r>
                      <a:r>
                        <a:rPr lang="en-US" sz="3200" u="sng" strike="noStrike" spc="-1" dirty="0">
                          <a:solidFill>
                            <a:srgbClr val="0070C0"/>
                          </a:solidFill>
                          <a:highlight>
                            <a:srgbClr val="FFFF00"/>
                          </a:highlight>
                          <a:uFill>
                            <a:solidFill>
                              <a:srgbClr val="FFFFFF"/>
                            </a:solidFill>
                          </a:uFill>
                          <a:latin typeface="Calibri"/>
                          <a:hlinkClick r:id="rId16"/>
                        </a:rPr>
                        <a:t>g</a:t>
                      </a:r>
                      <a:r>
                        <a:rPr lang="en-US" sz="3200" u="sng" strike="noStrike" spc="-1" dirty="0">
                          <a:solidFill>
                            <a:srgbClr val="0000FF"/>
                          </a:solidFill>
                          <a:highlight>
                            <a:srgbClr val="FFFF00"/>
                          </a:highlight>
                          <a:uFill>
                            <a:solidFill>
                              <a:srgbClr val="FFFFFF"/>
                            </a:solidFill>
                          </a:uFill>
                          <a:latin typeface="Calibri"/>
                          <a:hlinkClick r:id="rId16"/>
                        </a:rPr>
                        <a:t>iven</a:t>
                      </a:r>
                      <a:r>
                        <a:rPr lang="en-US" sz="3200" strike="noStrike" spc="-1" dirty="0">
                          <a:solidFill>
                            <a:srgbClr val="000000"/>
                          </a:solidFill>
                          <a:highlight>
                            <a:srgbClr val="FFFF00"/>
                          </a:highlight>
                          <a:uFill>
                            <a:solidFill>
                              <a:srgbClr val="FFFFFF"/>
                            </a:solidFill>
                          </a:uFill>
                          <a:latin typeface="Calibri"/>
                        </a:rPr>
                        <a:t> </a:t>
                      </a:r>
                      <a:r>
                        <a:rPr lang="en-US" sz="3200" u="sng" strike="noStrike" spc="-1" dirty="0">
                          <a:solidFill>
                            <a:srgbClr val="0000FF"/>
                          </a:solidFill>
                          <a:highlight>
                            <a:srgbClr val="FFFF00"/>
                          </a:highlight>
                          <a:uFill>
                            <a:solidFill>
                              <a:srgbClr val="FFFFFF"/>
                            </a:solidFill>
                          </a:uFill>
                          <a:latin typeface="Calibri"/>
                          <a:hlinkClick r:id="rId4"/>
                        </a:rPr>
                        <a:t>him</a:t>
                      </a:r>
                      <a:r>
                        <a:rPr lang="en-US" sz="3200" strike="noStrike" spc="-1" dirty="0">
                          <a:solidFill>
                            <a:srgbClr val="000000"/>
                          </a:solidFill>
                          <a:highlight>
                            <a:srgbClr val="FFFF00"/>
                          </a:highlight>
                          <a:uFill>
                            <a:solidFill>
                              <a:srgbClr val="FFFFFF"/>
                            </a:solidFill>
                          </a:uFill>
                          <a:latin typeface="Calibri"/>
                        </a:rPr>
                        <a:t> </a:t>
                      </a:r>
                      <a:r>
                        <a:rPr lang="en-US" sz="3200" u="sng" strike="noStrike" spc="-1" dirty="0">
                          <a:solidFill>
                            <a:srgbClr val="0000FF"/>
                          </a:solidFill>
                          <a:highlight>
                            <a:srgbClr val="FFFF00"/>
                          </a:highlight>
                          <a:uFill>
                            <a:solidFill>
                              <a:srgbClr val="FFFFFF"/>
                            </a:solidFill>
                          </a:uFill>
                          <a:latin typeface="Calibri"/>
                          <a:hlinkClick r:id="rId23"/>
                        </a:rPr>
                        <a:t>over</a:t>
                      </a:r>
                      <a:r>
                        <a:rPr lang="en-US" sz="3200" strike="noStrike" spc="-1" dirty="0">
                          <a:solidFill>
                            <a:srgbClr val="000000"/>
                          </a:solidFill>
                          <a:highlight>
                            <a:srgbClr val="FFFF00"/>
                          </a:highlight>
                          <a:uFill>
                            <a:solidFill>
                              <a:srgbClr val="FFFFFF"/>
                            </a:solidFill>
                          </a:uFill>
                          <a:latin typeface="Calibri"/>
                        </a:rPr>
                        <a:t> </a:t>
                      </a:r>
                      <a:r>
                        <a:rPr lang="en-US" sz="4000" b="1" u="sng" strike="noStrike" spc="-1" dirty="0">
                          <a:solidFill>
                            <a:srgbClr val="0000FF"/>
                          </a:solidFill>
                          <a:highlight>
                            <a:srgbClr val="FFFF00"/>
                          </a:highlight>
                          <a:uFill>
                            <a:solidFill>
                              <a:srgbClr val="FFFFFF"/>
                            </a:solidFill>
                          </a:uFill>
                          <a:latin typeface="Calibri"/>
                          <a:hlinkClick r:id="rId24"/>
                        </a:rPr>
                        <a:t>all</a:t>
                      </a:r>
                      <a:r>
                        <a:rPr lang="en-US" sz="4000" b="1" strike="noStrike" spc="-1" dirty="0">
                          <a:solidFill>
                            <a:srgbClr val="000000"/>
                          </a:solidFill>
                          <a:highlight>
                            <a:srgbClr val="FFFF00"/>
                          </a:highlight>
                          <a:uFill>
                            <a:solidFill>
                              <a:srgbClr val="FFFFFF"/>
                            </a:solidFill>
                          </a:uFill>
                          <a:latin typeface="Calibri"/>
                        </a:rPr>
                        <a:t> </a:t>
                      </a:r>
                      <a:r>
                        <a:rPr lang="en-US" sz="3200" u="sng" strike="noStrike" spc="-1" dirty="0">
                          <a:solidFill>
                            <a:srgbClr val="0000FF"/>
                          </a:solidFill>
                          <a:highlight>
                            <a:srgbClr val="FFFF00"/>
                          </a:highlight>
                          <a:uFill>
                            <a:solidFill>
                              <a:srgbClr val="FFFFFF"/>
                            </a:solidFill>
                          </a:uFill>
                          <a:latin typeface="Calibri"/>
                          <a:hlinkClick r:id="rId25"/>
                        </a:rPr>
                        <a:t>kindreds</a:t>
                      </a:r>
                      <a:r>
                        <a:rPr lang="en-US" sz="2400" u="sng" strike="noStrike" spc="-1" dirty="0">
                          <a:solidFill>
                            <a:srgbClr val="0000FF"/>
                          </a:solidFill>
                          <a:highlight>
                            <a:srgbClr val="FFFF00"/>
                          </a:highlight>
                          <a:uFill>
                            <a:solidFill>
                              <a:srgbClr val="FFFFFF"/>
                            </a:solidFill>
                          </a:uFill>
                          <a:latin typeface="Calibri"/>
                          <a:hlinkClick r:id="rId25"/>
                        </a:rPr>
                        <a:t>,</a:t>
                      </a:r>
                      <a:r>
                        <a:rPr lang="en-US" sz="2400" strike="noStrike" spc="-1" dirty="0">
                          <a:solidFill>
                            <a:srgbClr val="000000"/>
                          </a:solidFill>
                          <a:highlight>
                            <a:srgbClr val="FFFF00"/>
                          </a:highlight>
                          <a:uFill>
                            <a:solidFill>
                              <a:srgbClr val="FFFFFF"/>
                            </a:solidFill>
                          </a:uFill>
                          <a:latin typeface="Calibri"/>
                        </a:rPr>
                        <a:t> </a:t>
                      </a:r>
                      <a:r>
                        <a:rPr lang="en-US" sz="3200" u="sng" strike="noStrike" spc="-1" dirty="0">
                          <a:solidFill>
                            <a:srgbClr val="0000FF"/>
                          </a:solidFill>
                          <a:highlight>
                            <a:srgbClr val="FFFF00"/>
                          </a:highlight>
                          <a:uFill>
                            <a:solidFill>
                              <a:srgbClr val="FFFFFF"/>
                            </a:solidFill>
                          </a:uFill>
                          <a:latin typeface="Calibri"/>
                          <a:hlinkClick r:id="rId2"/>
                        </a:rPr>
                        <a:t>and</a:t>
                      </a:r>
                      <a:r>
                        <a:rPr lang="en-US" sz="3200" strike="noStrike" spc="-1" dirty="0">
                          <a:solidFill>
                            <a:srgbClr val="000000"/>
                          </a:solidFill>
                          <a:highlight>
                            <a:srgbClr val="FFFF00"/>
                          </a:highlight>
                          <a:uFill>
                            <a:solidFill>
                              <a:srgbClr val="FFFFFF"/>
                            </a:solidFill>
                          </a:uFill>
                          <a:latin typeface="Calibri"/>
                        </a:rPr>
                        <a:t> </a:t>
                      </a:r>
                      <a:r>
                        <a:rPr lang="en-US" sz="3200" u="sng" strike="noStrike" spc="-1" dirty="0">
                          <a:solidFill>
                            <a:srgbClr val="0000FF"/>
                          </a:solidFill>
                          <a:highlight>
                            <a:srgbClr val="FFFF00"/>
                          </a:highlight>
                          <a:uFill>
                            <a:solidFill>
                              <a:srgbClr val="FFFFFF"/>
                            </a:solidFill>
                          </a:uFill>
                          <a:latin typeface="Calibri"/>
                          <a:hlinkClick r:id="rId26"/>
                        </a:rPr>
                        <a:t>tongues,</a:t>
                      </a:r>
                      <a:r>
                        <a:rPr lang="en-US" sz="3200" strike="noStrike" spc="-1" dirty="0">
                          <a:solidFill>
                            <a:srgbClr val="000000"/>
                          </a:solidFill>
                          <a:highlight>
                            <a:srgbClr val="FFFF00"/>
                          </a:highlight>
                          <a:uFill>
                            <a:solidFill>
                              <a:srgbClr val="FFFFFF"/>
                            </a:solidFill>
                          </a:uFill>
                          <a:latin typeface="Calibri"/>
                        </a:rPr>
                        <a:t> </a:t>
                      </a:r>
                      <a:r>
                        <a:rPr lang="en-US" sz="3200" u="sng" strike="noStrike" spc="-1" dirty="0">
                          <a:solidFill>
                            <a:srgbClr val="0000FF"/>
                          </a:solidFill>
                          <a:highlight>
                            <a:srgbClr val="FFFF00"/>
                          </a:highlight>
                          <a:uFill>
                            <a:solidFill>
                              <a:srgbClr val="FFFFFF"/>
                            </a:solidFill>
                          </a:uFill>
                          <a:latin typeface="Calibri"/>
                          <a:hlinkClick r:id="rId2"/>
                        </a:rPr>
                        <a:t>and</a:t>
                      </a:r>
                      <a:r>
                        <a:rPr lang="en-US" sz="3200" strike="noStrike" spc="-1" dirty="0">
                          <a:solidFill>
                            <a:srgbClr val="000000"/>
                          </a:solidFill>
                          <a:highlight>
                            <a:srgbClr val="FFFF00"/>
                          </a:highlight>
                          <a:uFill>
                            <a:solidFill>
                              <a:srgbClr val="FFFFFF"/>
                            </a:solidFill>
                          </a:uFill>
                          <a:latin typeface="Calibri"/>
                        </a:rPr>
                        <a:t> </a:t>
                      </a:r>
                      <a:r>
                        <a:rPr lang="en-US" sz="3200" u="sng" strike="noStrike" spc="-1" dirty="0">
                          <a:solidFill>
                            <a:srgbClr val="0000FF"/>
                          </a:solidFill>
                          <a:highlight>
                            <a:srgbClr val="FFFF00"/>
                          </a:highlight>
                          <a:uFill>
                            <a:solidFill>
                              <a:srgbClr val="FFFFFF"/>
                            </a:solidFill>
                          </a:uFill>
                          <a:latin typeface="Calibri"/>
                          <a:hlinkClick r:id="rId27"/>
                        </a:rPr>
                        <a:t>nations.</a:t>
                      </a:r>
                      <a:r>
                        <a:rPr lang="en-US" sz="3200" strike="noStrike" spc="-1" dirty="0">
                          <a:solidFill>
                            <a:srgbClr val="000000"/>
                          </a:solidFill>
                          <a:highlight>
                            <a:srgbClr val="FFFF00"/>
                          </a:highlight>
                          <a:uFill>
                            <a:solidFill>
                              <a:srgbClr val="FFFFFF"/>
                            </a:solidFill>
                          </a:uFill>
                          <a:latin typeface="Calibri"/>
                        </a:rPr>
                        <a:t> </a:t>
                      </a:r>
                      <a:endParaRPr dirty="0">
                        <a:highlight>
                          <a:srgbClr val="FFFF00"/>
                        </a:highlight>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1"/>
                  </a:ext>
                </a:extLst>
              </a:tr>
              <a:tr h="920274">
                <a:tc>
                  <a:txBody>
                    <a:bodyPr/>
                    <a:lstStyle/>
                    <a:p>
                      <a:pPr>
                        <a:lnSpc>
                          <a:spcPct val="100000"/>
                        </a:lnSpc>
                      </a:pPr>
                      <a:r>
                        <a:rPr lang="en-US" sz="2400" strike="noStrike" spc="-1" dirty="0">
                          <a:solidFill>
                            <a:srgbClr val="000000"/>
                          </a:solidFill>
                          <a:uFill>
                            <a:solidFill>
                              <a:srgbClr val="FFFFFF"/>
                            </a:solidFill>
                          </a:uFill>
                          <a:latin typeface="Calibri"/>
                        </a:rPr>
                        <a:t>13:8   </a:t>
                      </a:r>
                      <a:r>
                        <a:rPr lang="en-US" sz="2400" u="sng" strike="noStrike" spc="-1" dirty="0">
                          <a:solidFill>
                            <a:srgbClr val="0000FF"/>
                          </a:solidFill>
                          <a:uFill>
                            <a:solidFill>
                              <a:srgbClr val="FFFFFF"/>
                            </a:solidFill>
                          </a:uFill>
                          <a:latin typeface="Calibri"/>
                          <a:hlinkClick r:id="rId2"/>
                        </a:rPr>
                        <a:t>And</a:t>
                      </a:r>
                      <a:r>
                        <a:rPr lang="en-US" sz="2400" strike="noStrike" spc="-1" dirty="0">
                          <a:solidFill>
                            <a:srgbClr val="000000"/>
                          </a:solidFill>
                          <a:uFill>
                            <a:solidFill>
                              <a:srgbClr val="FFFFFF"/>
                            </a:solidFill>
                          </a:uFill>
                          <a:latin typeface="Calibri"/>
                        </a:rPr>
                        <a:t> </a:t>
                      </a:r>
                      <a:r>
                        <a:rPr lang="en-US" sz="2400" u="sng" strike="noStrike" spc="-1" dirty="0">
                          <a:solidFill>
                            <a:srgbClr val="0000FF"/>
                          </a:solidFill>
                          <a:uFill>
                            <a:solidFill>
                              <a:srgbClr val="FFFFFF"/>
                            </a:solidFill>
                          </a:uFill>
                          <a:latin typeface="Calibri"/>
                          <a:hlinkClick r:id="rId24"/>
                        </a:rPr>
                        <a:t>all</a:t>
                      </a:r>
                      <a:r>
                        <a:rPr lang="en-US" sz="2400" strike="noStrike" spc="-1" dirty="0">
                          <a:solidFill>
                            <a:srgbClr val="000000"/>
                          </a:solidFill>
                          <a:uFill>
                            <a:solidFill>
                              <a:srgbClr val="FFFFFF"/>
                            </a:solidFill>
                          </a:uFill>
                          <a:latin typeface="Calibri"/>
                        </a:rPr>
                        <a:t> that </a:t>
                      </a:r>
                      <a:r>
                        <a:rPr lang="en-US" sz="2400" u="sng" strike="noStrike" spc="-1" dirty="0">
                          <a:solidFill>
                            <a:srgbClr val="0000FF"/>
                          </a:solidFill>
                          <a:uFill>
                            <a:solidFill>
                              <a:srgbClr val="FFFFFF"/>
                            </a:solidFill>
                          </a:uFill>
                          <a:latin typeface="Calibri"/>
                          <a:hlinkClick r:id="rId28"/>
                        </a:rPr>
                        <a:t>dwell</a:t>
                      </a:r>
                      <a:r>
                        <a:rPr lang="en-US" sz="2400" strike="noStrike" spc="-1" dirty="0">
                          <a:solidFill>
                            <a:srgbClr val="000000"/>
                          </a:solidFill>
                          <a:uFill>
                            <a:solidFill>
                              <a:srgbClr val="FFFFFF"/>
                            </a:solidFill>
                          </a:uFill>
                          <a:latin typeface="Calibri"/>
                        </a:rPr>
                        <a:t> </a:t>
                      </a:r>
                      <a:r>
                        <a:rPr lang="en-US" sz="2400" u="sng" strike="noStrike" spc="-1" dirty="0">
                          <a:solidFill>
                            <a:srgbClr val="0000FF"/>
                          </a:solidFill>
                          <a:uFill>
                            <a:solidFill>
                              <a:srgbClr val="FFFFFF"/>
                            </a:solidFill>
                          </a:uFill>
                          <a:latin typeface="Calibri"/>
                          <a:hlinkClick r:id="rId23"/>
                        </a:rPr>
                        <a:t>upon</a:t>
                      </a:r>
                      <a:r>
                        <a:rPr lang="en-US" sz="2400" strike="noStrike" spc="-1" dirty="0">
                          <a:solidFill>
                            <a:srgbClr val="000000"/>
                          </a:solidFill>
                          <a:uFill>
                            <a:solidFill>
                              <a:srgbClr val="FFFFFF"/>
                            </a:solidFill>
                          </a:uFill>
                          <a:latin typeface="Calibri"/>
                        </a:rPr>
                        <a:t> the </a:t>
                      </a:r>
                      <a:r>
                        <a:rPr lang="en-US" sz="2400" u="sng" strike="noStrike" spc="-1" dirty="0">
                          <a:solidFill>
                            <a:srgbClr val="0000FF"/>
                          </a:solidFill>
                          <a:uFill>
                            <a:solidFill>
                              <a:srgbClr val="FFFFFF"/>
                            </a:solidFill>
                          </a:uFill>
                          <a:latin typeface="Calibri"/>
                          <a:hlinkClick r:id="rId29"/>
                        </a:rPr>
                        <a:t>earth</a:t>
                      </a:r>
                      <a:r>
                        <a:rPr lang="en-US" sz="2400" strike="noStrike" spc="-1" dirty="0">
                          <a:solidFill>
                            <a:srgbClr val="000000"/>
                          </a:solidFill>
                          <a:uFill>
                            <a:solidFill>
                              <a:srgbClr val="FFFFFF"/>
                            </a:solidFill>
                          </a:uFill>
                          <a:latin typeface="Calibri"/>
                        </a:rPr>
                        <a:t> shall </a:t>
                      </a:r>
                      <a:r>
                        <a:rPr lang="en-US" sz="2400" u="sng" strike="noStrike" spc="-1" dirty="0">
                          <a:solidFill>
                            <a:srgbClr val="0000FF"/>
                          </a:solidFill>
                          <a:uFill>
                            <a:solidFill>
                              <a:srgbClr val="FFFFFF"/>
                            </a:solidFill>
                          </a:uFill>
                          <a:latin typeface="Calibri"/>
                          <a:hlinkClick r:id="rId30"/>
                        </a:rPr>
                        <a:t>worship</a:t>
                      </a:r>
                      <a:r>
                        <a:rPr lang="en-US" sz="2400" strike="noStrike" spc="-1" dirty="0">
                          <a:solidFill>
                            <a:srgbClr val="000000"/>
                          </a:solidFill>
                          <a:uFill>
                            <a:solidFill>
                              <a:srgbClr val="FFFFFF"/>
                            </a:solidFill>
                          </a:uFill>
                          <a:latin typeface="Calibri"/>
                        </a:rPr>
                        <a:t> </a:t>
                      </a:r>
                      <a:r>
                        <a:rPr lang="en-US" sz="2400" u="sng" strike="noStrike" spc="-1" dirty="0">
                          <a:solidFill>
                            <a:srgbClr val="0000FF"/>
                          </a:solidFill>
                          <a:uFill>
                            <a:solidFill>
                              <a:srgbClr val="FFFFFF"/>
                            </a:solidFill>
                          </a:uFill>
                          <a:latin typeface="Calibri"/>
                          <a:hlinkClick r:id="rId4"/>
                        </a:rPr>
                        <a:t>him,</a:t>
                      </a:r>
                      <a:r>
                        <a:rPr lang="en-US" sz="2400" strike="noStrike" spc="-1" dirty="0">
                          <a:solidFill>
                            <a:srgbClr val="000000"/>
                          </a:solidFill>
                          <a:uFill>
                            <a:solidFill>
                              <a:srgbClr val="FFFFFF"/>
                            </a:solidFill>
                          </a:uFill>
                          <a:latin typeface="Calibri"/>
                        </a:rPr>
                        <a:t> </a:t>
                      </a:r>
                      <a:r>
                        <a:rPr lang="en-US" sz="2400" u="sng" strike="noStrike" spc="-1" dirty="0">
                          <a:solidFill>
                            <a:srgbClr val="0000FF"/>
                          </a:solidFill>
                          <a:uFill>
                            <a:solidFill>
                              <a:srgbClr val="FFFFFF"/>
                            </a:solidFill>
                          </a:uFill>
                          <a:latin typeface="Calibri"/>
                          <a:hlinkClick r:id="rId31"/>
                        </a:rPr>
                        <a:t>whose</a:t>
                      </a:r>
                      <a:r>
                        <a:rPr lang="en-US" sz="2400" strike="noStrike" spc="-1" dirty="0">
                          <a:solidFill>
                            <a:srgbClr val="000000"/>
                          </a:solidFill>
                          <a:uFill>
                            <a:solidFill>
                              <a:srgbClr val="FFFFFF"/>
                            </a:solidFill>
                          </a:uFill>
                          <a:latin typeface="Calibri"/>
                        </a:rPr>
                        <a:t> </a:t>
                      </a:r>
                      <a:r>
                        <a:rPr lang="en-US" sz="2400" u="sng" strike="noStrike" spc="-1" dirty="0">
                          <a:solidFill>
                            <a:srgbClr val="0000FF"/>
                          </a:solidFill>
                          <a:uFill>
                            <a:solidFill>
                              <a:srgbClr val="FFFFFF"/>
                            </a:solidFill>
                          </a:uFill>
                          <a:latin typeface="Calibri"/>
                          <a:hlinkClick r:id="rId11"/>
                        </a:rPr>
                        <a:t>names</a:t>
                      </a:r>
                      <a:r>
                        <a:rPr lang="en-US" sz="2400" strike="noStrike" spc="-1" dirty="0">
                          <a:solidFill>
                            <a:srgbClr val="000000"/>
                          </a:solidFill>
                          <a:uFill>
                            <a:solidFill>
                              <a:srgbClr val="FFFFFF"/>
                            </a:solidFill>
                          </a:uFill>
                          <a:latin typeface="Calibri"/>
                        </a:rPr>
                        <a:t> </a:t>
                      </a:r>
                      <a:r>
                        <a:rPr lang="en-US" sz="2400" u="sng" strike="noStrike" spc="-1" dirty="0">
                          <a:solidFill>
                            <a:srgbClr val="0000FF"/>
                          </a:solidFill>
                          <a:uFill>
                            <a:solidFill>
                              <a:srgbClr val="FFFFFF"/>
                            </a:solidFill>
                          </a:uFill>
                          <a:latin typeface="Calibri"/>
                          <a:hlinkClick r:id="rId32"/>
                        </a:rPr>
                        <a:t>are</a:t>
                      </a:r>
                      <a:r>
                        <a:rPr lang="en-US" sz="2400" strike="noStrike" spc="-1" dirty="0">
                          <a:solidFill>
                            <a:srgbClr val="000000"/>
                          </a:solidFill>
                          <a:uFill>
                            <a:solidFill>
                              <a:srgbClr val="FFFFFF"/>
                            </a:solidFill>
                          </a:uFill>
                          <a:latin typeface="Calibri"/>
                        </a:rPr>
                        <a:t> </a:t>
                      </a:r>
                      <a:r>
                        <a:rPr lang="en-US" sz="2400" u="sng" strike="noStrike" spc="-1" dirty="0">
                          <a:solidFill>
                            <a:srgbClr val="0000FF"/>
                          </a:solidFill>
                          <a:uFill>
                            <a:solidFill>
                              <a:srgbClr val="FFFFFF"/>
                            </a:solidFill>
                          </a:uFill>
                          <a:latin typeface="Calibri"/>
                          <a:hlinkClick r:id="rId33"/>
                        </a:rPr>
                        <a:t>not</a:t>
                      </a:r>
                      <a:r>
                        <a:rPr lang="en-US" sz="2400" strike="noStrike" spc="-1" dirty="0">
                          <a:solidFill>
                            <a:srgbClr val="000000"/>
                          </a:solidFill>
                          <a:uFill>
                            <a:solidFill>
                              <a:srgbClr val="FFFFFF"/>
                            </a:solidFill>
                          </a:uFill>
                          <a:latin typeface="Calibri"/>
                        </a:rPr>
                        <a:t> </a:t>
                      </a:r>
                      <a:r>
                        <a:rPr lang="en-US" sz="2400" u="sng" strike="noStrike" spc="-1" dirty="0">
                          <a:solidFill>
                            <a:srgbClr val="0000FF"/>
                          </a:solidFill>
                          <a:uFill>
                            <a:solidFill>
                              <a:srgbClr val="FFFFFF"/>
                            </a:solidFill>
                          </a:uFill>
                          <a:latin typeface="Calibri"/>
                          <a:hlinkClick r:id="rId32"/>
                        </a:rPr>
                        <a:t>written</a:t>
                      </a:r>
                      <a:r>
                        <a:rPr lang="en-US" sz="2400" strike="noStrike" spc="-1" dirty="0">
                          <a:solidFill>
                            <a:srgbClr val="000000"/>
                          </a:solidFill>
                          <a:uFill>
                            <a:solidFill>
                              <a:srgbClr val="FFFFFF"/>
                            </a:solidFill>
                          </a:uFill>
                          <a:latin typeface="Calibri"/>
                        </a:rPr>
                        <a:t> </a:t>
                      </a:r>
                      <a:r>
                        <a:rPr lang="en-US" sz="2400" u="sng" strike="noStrike" spc="-1" dirty="0">
                          <a:solidFill>
                            <a:srgbClr val="0000FF"/>
                          </a:solidFill>
                          <a:uFill>
                            <a:solidFill>
                              <a:srgbClr val="FFFFFF"/>
                            </a:solidFill>
                          </a:uFill>
                          <a:latin typeface="Calibri"/>
                          <a:hlinkClick r:id="rId14"/>
                        </a:rPr>
                        <a:t>in</a:t>
                      </a:r>
                      <a:r>
                        <a:rPr lang="en-US" sz="2400" strike="noStrike" spc="-1" dirty="0">
                          <a:solidFill>
                            <a:srgbClr val="000000"/>
                          </a:solidFill>
                          <a:uFill>
                            <a:solidFill>
                              <a:srgbClr val="FFFFFF"/>
                            </a:solidFill>
                          </a:uFill>
                          <a:latin typeface="Calibri"/>
                        </a:rPr>
                        <a:t> the </a:t>
                      </a:r>
                      <a:r>
                        <a:rPr lang="en-US" sz="2400" u="sng" strike="noStrike" spc="-1" dirty="0">
                          <a:solidFill>
                            <a:srgbClr val="0000FF"/>
                          </a:solidFill>
                          <a:uFill>
                            <a:solidFill>
                              <a:srgbClr val="FFFFFF"/>
                            </a:solidFill>
                          </a:uFill>
                          <a:latin typeface="Calibri"/>
                          <a:hlinkClick r:id="rId34"/>
                        </a:rPr>
                        <a:t>book</a:t>
                      </a:r>
                      <a:r>
                        <a:rPr lang="en-US" sz="2400" strike="noStrike" spc="-1" dirty="0">
                          <a:solidFill>
                            <a:srgbClr val="000000"/>
                          </a:solidFill>
                          <a:uFill>
                            <a:solidFill>
                              <a:srgbClr val="FFFFFF"/>
                            </a:solidFill>
                          </a:uFill>
                          <a:latin typeface="Calibri"/>
                        </a:rPr>
                        <a:t> of </a:t>
                      </a:r>
                      <a:r>
                        <a:rPr lang="en-US" sz="2400" u="sng" strike="noStrike" spc="-1" dirty="0">
                          <a:solidFill>
                            <a:srgbClr val="0000FF"/>
                          </a:solidFill>
                          <a:uFill>
                            <a:solidFill>
                              <a:srgbClr val="FFFFFF"/>
                            </a:solidFill>
                          </a:uFill>
                          <a:latin typeface="Calibri"/>
                          <a:hlinkClick r:id="rId35"/>
                        </a:rPr>
                        <a:t>life</a:t>
                      </a:r>
                      <a:r>
                        <a:rPr lang="en-US" sz="2400" strike="noStrike" spc="-1" dirty="0">
                          <a:solidFill>
                            <a:srgbClr val="000000"/>
                          </a:solidFill>
                          <a:uFill>
                            <a:solidFill>
                              <a:srgbClr val="FFFFFF"/>
                            </a:solidFill>
                          </a:uFill>
                          <a:latin typeface="Calibri"/>
                        </a:rPr>
                        <a:t> of the </a:t>
                      </a:r>
                      <a:r>
                        <a:rPr lang="en-US" sz="2400" u="sng" strike="noStrike" spc="-1" dirty="0">
                          <a:solidFill>
                            <a:srgbClr val="0000FF"/>
                          </a:solidFill>
                          <a:uFill>
                            <a:solidFill>
                              <a:srgbClr val="FFFFFF"/>
                            </a:solidFill>
                          </a:uFill>
                          <a:latin typeface="Calibri"/>
                          <a:hlinkClick r:id="rId36"/>
                        </a:rPr>
                        <a:t>Lamb</a:t>
                      </a:r>
                      <a:r>
                        <a:rPr lang="en-US" sz="2400" strike="noStrike" spc="-1" dirty="0">
                          <a:solidFill>
                            <a:srgbClr val="000000"/>
                          </a:solidFill>
                          <a:uFill>
                            <a:solidFill>
                              <a:srgbClr val="FFFFFF"/>
                            </a:solidFill>
                          </a:uFill>
                          <a:latin typeface="Calibri"/>
                        </a:rPr>
                        <a:t> </a:t>
                      </a:r>
                      <a:r>
                        <a:rPr lang="en-US" sz="2400" u="sng" strike="noStrike" spc="-1" dirty="0">
                          <a:solidFill>
                            <a:srgbClr val="0000FF"/>
                          </a:solidFill>
                          <a:uFill>
                            <a:solidFill>
                              <a:srgbClr val="FFFFFF"/>
                            </a:solidFill>
                          </a:uFill>
                          <a:latin typeface="Calibri"/>
                          <a:hlinkClick r:id="rId37"/>
                        </a:rPr>
                        <a:t>slain</a:t>
                      </a:r>
                      <a:r>
                        <a:rPr lang="en-US" sz="2400" strike="noStrike" spc="-1" dirty="0">
                          <a:solidFill>
                            <a:srgbClr val="000000"/>
                          </a:solidFill>
                          <a:uFill>
                            <a:solidFill>
                              <a:srgbClr val="FFFFFF"/>
                            </a:solidFill>
                          </a:uFill>
                          <a:latin typeface="Calibri"/>
                        </a:rPr>
                        <a:t> </a:t>
                      </a:r>
                      <a:r>
                        <a:rPr lang="en-US" sz="2400" u="sng" strike="noStrike" spc="-1" dirty="0">
                          <a:solidFill>
                            <a:srgbClr val="0000FF"/>
                          </a:solidFill>
                          <a:uFill>
                            <a:solidFill>
                              <a:srgbClr val="FFFFFF"/>
                            </a:solidFill>
                          </a:uFill>
                          <a:latin typeface="Calibri"/>
                          <a:hlinkClick r:id="rId38"/>
                        </a:rPr>
                        <a:t>from</a:t>
                      </a:r>
                      <a:r>
                        <a:rPr lang="en-US" sz="2400" strike="noStrike" spc="-1" dirty="0">
                          <a:solidFill>
                            <a:srgbClr val="000000"/>
                          </a:solidFill>
                          <a:uFill>
                            <a:solidFill>
                              <a:srgbClr val="FFFFFF"/>
                            </a:solidFill>
                          </a:uFill>
                          <a:latin typeface="Calibri"/>
                        </a:rPr>
                        <a:t> the </a:t>
                      </a:r>
                      <a:r>
                        <a:rPr lang="en-US" sz="2400" u="sng" strike="noStrike" spc="-1" dirty="0">
                          <a:solidFill>
                            <a:srgbClr val="0000FF"/>
                          </a:solidFill>
                          <a:uFill>
                            <a:solidFill>
                              <a:srgbClr val="FFFFFF"/>
                            </a:solidFill>
                          </a:uFill>
                          <a:latin typeface="Calibri"/>
                          <a:hlinkClick r:id="rId39"/>
                        </a:rPr>
                        <a:t>foundation</a:t>
                      </a:r>
                      <a:r>
                        <a:rPr lang="en-US" sz="2400" strike="noStrike" spc="-1" dirty="0">
                          <a:solidFill>
                            <a:srgbClr val="000000"/>
                          </a:solidFill>
                          <a:uFill>
                            <a:solidFill>
                              <a:srgbClr val="FFFFFF"/>
                            </a:solidFill>
                          </a:uFill>
                          <a:latin typeface="Calibri"/>
                        </a:rPr>
                        <a:t> of the </a:t>
                      </a:r>
                      <a:r>
                        <a:rPr lang="en-US" sz="2400" u="sng" strike="noStrike" spc="-1" dirty="0">
                          <a:solidFill>
                            <a:srgbClr val="0000FF"/>
                          </a:solidFill>
                          <a:uFill>
                            <a:solidFill>
                              <a:srgbClr val="FFFFFF"/>
                            </a:solidFill>
                          </a:uFill>
                          <a:latin typeface="Calibri"/>
                          <a:hlinkClick r:id="rId40"/>
                        </a:rPr>
                        <a:t>world.</a:t>
                      </a:r>
                      <a:r>
                        <a:rPr lang="en-US" sz="2400" strike="noStrike" spc="-1" dirty="0">
                          <a:solidFill>
                            <a:srgbClr val="000000"/>
                          </a:solidFill>
                          <a:uFill>
                            <a:solidFill>
                              <a:srgbClr val="FFFFFF"/>
                            </a:solidFill>
                          </a:uFill>
                          <a:latin typeface="Calibri"/>
                        </a:rPr>
                        <a:t> </a:t>
                      </a:r>
                      <a:endParaRPr dirty="0"/>
                    </a:p>
                  </a:txBody>
                  <a:tcPr>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2"/>
                  </a:ext>
                </a:extLst>
              </a:tr>
              <a:tr h="353952">
                <a:tc>
                  <a:txBody>
                    <a:bodyPr/>
                    <a:lstStyle/>
                    <a:p>
                      <a:pPr>
                        <a:lnSpc>
                          <a:spcPct val="100000"/>
                        </a:lnSpc>
                      </a:pPr>
                      <a:r>
                        <a:rPr lang="en-US" sz="2400" strike="noStrike" spc="-1" dirty="0">
                          <a:solidFill>
                            <a:srgbClr val="000000"/>
                          </a:solidFill>
                          <a:uFill>
                            <a:solidFill>
                              <a:srgbClr val="FFFFFF"/>
                            </a:solidFill>
                          </a:uFill>
                          <a:latin typeface="Calibri"/>
                        </a:rPr>
                        <a:t>13:9  If any </a:t>
                      </a:r>
                      <a:r>
                        <a:rPr lang="en-US" sz="2400" u="sng" strike="noStrike" spc="-1" dirty="0">
                          <a:solidFill>
                            <a:srgbClr val="0000FF"/>
                          </a:solidFill>
                          <a:uFill>
                            <a:solidFill>
                              <a:srgbClr val="FFFFFF"/>
                            </a:solidFill>
                          </a:uFill>
                          <a:latin typeface="Calibri"/>
                          <a:hlinkClick r:id="rId41"/>
                        </a:rPr>
                        <a:t>man</a:t>
                      </a:r>
                      <a:r>
                        <a:rPr lang="en-US" sz="2400" strike="noStrike" spc="-1" dirty="0">
                          <a:solidFill>
                            <a:srgbClr val="000000"/>
                          </a:solidFill>
                          <a:uFill>
                            <a:solidFill>
                              <a:srgbClr val="FFFFFF"/>
                            </a:solidFill>
                          </a:uFill>
                          <a:latin typeface="Calibri"/>
                        </a:rPr>
                        <a:t> </a:t>
                      </a:r>
                      <a:r>
                        <a:rPr lang="en-US" sz="2400" u="sng" strike="noStrike" spc="-1" dirty="0">
                          <a:solidFill>
                            <a:srgbClr val="0000FF"/>
                          </a:solidFill>
                          <a:uFill>
                            <a:solidFill>
                              <a:srgbClr val="FFFFFF"/>
                            </a:solidFill>
                          </a:uFill>
                          <a:latin typeface="Calibri"/>
                          <a:hlinkClick r:id="rId42"/>
                        </a:rPr>
                        <a:t>have</a:t>
                      </a:r>
                      <a:r>
                        <a:rPr lang="en-US" sz="2400" strike="noStrike" spc="-1" dirty="0">
                          <a:solidFill>
                            <a:srgbClr val="000000"/>
                          </a:solidFill>
                          <a:uFill>
                            <a:solidFill>
                              <a:srgbClr val="FFFFFF"/>
                            </a:solidFill>
                          </a:uFill>
                          <a:latin typeface="Calibri"/>
                        </a:rPr>
                        <a:t> an </a:t>
                      </a:r>
                      <a:r>
                        <a:rPr lang="en-US" sz="2400" u="sng" strike="noStrike" spc="-1" dirty="0">
                          <a:solidFill>
                            <a:srgbClr val="0000FF"/>
                          </a:solidFill>
                          <a:uFill>
                            <a:solidFill>
                              <a:srgbClr val="FFFFFF"/>
                            </a:solidFill>
                          </a:uFill>
                          <a:latin typeface="Calibri"/>
                          <a:hlinkClick r:id="rId43"/>
                        </a:rPr>
                        <a:t>ear,</a:t>
                      </a:r>
                      <a:r>
                        <a:rPr lang="en-US" sz="2400" strike="noStrike" spc="-1" dirty="0">
                          <a:solidFill>
                            <a:srgbClr val="000000"/>
                          </a:solidFill>
                          <a:uFill>
                            <a:solidFill>
                              <a:srgbClr val="FFFFFF"/>
                            </a:solidFill>
                          </a:uFill>
                          <a:latin typeface="Calibri"/>
                        </a:rPr>
                        <a:t> let him </a:t>
                      </a:r>
                      <a:r>
                        <a:rPr lang="en-US" sz="2400" u="sng" strike="noStrike" spc="-1" dirty="0">
                          <a:solidFill>
                            <a:srgbClr val="0000FF"/>
                          </a:solidFill>
                          <a:uFill>
                            <a:solidFill>
                              <a:srgbClr val="FFFFFF"/>
                            </a:solidFill>
                          </a:uFill>
                          <a:latin typeface="Calibri"/>
                          <a:hlinkClick r:id="rId44"/>
                        </a:rPr>
                        <a:t>hear</a:t>
                      </a:r>
                      <a:r>
                        <a:rPr lang="en-US" sz="2400" strike="noStrike" spc="-1" dirty="0">
                          <a:solidFill>
                            <a:srgbClr val="000000"/>
                          </a:solidFill>
                          <a:uFill>
                            <a:solidFill>
                              <a:srgbClr val="FFFFFF"/>
                            </a:solidFill>
                          </a:uFill>
                          <a:latin typeface="Calibri"/>
                        </a:rPr>
                        <a:t>. </a:t>
                      </a:r>
                      <a:endParaRPr dirty="0"/>
                    </a:p>
                  </a:txBody>
                  <a:tcPr>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3"/>
                  </a:ext>
                </a:extLst>
              </a:tr>
            </a:tbl>
          </a:graphicData>
        </a:graphic>
      </p:graphicFrame>
      <p:sp>
        <p:nvSpPr>
          <p:cNvPr id="440" name="TextShape 2"/>
          <p:cNvSpPr txBox="1"/>
          <p:nvPr/>
        </p:nvSpPr>
        <p:spPr>
          <a:xfrm>
            <a:off x="6553080" y="6356520"/>
            <a:ext cx="2133360" cy="364680"/>
          </a:xfrm>
          <a:prstGeom prst="rect">
            <a:avLst/>
          </a:prstGeom>
          <a:noFill/>
          <a:ln>
            <a:noFill/>
          </a:ln>
        </p:spPr>
        <p:txBody>
          <a:bodyPr anchor="ctr"/>
          <a:lstStyle/>
          <a:p>
            <a:pPr algn="r">
              <a:lnSpc>
                <a:spcPct val="100000"/>
              </a:lnSpc>
            </a:pPr>
            <a:fld id="{15308088-421D-4DC5-965C-0F611674B02A}" type="slidenum">
              <a:rPr lang="en-US" sz="1200" strike="noStrike" spc="-1">
                <a:solidFill>
                  <a:srgbClr val="8B8B8B"/>
                </a:solidFill>
                <a:uFill>
                  <a:solidFill>
                    <a:srgbClr val="FFFFFF"/>
                  </a:solidFill>
                </a:uFill>
                <a:latin typeface="Calibri"/>
              </a:rPr>
              <a:t>67</a:t>
            </a:fld>
            <a:endParaRPr/>
          </a:p>
        </p:txBody>
      </p:sp>
      <p:sp>
        <p:nvSpPr>
          <p:cNvPr id="441" name="TextShape 3"/>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442" name="CustomShape 4"/>
          <p:cNvSpPr/>
          <p:nvPr/>
        </p:nvSpPr>
        <p:spPr>
          <a:xfrm>
            <a:off x="562095" y="5200770"/>
            <a:ext cx="8305560" cy="1186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800" b="1" u="sng" strike="noStrike" spc="-1" dirty="0">
                <a:solidFill>
                  <a:srgbClr val="0070C0"/>
                </a:solidFill>
                <a:uFill>
                  <a:solidFill>
                    <a:srgbClr val="FFFFFF"/>
                  </a:solidFill>
                </a:uFill>
                <a:latin typeface="Calibri"/>
              </a:rPr>
              <a:t>DANIEL 11:41  </a:t>
            </a:r>
            <a:r>
              <a:rPr lang="en-US" sz="1800" b="1" u="sng" strike="noStrike" spc="-1" dirty="0">
                <a:uFill>
                  <a:solidFill>
                    <a:srgbClr val="FFFFFF"/>
                  </a:solidFill>
                </a:uFill>
                <a:latin typeface="Calibri"/>
              </a:rPr>
              <a:t>He shall </a:t>
            </a:r>
            <a:r>
              <a:rPr lang="en-US" sz="1800" b="1" u="sng" strike="noStrike" spc="-1" dirty="0">
                <a:uFill>
                  <a:solidFill>
                    <a:srgbClr val="FFFFFF"/>
                  </a:solidFill>
                </a:uFill>
                <a:latin typeface="Calibri"/>
                <a:hlinkClick r:id="rId45">
                  <a:extLst>
                    <a:ext uri="{A12FA001-AC4F-418D-AE19-62706E023703}">
                      <ahyp:hlinkClr xmlns:ahyp="http://schemas.microsoft.com/office/drawing/2018/hyperlinkcolor" val="tx"/>
                    </a:ext>
                  </a:extLst>
                </a:hlinkClick>
              </a:rPr>
              <a:t>enter</a:t>
            </a:r>
            <a:r>
              <a:rPr lang="en-US" sz="1800" b="1" u="sng" strike="noStrike" spc="-1" dirty="0">
                <a:uFill>
                  <a:solidFill>
                    <a:srgbClr val="FFFFFF"/>
                  </a:solidFill>
                </a:uFill>
                <a:latin typeface="Calibri"/>
              </a:rPr>
              <a:t> also into the </a:t>
            </a:r>
            <a:r>
              <a:rPr lang="en-US" sz="1800" b="1" u="sng" strike="noStrike" spc="-1" dirty="0">
                <a:uFill>
                  <a:solidFill>
                    <a:srgbClr val="FFFFFF"/>
                  </a:solidFill>
                </a:uFill>
                <a:latin typeface="Calibri"/>
                <a:hlinkClick r:id="rId46">
                  <a:extLst>
                    <a:ext uri="{A12FA001-AC4F-418D-AE19-62706E023703}">
                      <ahyp:hlinkClr xmlns:ahyp="http://schemas.microsoft.com/office/drawing/2018/hyperlinkcolor" val="tx"/>
                    </a:ext>
                  </a:extLst>
                </a:hlinkClick>
              </a:rPr>
              <a:t>glorious</a:t>
            </a:r>
            <a:r>
              <a:rPr lang="en-US" sz="1800" b="1" u="sng" strike="noStrike" spc="-1" dirty="0">
                <a:uFill>
                  <a:solidFill>
                    <a:srgbClr val="FFFFFF"/>
                  </a:solidFill>
                </a:uFill>
                <a:latin typeface="Calibri"/>
              </a:rPr>
              <a:t> </a:t>
            </a:r>
            <a:r>
              <a:rPr lang="en-US" sz="1800" b="1" u="sng" strike="noStrike" spc="-1" dirty="0">
                <a:uFill>
                  <a:solidFill>
                    <a:srgbClr val="FFFFFF"/>
                  </a:solidFill>
                </a:uFill>
                <a:latin typeface="Calibri"/>
                <a:hlinkClick r:id="rId47">
                  <a:extLst>
                    <a:ext uri="{A12FA001-AC4F-418D-AE19-62706E023703}">
                      <ahyp:hlinkClr xmlns:ahyp="http://schemas.microsoft.com/office/drawing/2018/hyperlinkcolor" val="tx"/>
                    </a:ext>
                  </a:extLst>
                </a:hlinkClick>
              </a:rPr>
              <a:t>land,</a:t>
            </a:r>
            <a:r>
              <a:rPr lang="en-US" sz="1800" b="1" u="sng" strike="noStrike" spc="-1" dirty="0">
                <a:uFill>
                  <a:solidFill>
                    <a:srgbClr val="FFFFFF"/>
                  </a:solidFill>
                </a:uFill>
                <a:latin typeface="Calibri"/>
              </a:rPr>
              <a:t> and </a:t>
            </a:r>
            <a:r>
              <a:rPr lang="en-US" sz="1800" b="1" u="sng" strike="noStrike" spc="-1" dirty="0">
                <a:uFill>
                  <a:solidFill>
                    <a:srgbClr val="FFFFFF"/>
                  </a:solidFill>
                </a:uFill>
                <a:latin typeface="Calibri"/>
                <a:hlinkClick r:id="rId48">
                  <a:extLst>
                    <a:ext uri="{A12FA001-AC4F-418D-AE19-62706E023703}">
                      <ahyp:hlinkClr xmlns:ahyp="http://schemas.microsoft.com/office/drawing/2018/hyperlinkcolor" val="tx"/>
                    </a:ext>
                  </a:extLst>
                </a:hlinkClick>
              </a:rPr>
              <a:t>many</a:t>
            </a:r>
            <a:r>
              <a:rPr lang="en-US" sz="1800" b="1" u="sng" strike="noStrike" spc="-1" dirty="0">
                <a:uFill>
                  <a:solidFill>
                    <a:srgbClr val="FFFFFF"/>
                  </a:solidFill>
                </a:uFill>
                <a:latin typeface="Calibri"/>
              </a:rPr>
              <a:t> countries shall be </a:t>
            </a:r>
            <a:r>
              <a:rPr lang="en-US" sz="1800" b="1" u="sng" strike="noStrike" spc="-1" dirty="0">
                <a:uFill>
                  <a:solidFill>
                    <a:srgbClr val="FFFFFF"/>
                  </a:solidFill>
                </a:uFill>
                <a:latin typeface="Calibri"/>
                <a:hlinkClick r:id="rId49">
                  <a:extLst>
                    <a:ext uri="{A12FA001-AC4F-418D-AE19-62706E023703}">
                      <ahyp:hlinkClr xmlns:ahyp="http://schemas.microsoft.com/office/drawing/2018/hyperlinkcolor" val="tx"/>
                    </a:ext>
                  </a:extLst>
                </a:hlinkClick>
              </a:rPr>
              <a:t>overthrown</a:t>
            </a:r>
            <a:r>
              <a:rPr lang="en-US" sz="1800" b="1" u="sng" strike="noStrike" spc="-1" dirty="0">
                <a:uFill>
                  <a:solidFill>
                    <a:srgbClr val="FFFFFF"/>
                  </a:solidFill>
                </a:uFill>
                <a:latin typeface="Calibri"/>
              </a:rPr>
              <a:t>:</a:t>
            </a:r>
            <a:r>
              <a:rPr lang="en-US" sz="1800" b="1" u="sng" strike="noStrike" spc="-1" dirty="0">
                <a:highlight>
                  <a:srgbClr val="FFFF00"/>
                </a:highlight>
                <a:uFill>
                  <a:solidFill>
                    <a:srgbClr val="FFFFFF"/>
                  </a:solidFill>
                </a:uFill>
                <a:latin typeface="Calibri"/>
              </a:rPr>
              <a:t> but these shall </a:t>
            </a:r>
            <a:r>
              <a:rPr lang="en-US" sz="1800" b="1" u="sng" strike="noStrike" spc="-1" dirty="0">
                <a:highlight>
                  <a:srgbClr val="FFFF00"/>
                </a:highlight>
                <a:uFill>
                  <a:solidFill>
                    <a:srgbClr val="FFFFFF"/>
                  </a:solidFill>
                </a:uFill>
                <a:latin typeface="Calibri"/>
                <a:hlinkClick r:id="rId50">
                  <a:extLst>
                    <a:ext uri="{A12FA001-AC4F-418D-AE19-62706E023703}">
                      <ahyp:hlinkClr xmlns:ahyp="http://schemas.microsoft.com/office/drawing/2018/hyperlinkcolor" val="tx"/>
                    </a:ext>
                  </a:extLst>
                </a:hlinkClick>
              </a:rPr>
              <a:t>escape</a:t>
            </a:r>
            <a:r>
              <a:rPr lang="en-US" sz="1800" b="1" u="sng" strike="noStrike" spc="-1" dirty="0">
                <a:highlight>
                  <a:srgbClr val="FFFF00"/>
                </a:highlight>
                <a:uFill>
                  <a:solidFill>
                    <a:srgbClr val="FFFFFF"/>
                  </a:solidFill>
                </a:uFill>
                <a:latin typeface="Calibri"/>
              </a:rPr>
              <a:t> out of his </a:t>
            </a:r>
            <a:r>
              <a:rPr lang="en-US" sz="1800" b="1" u="sng" strike="noStrike" spc="-1" dirty="0">
                <a:highlight>
                  <a:srgbClr val="FFFF00"/>
                </a:highlight>
                <a:uFill>
                  <a:solidFill>
                    <a:srgbClr val="FFFFFF"/>
                  </a:solidFill>
                </a:uFill>
                <a:latin typeface="Calibri"/>
                <a:hlinkClick r:id="rId51">
                  <a:extLst>
                    <a:ext uri="{A12FA001-AC4F-418D-AE19-62706E023703}">
                      <ahyp:hlinkClr xmlns:ahyp="http://schemas.microsoft.com/office/drawing/2018/hyperlinkcolor" val="tx"/>
                    </a:ext>
                  </a:extLst>
                </a:hlinkClick>
              </a:rPr>
              <a:t>hand,</a:t>
            </a:r>
            <a:r>
              <a:rPr lang="en-US" sz="1800" b="1" u="sng" strike="noStrike" spc="-1" dirty="0">
                <a:highlight>
                  <a:srgbClr val="FFFF00"/>
                </a:highlight>
                <a:uFill>
                  <a:solidFill>
                    <a:srgbClr val="FFFFFF"/>
                  </a:solidFill>
                </a:uFill>
                <a:latin typeface="Calibri"/>
              </a:rPr>
              <a:t> even </a:t>
            </a:r>
            <a:r>
              <a:rPr lang="en-US" sz="1800" b="1" u="sng" strike="noStrike" spc="-1" dirty="0">
                <a:highlight>
                  <a:srgbClr val="FFFF00"/>
                </a:highlight>
                <a:uFill>
                  <a:solidFill>
                    <a:srgbClr val="FFFFFF"/>
                  </a:solidFill>
                </a:uFill>
                <a:latin typeface="Calibri"/>
                <a:hlinkClick r:id="rId52">
                  <a:extLst>
                    <a:ext uri="{A12FA001-AC4F-418D-AE19-62706E023703}">
                      <ahyp:hlinkClr xmlns:ahyp="http://schemas.microsoft.com/office/drawing/2018/hyperlinkcolor" val="tx"/>
                    </a:ext>
                  </a:extLst>
                </a:hlinkClick>
              </a:rPr>
              <a:t>Edom,</a:t>
            </a:r>
            <a:r>
              <a:rPr lang="en-US" sz="1800" b="1" u="sng" strike="noStrike" spc="-1" dirty="0">
                <a:highlight>
                  <a:srgbClr val="FFFF00"/>
                </a:highlight>
                <a:uFill>
                  <a:solidFill>
                    <a:srgbClr val="FFFFFF"/>
                  </a:solidFill>
                </a:uFill>
                <a:latin typeface="Calibri"/>
              </a:rPr>
              <a:t> and </a:t>
            </a:r>
            <a:r>
              <a:rPr lang="en-US" sz="1800" b="1" u="sng" strike="noStrike" spc="-1" dirty="0">
                <a:highlight>
                  <a:srgbClr val="FFFF00"/>
                </a:highlight>
                <a:uFill>
                  <a:solidFill>
                    <a:srgbClr val="FFFFFF"/>
                  </a:solidFill>
                </a:uFill>
                <a:latin typeface="Calibri"/>
                <a:hlinkClick r:id="rId53">
                  <a:extLst>
                    <a:ext uri="{A12FA001-AC4F-418D-AE19-62706E023703}">
                      <ahyp:hlinkClr xmlns:ahyp="http://schemas.microsoft.com/office/drawing/2018/hyperlinkcolor" val="tx"/>
                    </a:ext>
                  </a:extLst>
                </a:hlinkClick>
              </a:rPr>
              <a:t>Moab,</a:t>
            </a:r>
            <a:r>
              <a:rPr lang="en-US" sz="1800" b="1" u="sng" strike="noStrike" spc="-1" dirty="0">
                <a:highlight>
                  <a:srgbClr val="FFFF00"/>
                </a:highlight>
                <a:uFill>
                  <a:solidFill>
                    <a:srgbClr val="FFFFFF"/>
                  </a:solidFill>
                </a:uFill>
                <a:latin typeface="Calibri"/>
              </a:rPr>
              <a:t> and the </a:t>
            </a:r>
            <a:r>
              <a:rPr lang="en-US" sz="1800" b="1" u="sng" strike="noStrike" spc="-1" dirty="0">
                <a:highlight>
                  <a:srgbClr val="FFFF00"/>
                </a:highlight>
                <a:uFill>
                  <a:solidFill>
                    <a:srgbClr val="FFFFFF"/>
                  </a:solidFill>
                </a:uFill>
                <a:latin typeface="Calibri"/>
                <a:hlinkClick r:id="rId54">
                  <a:extLst>
                    <a:ext uri="{A12FA001-AC4F-418D-AE19-62706E023703}">
                      <ahyp:hlinkClr xmlns:ahyp="http://schemas.microsoft.com/office/drawing/2018/hyperlinkcolor" val="tx"/>
                    </a:ext>
                  </a:extLst>
                </a:hlinkClick>
              </a:rPr>
              <a:t>chief</a:t>
            </a:r>
            <a:r>
              <a:rPr lang="en-US" sz="1800" b="1" u="sng" strike="noStrike" spc="-1" dirty="0">
                <a:highlight>
                  <a:srgbClr val="FFFF00"/>
                </a:highlight>
                <a:uFill>
                  <a:solidFill>
                    <a:srgbClr val="FFFFFF"/>
                  </a:solidFill>
                </a:uFill>
                <a:latin typeface="Calibri"/>
              </a:rPr>
              <a:t> of the </a:t>
            </a:r>
            <a:r>
              <a:rPr lang="en-US" sz="1800" b="1" u="sng" strike="noStrike" spc="-1" dirty="0">
                <a:highlight>
                  <a:srgbClr val="FFFF00"/>
                </a:highlight>
                <a:uFill>
                  <a:solidFill>
                    <a:srgbClr val="FFFFFF"/>
                  </a:solidFill>
                </a:uFill>
                <a:latin typeface="Calibri"/>
                <a:hlinkClick r:id="rId55">
                  <a:extLst>
                    <a:ext uri="{A12FA001-AC4F-418D-AE19-62706E023703}">
                      <ahyp:hlinkClr xmlns:ahyp="http://schemas.microsoft.com/office/drawing/2018/hyperlinkcolor" val="tx"/>
                    </a:ext>
                  </a:extLst>
                </a:hlinkClick>
              </a:rPr>
              <a:t>children</a:t>
            </a:r>
            <a:r>
              <a:rPr lang="en-US" sz="1800" b="1" u="sng" strike="noStrike" spc="-1" dirty="0">
                <a:highlight>
                  <a:srgbClr val="FFFF00"/>
                </a:highlight>
                <a:uFill>
                  <a:solidFill>
                    <a:srgbClr val="FFFFFF"/>
                  </a:solidFill>
                </a:uFill>
                <a:latin typeface="Calibri"/>
              </a:rPr>
              <a:t> of </a:t>
            </a:r>
            <a:r>
              <a:rPr lang="en-US" sz="1800" b="1" u="sng" strike="noStrike" spc="-1" dirty="0">
                <a:highlight>
                  <a:srgbClr val="FFFF00"/>
                </a:highlight>
                <a:uFill>
                  <a:solidFill>
                    <a:srgbClr val="FFFFFF"/>
                  </a:solidFill>
                </a:uFill>
                <a:latin typeface="Calibri"/>
                <a:hlinkClick r:id="rId56">
                  <a:extLst>
                    <a:ext uri="{A12FA001-AC4F-418D-AE19-62706E023703}">
                      <ahyp:hlinkClr xmlns:ahyp="http://schemas.microsoft.com/office/drawing/2018/hyperlinkcolor" val="tx"/>
                    </a:ext>
                  </a:extLst>
                </a:hlinkClick>
              </a:rPr>
              <a:t>Ammon</a:t>
            </a:r>
            <a:endParaRPr dirty="0">
              <a:highlight>
                <a:srgbClr val="FFFF00"/>
              </a:highlight>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447" name="TextShape 2"/>
          <p:cNvSpPr txBox="1"/>
          <p:nvPr/>
        </p:nvSpPr>
        <p:spPr>
          <a:xfrm>
            <a:off x="6553080" y="6356520"/>
            <a:ext cx="2133360" cy="364680"/>
          </a:xfrm>
          <a:prstGeom prst="rect">
            <a:avLst/>
          </a:prstGeom>
          <a:noFill/>
          <a:ln>
            <a:noFill/>
          </a:ln>
        </p:spPr>
        <p:txBody>
          <a:bodyPr anchor="ctr"/>
          <a:lstStyle/>
          <a:p>
            <a:pPr algn="r">
              <a:lnSpc>
                <a:spcPct val="100000"/>
              </a:lnSpc>
            </a:pPr>
            <a:fld id="{5F926540-F9DA-40E9-8953-C9230CD6F63A}" type="slidenum">
              <a:rPr lang="en-US" sz="1200" strike="noStrike" spc="-1">
                <a:solidFill>
                  <a:srgbClr val="8B8B8B"/>
                </a:solidFill>
                <a:uFill>
                  <a:solidFill>
                    <a:srgbClr val="FFFFFF"/>
                  </a:solidFill>
                </a:uFill>
                <a:latin typeface="Calibri"/>
              </a:rPr>
              <a:t>68</a:t>
            </a:fld>
            <a:endParaRPr/>
          </a:p>
        </p:txBody>
      </p:sp>
      <p:sp>
        <p:nvSpPr>
          <p:cNvPr id="448" name="CustomShape 3"/>
          <p:cNvSpPr/>
          <p:nvPr/>
        </p:nvSpPr>
        <p:spPr>
          <a:xfrm>
            <a:off x="380880" y="609480"/>
            <a:ext cx="8381520" cy="564844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2400" b="1" strike="noStrike" spc="-1" dirty="0">
                <a:solidFill>
                  <a:srgbClr val="000000"/>
                </a:solidFill>
                <a:uFill>
                  <a:solidFill>
                    <a:srgbClr val="FFFFFF"/>
                  </a:solidFill>
                </a:uFill>
                <a:latin typeface="Calibri"/>
              </a:rPr>
              <a:t>Revelation 17:9   And here [is] the mind which hath wisdom. </a:t>
            </a:r>
            <a:r>
              <a:rPr lang="en-US" sz="2400" b="1" strike="noStrike" spc="-1" dirty="0">
                <a:solidFill>
                  <a:srgbClr val="000000"/>
                </a:solidFill>
                <a:highlight>
                  <a:srgbClr val="FFFF00"/>
                </a:highlight>
                <a:uFill>
                  <a:solidFill>
                    <a:srgbClr val="FFFFFF"/>
                  </a:solidFill>
                </a:uFill>
                <a:latin typeface="Calibri"/>
              </a:rPr>
              <a:t>The seven heads are seven mountains, on which the woman </a:t>
            </a:r>
            <a:r>
              <a:rPr lang="en-US" sz="2400" b="1" strike="noStrike" spc="-1" dirty="0" err="1">
                <a:solidFill>
                  <a:srgbClr val="000000"/>
                </a:solidFill>
                <a:highlight>
                  <a:srgbClr val="FFFF00"/>
                </a:highlight>
                <a:uFill>
                  <a:solidFill>
                    <a:srgbClr val="FFFFFF"/>
                  </a:solidFill>
                </a:uFill>
                <a:latin typeface="Calibri"/>
              </a:rPr>
              <a:t>sitteth</a:t>
            </a:r>
            <a:r>
              <a:rPr lang="en-US" sz="2400" b="1" strike="noStrike" spc="-1" dirty="0">
                <a:solidFill>
                  <a:srgbClr val="000000"/>
                </a:solidFill>
                <a:highlight>
                  <a:srgbClr val="FFFF00"/>
                </a:highlight>
                <a:uFill>
                  <a:solidFill>
                    <a:srgbClr val="FFFFFF"/>
                  </a:solidFill>
                </a:uFill>
                <a:latin typeface="Calibri"/>
              </a:rPr>
              <a:t>. </a:t>
            </a:r>
            <a:r>
              <a:rPr lang="en-US" sz="2400" b="1" strike="noStrike" spc="-1" dirty="0">
                <a:solidFill>
                  <a:srgbClr val="000000"/>
                </a:solidFill>
                <a:uFill>
                  <a:solidFill>
                    <a:srgbClr val="FFFFFF"/>
                  </a:solidFill>
                </a:uFill>
                <a:latin typeface="Calibri"/>
              </a:rPr>
              <a:t>
Revelation 17:10   </a:t>
            </a:r>
            <a:r>
              <a:rPr lang="en-US" sz="2400" b="1" strike="noStrike" spc="-1" dirty="0">
                <a:solidFill>
                  <a:srgbClr val="000000"/>
                </a:solidFill>
                <a:highlight>
                  <a:srgbClr val="FFFF00"/>
                </a:highlight>
                <a:uFill>
                  <a:solidFill>
                    <a:srgbClr val="FFFFFF"/>
                  </a:solidFill>
                </a:uFill>
                <a:latin typeface="Calibri"/>
              </a:rPr>
              <a:t>And there are seven kings</a:t>
            </a:r>
            <a:r>
              <a:rPr lang="en-US" sz="2400" b="1" strike="noStrike" spc="-1" dirty="0">
                <a:solidFill>
                  <a:srgbClr val="000000"/>
                </a:solidFill>
                <a:uFill>
                  <a:solidFill>
                    <a:srgbClr val="FFFFFF"/>
                  </a:solidFill>
                </a:uFill>
                <a:latin typeface="Calibri"/>
              </a:rPr>
              <a:t>: five are fallen, </a:t>
            </a:r>
            <a:r>
              <a:rPr lang="en-US" sz="2400" b="1" i="1" spc="-1" dirty="0">
                <a:solidFill>
                  <a:srgbClr val="00B0F0"/>
                </a:solidFill>
                <a:uFill>
                  <a:solidFill>
                    <a:srgbClr val="FFFFFF"/>
                  </a:solidFill>
                </a:uFill>
                <a:latin typeface="Calibri"/>
              </a:rPr>
              <a:t>(Assyria, Egypt, Babylon, Persia, Greece had at the time of John was fallen)</a:t>
            </a:r>
            <a:r>
              <a:rPr lang="en-US" sz="2400" b="1" spc="-1" dirty="0">
                <a:solidFill>
                  <a:srgbClr val="00B0F0"/>
                </a:solidFill>
                <a:uFill>
                  <a:solidFill>
                    <a:srgbClr val="FFFFFF"/>
                  </a:solidFill>
                </a:uFill>
                <a:latin typeface="Calibri"/>
              </a:rPr>
              <a:t> </a:t>
            </a:r>
            <a:r>
              <a:rPr lang="en-US" sz="2400" b="1" strike="noStrike" spc="-1" dirty="0">
                <a:solidFill>
                  <a:srgbClr val="000000"/>
                </a:solidFill>
                <a:uFill>
                  <a:solidFill>
                    <a:srgbClr val="FFFFFF"/>
                  </a:solidFill>
                </a:uFill>
                <a:latin typeface="Calibri"/>
              </a:rPr>
              <a:t>and one is, </a:t>
            </a:r>
            <a:r>
              <a:rPr lang="en-US" sz="2400" b="1" strike="noStrike" spc="-1" dirty="0">
                <a:solidFill>
                  <a:srgbClr val="00B0F0"/>
                </a:solidFill>
                <a:uFill>
                  <a:solidFill>
                    <a:srgbClr val="FFFFFF"/>
                  </a:solidFill>
                </a:uFill>
                <a:latin typeface="Calibri"/>
              </a:rPr>
              <a:t>(Rome was in power) </a:t>
            </a:r>
            <a:r>
              <a:rPr lang="en-US" sz="2400" b="1" strike="noStrike" spc="-1" dirty="0">
                <a:solidFill>
                  <a:srgbClr val="000000"/>
                </a:solidFill>
                <a:uFill>
                  <a:solidFill>
                    <a:srgbClr val="FFFFFF"/>
                  </a:solidFill>
                </a:uFill>
                <a:latin typeface="Calibri"/>
              </a:rPr>
              <a:t>and the other is not yet come</a:t>
            </a:r>
            <a:r>
              <a:rPr lang="en-US" sz="2400" b="1" i="1" strike="noStrike" spc="-1" dirty="0">
                <a:solidFill>
                  <a:srgbClr val="00B0F0"/>
                </a:solidFill>
                <a:uFill>
                  <a:solidFill>
                    <a:srgbClr val="FFFFFF"/>
                  </a:solidFill>
                </a:uFill>
                <a:latin typeface="Calibri"/>
              </a:rPr>
              <a:t>;(kingdom of toes of democracies and socialism)</a:t>
            </a:r>
            <a:r>
              <a:rPr lang="en-US" sz="2400" b="1" strike="noStrike" spc="-1" dirty="0">
                <a:solidFill>
                  <a:srgbClr val="000000"/>
                </a:solidFill>
                <a:uFill>
                  <a:solidFill>
                    <a:srgbClr val="FFFFFF"/>
                  </a:solidFill>
                </a:uFill>
                <a:latin typeface="Calibri"/>
              </a:rPr>
              <a:t> and when he cometh, he must continue a short space. 
Revelation 17:11   And the beast that was, and is not, even he is the eighth, and is of the seven, and </a:t>
            </a:r>
            <a:r>
              <a:rPr lang="en-US" sz="2400" b="1" strike="noStrike" spc="-1" dirty="0" err="1">
                <a:solidFill>
                  <a:srgbClr val="000000"/>
                </a:solidFill>
                <a:uFill>
                  <a:solidFill>
                    <a:srgbClr val="FFFFFF"/>
                  </a:solidFill>
                </a:uFill>
                <a:latin typeface="Calibri"/>
              </a:rPr>
              <a:t>goeth</a:t>
            </a:r>
            <a:r>
              <a:rPr lang="en-US" sz="2400" b="1" strike="noStrike" spc="-1" dirty="0">
                <a:solidFill>
                  <a:srgbClr val="000000"/>
                </a:solidFill>
                <a:uFill>
                  <a:solidFill>
                    <a:srgbClr val="FFFFFF"/>
                  </a:solidFill>
                </a:uFill>
                <a:latin typeface="Calibri"/>
              </a:rPr>
              <a:t> into perdition. </a:t>
            </a:r>
            <a:r>
              <a:rPr lang="en-US" sz="2400" b="1" i="1" spc="-1" dirty="0">
                <a:solidFill>
                  <a:srgbClr val="00B0F0"/>
                </a:solidFill>
                <a:uFill>
                  <a:solidFill>
                    <a:srgbClr val="FFFFFF"/>
                  </a:solidFill>
                </a:uFill>
                <a:latin typeface="Calibri"/>
              </a:rPr>
              <a:t>(the antichrist will take over power of these areas which once were kingdoms….</a:t>
            </a:r>
            <a:r>
              <a:rPr lang="en-US" sz="2400" b="1" i="1" spc="-1" dirty="0" err="1">
                <a:solidFill>
                  <a:srgbClr val="00B0F0"/>
                </a:solidFill>
                <a:uFill>
                  <a:solidFill>
                    <a:srgbClr val="FFFFFF"/>
                  </a:solidFill>
                </a:uFill>
                <a:latin typeface="Calibri"/>
              </a:rPr>
              <a:t>Syria,Egypt,Iran,Turkey</a:t>
            </a:r>
            <a:r>
              <a:rPr lang="en-US" sz="2400" b="1" i="1" spc="-1" dirty="0">
                <a:solidFill>
                  <a:srgbClr val="00B0F0"/>
                </a:solidFill>
                <a:uFill>
                  <a:solidFill>
                    <a:srgbClr val="FFFFFF"/>
                  </a:solidFill>
                </a:uFill>
                <a:latin typeface="Calibri"/>
              </a:rPr>
              <a:t> and will be his base of operations with </a:t>
            </a:r>
            <a:r>
              <a:rPr lang="en-US" sz="2400" b="1" i="1" spc="-1" dirty="0">
                <a:solidFill>
                  <a:srgbClr val="00B0F0"/>
                </a:solidFill>
                <a:highlight>
                  <a:srgbClr val="FFFF00"/>
                </a:highlight>
                <a:uFill>
                  <a:solidFill>
                    <a:srgbClr val="FFFFFF"/>
                  </a:solidFill>
                </a:uFill>
                <a:latin typeface="Calibri"/>
              </a:rPr>
              <a:t>Jerusalem  the woman </a:t>
            </a:r>
            <a:r>
              <a:rPr lang="en-US" sz="2400" b="1" i="1" spc="-1" dirty="0">
                <a:solidFill>
                  <a:srgbClr val="00B0F0"/>
                </a:solidFill>
                <a:uFill>
                  <a:solidFill>
                    <a:srgbClr val="FFFFFF"/>
                  </a:solidFill>
                </a:uFill>
                <a:latin typeface="Calibri"/>
              </a:rPr>
              <a:t>as his capital)</a:t>
            </a:r>
            <a:r>
              <a:rPr lang="en-US" sz="2400" b="1" strike="noStrike" spc="-1" dirty="0">
                <a:solidFill>
                  <a:srgbClr val="000000"/>
                </a:solidFill>
                <a:uFill>
                  <a:solidFill>
                    <a:srgbClr val="FFFFFF"/>
                  </a:solidFill>
                </a:uFill>
                <a:latin typeface="Calibri"/>
              </a:rPr>
              <a:t>
Revelation 17:12   </a:t>
            </a:r>
            <a:r>
              <a:rPr lang="en-US" sz="2400" b="1" strike="noStrike" spc="-1" dirty="0">
                <a:solidFill>
                  <a:srgbClr val="000000"/>
                </a:solidFill>
                <a:highlight>
                  <a:srgbClr val="FFFF00"/>
                </a:highlight>
                <a:uFill>
                  <a:solidFill>
                    <a:srgbClr val="FFFFFF"/>
                  </a:solidFill>
                </a:uFill>
                <a:latin typeface="Calibri"/>
              </a:rPr>
              <a:t>And the ten horns which thou </a:t>
            </a:r>
            <a:r>
              <a:rPr lang="en-US" sz="2400" b="1" strike="noStrike" spc="-1" dirty="0" err="1">
                <a:solidFill>
                  <a:srgbClr val="000000"/>
                </a:solidFill>
                <a:highlight>
                  <a:srgbClr val="FFFF00"/>
                </a:highlight>
                <a:uFill>
                  <a:solidFill>
                    <a:srgbClr val="FFFFFF"/>
                  </a:solidFill>
                </a:uFill>
                <a:latin typeface="Calibri"/>
              </a:rPr>
              <a:t>sawest</a:t>
            </a:r>
            <a:r>
              <a:rPr lang="en-US" sz="2400" b="1" strike="noStrike" spc="-1" dirty="0">
                <a:solidFill>
                  <a:srgbClr val="000000"/>
                </a:solidFill>
                <a:highlight>
                  <a:srgbClr val="FFFF00"/>
                </a:highlight>
                <a:uFill>
                  <a:solidFill>
                    <a:srgbClr val="FFFFFF"/>
                  </a:solidFill>
                </a:uFill>
                <a:latin typeface="Calibri"/>
              </a:rPr>
              <a:t> are ten kings,</a:t>
            </a:r>
            <a:r>
              <a:rPr lang="en-US" sz="2400" b="1" spc="-1" dirty="0">
                <a:solidFill>
                  <a:srgbClr val="000000"/>
                </a:solidFill>
                <a:uFill>
                  <a:solidFill>
                    <a:srgbClr val="FFFFFF"/>
                  </a:solidFill>
                </a:uFill>
                <a:latin typeface="Calibri"/>
              </a:rPr>
              <a:t> which have received not kingdom as yet; but </a:t>
            </a:r>
            <a:r>
              <a:rPr lang="en-US" sz="2400" b="1" strike="noStrike" spc="-1" dirty="0">
                <a:solidFill>
                  <a:srgbClr val="000000"/>
                </a:solidFill>
                <a:uFill>
                  <a:solidFill>
                    <a:srgbClr val="FFFFFF"/>
                  </a:solidFill>
                </a:uFill>
                <a:latin typeface="Calibri"/>
              </a:rPr>
              <a:t>                                                                                                                          </a:t>
            </a:r>
            <a:r>
              <a:rPr lang="en-US" sz="2400" b="1" strike="noStrike" spc="-1" dirty="0" err="1">
                <a:solidFill>
                  <a:srgbClr val="000000"/>
                </a:solidFill>
                <a:uFill>
                  <a:solidFill>
                    <a:srgbClr val="FFFFFF"/>
                  </a:solidFill>
                </a:uFill>
                <a:latin typeface="Calibri"/>
              </a:rPr>
              <a:t>but</a:t>
            </a:r>
            <a:r>
              <a:rPr lang="en-US" sz="2400" b="1" strike="noStrike" spc="-1" dirty="0">
                <a:solidFill>
                  <a:srgbClr val="000000"/>
                </a:solidFill>
                <a:uFill>
                  <a:solidFill>
                    <a:srgbClr val="FFFFFF"/>
                  </a:solidFill>
                </a:uFill>
                <a:latin typeface="Calibri"/>
              </a:rPr>
              <a:t> receive power as kings one hour with the beast. 
</a:t>
            </a:r>
            <a:endParaRPr sz="1600"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505" name="TextShape 2"/>
          <p:cNvSpPr txBox="1"/>
          <p:nvPr/>
        </p:nvSpPr>
        <p:spPr>
          <a:xfrm>
            <a:off x="6553080" y="6356520"/>
            <a:ext cx="2133360" cy="364680"/>
          </a:xfrm>
          <a:prstGeom prst="rect">
            <a:avLst/>
          </a:prstGeom>
          <a:noFill/>
          <a:ln>
            <a:noFill/>
          </a:ln>
        </p:spPr>
        <p:txBody>
          <a:bodyPr anchor="ctr"/>
          <a:lstStyle/>
          <a:p>
            <a:pPr algn="r">
              <a:lnSpc>
                <a:spcPct val="100000"/>
              </a:lnSpc>
            </a:pPr>
            <a:fld id="{AD33420F-E0F2-4743-97C0-F0C9DDB6AB0C}" type="slidenum">
              <a:rPr lang="en-US" sz="1200" strike="noStrike" spc="-1">
                <a:solidFill>
                  <a:srgbClr val="8B8B8B"/>
                </a:solidFill>
                <a:uFill>
                  <a:solidFill>
                    <a:srgbClr val="FFFFFF"/>
                  </a:solidFill>
                </a:uFill>
                <a:latin typeface="Calibri"/>
              </a:rPr>
              <a:t>69</a:t>
            </a:fld>
            <a:endParaRPr/>
          </a:p>
        </p:txBody>
      </p:sp>
      <p:pic>
        <p:nvPicPr>
          <p:cNvPr id="506" name="Picture 2"/>
          <p:cNvPicPr/>
          <p:nvPr/>
        </p:nvPicPr>
        <p:blipFill>
          <a:blip r:embed="rId2"/>
          <a:stretch/>
        </p:blipFill>
        <p:spPr>
          <a:xfrm>
            <a:off x="2514600" y="1143000"/>
            <a:ext cx="671040" cy="474480"/>
          </a:xfrm>
          <a:prstGeom prst="rect">
            <a:avLst/>
          </a:prstGeom>
          <a:ln>
            <a:noFill/>
          </a:ln>
        </p:spPr>
      </p:pic>
      <p:pic>
        <p:nvPicPr>
          <p:cNvPr id="507" name="Picture 2"/>
          <p:cNvPicPr/>
          <p:nvPr/>
        </p:nvPicPr>
        <p:blipFill>
          <a:blip r:embed="rId2"/>
          <a:stretch/>
        </p:blipFill>
        <p:spPr>
          <a:xfrm>
            <a:off x="3581280" y="1143000"/>
            <a:ext cx="671040" cy="474480"/>
          </a:xfrm>
          <a:prstGeom prst="rect">
            <a:avLst/>
          </a:prstGeom>
          <a:ln>
            <a:noFill/>
          </a:ln>
        </p:spPr>
      </p:pic>
      <p:pic>
        <p:nvPicPr>
          <p:cNvPr id="508" name="Picture 2"/>
          <p:cNvPicPr/>
          <p:nvPr/>
        </p:nvPicPr>
        <p:blipFill>
          <a:blip r:embed="rId2"/>
          <a:stretch/>
        </p:blipFill>
        <p:spPr>
          <a:xfrm>
            <a:off x="4648320" y="1143000"/>
            <a:ext cx="671040" cy="474480"/>
          </a:xfrm>
          <a:prstGeom prst="rect">
            <a:avLst/>
          </a:prstGeom>
          <a:ln>
            <a:noFill/>
          </a:ln>
        </p:spPr>
      </p:pic>
      <p:pic>
        <p:nvPicPr>
          <p:cNvPr id="509" name="Picture 2"/>
          <p:cNvPicPr/>
          <p:nvPr/>
        </p:nvPicPr>
        <p:blipFill>
          <a:blip r:embed="rId2"/>
          <a:stretch/>
        </p:blipFill>
        <p:spPr>
          <a:xfrm>
            <a:off x="5715000" y="1143000"/>
            <a:ext cx="671040" cy="474480"/>
          </a:xfrm>
          <a:prstGeom prst="rect">
            <a:avLst/>
          </a:prstGeom>
          <a:ln>
            <a:noFill/>
          </a:ln>
        </p:spPr>
      </p:pic>
      <p:pic>
        <p:nvPicPr>
          <p:cNvPr id="510" name="Picture 2"/>
          <p:cNvPicPr/>
          <p:nvPr/>
        </p:nvPicPr>
        <p:blipFill>
          <a:blip r:embed="rId2"/>
          <a:stretch/>
        </p:blipFill>
        <p:spPr>
          <a:xfrm>
            <a:off x="6781680" y="1143000"/>
            <a:ext cx="671040" cy="474480"/>
          </a:xfrm>
          <a:prstGeom prst="rect">
            <a:avLst/>
          </a:prstGeom>
          <a:ln>
            <a:noFill/>
          </a:ln>
        </p:spPr>
      </p:pic>
      <p:pic>
        <p:nvPicPr>
          <p:cNvPr id="511" name="Picture 2"/>
          <p:cNvPicPr/>
          <p:nvPr/>
        </p:nvPicPr>
        <p:blipFill>
          <a:blip r:embed="rId2"/>
          <a:stretch/>
        </p:blipFill>
        <p:spPr>
          <a:xfrm>
            <a:off x="7772400" y="1143000"/>
            <a:ext cx="671040" cy="474480"/>
          </a:xfrm>
          <a:prstGeom prst="rect">
            <a:avLst/>
          </a:prstGeom>
          <a:ln>
            <a:noFill/>
          </a:ln>
        </p:spPr>
      </p:pic>
      <p:pic>
        <p:nvPicPr>
          <p:cNvPr id="512" name="Picture 2"/>
          <p:cNvPicPr/>
          <p:nvPr/>
        </p:nvPicPr>
        <p:blipFill>
          <a:blip r:embed="rId2"/>
          <a:stretch/>
        </p:blipFill>
        <p:spPr>
          <a:xfrm>
            <a:off x="1523880" y="1143000"/>
            <a:ext cx="671040" cy="474480"/>
          </a:xfrm>
          <a:prstGeom prst="rect">
            <a:avLst/>
          </a:prstGeom>
          <a:ln>
            <a:noFill/>
          </a:ln>
        </p:spPr>
      </p:pic>
      <p:pic>
        <p:nvPicPr>
          <p:cNvPr id="513" name="Picture 2"/>
          <p:cNvPicPr/>
          <p:nvPr/>
        </p:nvPicPr>
        <p:blipFill>
          <a:blip r:embed="rId2"/>
          <a:stretch/>
        </p:blipFill>
        <p:spPr>
          <a:xfrm>
            <a:off x="533520" y="1143000"/>
            <a:ext cx="671040" cy="474480"/>
          </a:xfrm>
          <a:prstGeom prst="rect">
            <a:avLst/>
          </a:prstGeom>
          <a:ln>
            <a:noFill/>
          </a:ln>
        </p:spPr>
      </p:pic>
      <p:sp>
        <p:nvSpPr>
          <p:cNvPr id="514" name="CustomShape 3"/>
          <p:cNvSpPr/>
          <p:nvPr/>
        </p:nvSpPr>
        <p:spPr>
          <a:xfrm rot="16200000">
            <a:off x="666360" y="2686320"/>
            <a:ext cx="2400120" cy="228240"/>
          </a:xfrm>
          <a:prstGeom prst="rect">
            <a:avLst/>
          </a:prstGeom>
          <a:noFill/>
          <a:ln>
            <a:noFill/>
          </a:ln>
        </p:spPr>
        <p:style>
          <a:lnRef idx="0">
            <a:scrgbClr r="0" g="0" b="0"/>
          </a:lnRef>
          <a:fillRef idx="0">
            <a:scrgbClr r="0" g="0" b="0"/>
          </a:fillRef>
          <a:effectRef idx="0">
            <a:scrgbClr r="0" g="0" b="0"/>
          </a:effectRef>
          <a:fontRef idx="minor"/>
        </p:style>
        <p:txBody>
          <a:bodyPr vert="vert" lIns="90000" tIns="45000" rIns="90000" bIns="45000"/>
          <a:lstStyle/>
          <a:p>
            <a:pPr algn="ctr">
              <a:lnSpc>
                <a:spcPct val="100000"/>
              </a:lnSpc>
            </a:pPr>
            <a:r>
              <a:rPr lang="en-US" sz="1800" b="1" strike="noStrike" spc="-1">
                <a:solidFill>
                  <a:srgbClr val="000000"/>
                </a:solidFill>
                <a:uFill>
                  <a:solidFill>
                    <a:srgbClr val="FFFFFF"/>
                  </a:solidFill>
                </a:uFill>
                <a:latin typeface="Calibri"/>
              </a:rPr>
              <a:t>ASSYRIAN</a:t>
            </a:r>
            <a:endParaRPr/>
          </a:p>
        </p:txBody>
      </p:sp>
      <p:sp>
        <p:nvSpPr>
          <p:cNvPr id="515" name="CustomShape 4"/>
          <p:cNvSpPr/>
          <p:nvPr/>
        </p:nvSpPr>
        <p:spPr>
          <a:xfrm rot="16200000">
            <a:off x="-399960" y="2686320"/>
            <a:ext cx="2400120" cy="228240"/>
          </a:xfrm>
          <a:prstGeom prst="rect">
            <a:avLst/>
          </a:prstGeom>
          <a:noFill/>
          <a:ln>
            <a:noFill/>
          </a:ln>
        </p:spPr>
        <p:style>
          <a:lnRef idx="0">
            <a:scrgbClr r="0" g="0" b="0"/>
          </a:lnRef>
          <a:fillRef idx="0">
            <a:scrgbClr r="0" g="0" b="0"/>
          </a:fillRef>
          <a:effectRef idx="0">
            <a:scrgbClr r="0" g="0" b="0"/>
          </a:effectRef>
          <a:fontRef idx="minor"/>
        </p:style>
        <p:txBody>
          <a:bodyPr vert="vert" lIns="90000" tIns="45000" rIns="90000" bIns="45000"/>
          <a:lstStyle/>
          <a:p>
            <a:pPr algn="ctr">
              <a:lnSpc>
                <a:spcPct val="100000"/>
              </a:lnSpc>
            </a:pPr>
            <a:r>
              <a:rPr lang="en-US" sz="1800" b="1" strike="noStrike" spc="-1">
                <a:solidFill>
                  <a:srgbClr val="000000"/>
                </a:solidFill>
                <a:uFill>
                  <a:solidFill>
                    <a:srgbClr val="FFFFFF"/>
                  </a:solidFill>
                </a:uFill>
                <a:latin typeface="Calibri"/>
              </a:rPr>
              <a:t>EGYPTIAN</a:t>
            </a:r>
            <a:endParaRPr/>
          </a:p>
        </p:txBody>
      </p:sp>
      <p:sp>
        <p:nvSpPr>
          <p:cNvPr id="516" name="CustomShape 5"/>
          <p:cNvSpPr/>
          <p:nvPr/>
        </p:nvSpPr>
        <p:spPr>
          <a:xfrm rot="16200000">
            <a:off x="1380240" y="2963520"/>
            <a:ext cx="2954160" cy="228240"/>
          </a:xfrm>
          <a:prstGeom prst="rect">
            <a:avLst/>
          </a:prstGeom>
          <a:noFill/>
          <a:ln>
            <a:noFill/>
          </a:ln>
        </p:spPr>
        <p:style>
          <a:lnRef idx="0">
            <a:scrgbClr r="0" g="0" b="0"/>
          </a:lnRef>
          <a:fillRef idx="0">
            <a:scrgbClr r="0" g="0" b="0"/>
          </a:fillRef>
          <a:effectRef idx="0">
            <a:scrgbClr r="0" g="0" b="0"/>
          </a:effectRef>
          <a:fontRef idx="minor"/>
        </p:style>
        <p:txBody>
          <a:bodyPr vert="vert" lIns="90000" tIns="45000" rIns="90000" bIns="45000"/>
          <a:lstStyle/>
          <a:p>
            <a:pPr algn="ctr">
              <a:lnSpc>
                <a:spcPct val="100000"/>
              </a:lnSpc>
            </a:pPr>
            <a:r>
              <a:rPr lang="en-US" sz="1800" b="1" strike="noStrike" spc="-1">
                <a:solidFill>
                  <a:srgbClr val="E46C0A"/>
                </a:solidFill>
                <a:uFill>
                  <a:solidFill>
                    <a:srgbClr val="FFFFFF"/>
                  </a:solidFill>
                </a:uFill>
                <a:latin typeface="Calibri"/>
              </a:rPr>
              <a:t>BABYLONIAN</a:t>
            </a:r>
            <a:endParaRPr/>
          </a:p>
        </p:txBody>
      </p:sp>
      <p:sp>
        <p:nvSpPr>
          <p:cNvPr id="517" name="CustomShape 6"/>
          <p:cNvSpPr/>
          <p:nvPr/>
        </p:nvSpPr>
        <p:spPr>
          <a:xfrm rot="16200000">
            <a:off x="2862360" y="2548080"/>
            <a:ext cx="2123280" cy="228240"/>
          </a:xfrm>
          <a:prstGeom prst="rect">
            <a:avLst/>
          </a:prstGeom>
          <a:noFill/>
          <a:ln>
            <a:noFill/>
          </a:ln>
        </p:spPr>
        <p:style>
          <a:lnRef idx="0">
            <a:scrgbClr r="0" g="0" b="0"/>
          </a:lnRef>
          <a:fillRef idx="0">
            <a:scrgbClr r="0" g="0" b="0"/>
          </a:fillRef>
          <a:effectRef idx="0">
            <a:scrgbClr r="0" g="0" b="0"/>
          </a:effectRef>
          <a:fontRef idx="minor"/>
        </p:style>
        <p:txBody>
          <a:bodyPr vert="vert" lIns="90000" tIns="45000" rIns="90000" bIns="45000"/>
          <a:lstStyle/>
          <a:p>
            <a:pPr algn="ctr">
              <a:lnSpc>
                <a:spcPct val="100000"/>
              </a:lnSpc>
            </a:pPr>
            <a:r>
              <a:rPr lang="en-US" sz="1800" b="1" strike="noStrike" spc="-1">
                <a:solidFill>
                  <a:srgbClr val="E46C0A"/>
                </a:solidFill>
                <a:uFill>
                  <a:solidFill>
                    <a:srgbClr val="FFFFFF"/>
                  </a:solidFill>
                </a:uFill>
                <a:latin typeface="Calibri"/>
              </a:rPr>
              <a:t>PERSIAN</a:t>
            </a:r>
            <a:endParaRPr/>
          </a:p>
        </p:txBody>
      </p:sp>
      <p:sp>
        <p:nvSpPr>
          <p:cNvPr id="518" name="CustomShape 7"/>
          <p:cNvSpPr/>
          <p:nvPr/>
        </p:nvSpPr>
        <p:spPr>
          <a:xfrm rot="16200000">
            <a:off x="3929400" y="2548080"/>
            <a:ext cx="2123280" cy="228240"/>
          </a:xfrm>
          <a:prstGeom prst="rect">
            <a:avLst/>
          </a:prstGeom>
          <a:noFill/>
          <a:ln>
            <a:noFill/>
          </a:ln>
        </p:spPr>
        <p:style>
          <a:lnRef idx="0">
            <a:scrgbClr r="0" g="0" b="0"/>
          </a:lnRef>
          <a:fillRef idx="0">
            <a:scrgbClr r="0" g="0" b="0"/>
          </a:fillRef>
          <a:effectRef idx="0">
            <a:scrgbClr r="0" g="0" b="0"/>
          </a:effectRef>
          <a:fontRef idx="minor"/>
        </p:style>
        <p:txBody>
          <a:bodyPr vert="vert" lIns="90000" tIns="45000" rIns="90000" bIns="45000"/>
          <a:lstStyle/>
          <a:p>
            <a:pPr algn="ctr">
              <a:lnSpc>
                <a:spcPct val="100000"/>
              </a:lnSpc>
            </a:pPr>
            <a:r>
              <a:rPr lang="en-US" sz="1800" b="1" strike="noStrike" spc="-1">
                <a:solidFill>
                  <a:srgbClr val="E46C0A"/>
                </a:solidFill>
                <a:uFill>
                  <a:solidFill>
                    <a:srgbClr val="FFFFFF"/>
                  </a:solidFill>
                </a:uFill>
                <a:latin typeface="Calibri"/>
              </a:rPr>
              <a:t>GRECIAN</a:t>
            </a:r>
            <a:endParaRPr/>
          </a:p>
        </p:txBody>
      </p:sp>
      <p:sp>
        <p:nvSpPr>
          <p:cNvPr id="519" name="CustomShape 8"/>
          <p:cNvSpPr/>
          <p:nvPr/>
        </p:nvSpPr>
        <p:spPr>
          <a:xfrm rot="16200000">
            <a:off x="5234760" y="2232720"/>
            <a:ext cx="1569240" cy="304560"/>
          </a:xfrm>
          <a:prstGeom prst="rect">
            <a:avLst/>
          </a:prstGeom>
          <a:noFill/>
          <a:ln>
            <a:noFill/>
          </a:ln>
        </p:spPr>
        <p:style>
          <a:lnRef idx="0">
            <a:scrgbClr r="0" g="0" b="0"/>
          </a:lnRef>
          <a:fillRef idx="0">
            <a:scrgbClr r="0" g="0" b="0"/>
          </a:fillRef>
          <a:effectRef idx="0">
            <a:scrgbClr r="0" g="0" b="0"/>
          </a:effectRef>
          <a:fontRef idx="minor"/>
        </p:style>
        <p:txBody>
          <a:bodyPr vert="vert" lIns="90000" tIns="45000" rIns="90000" bIns="45000"/>
          <a:lstStyle/>
          <a:p>
            <a:pPr algn="ctr">
              <a:lnSpc>
                <a:spcPct val="100000"/>
              </a:lnSpc>
            </a:pPr>
            <a:r>
              <a:rPr lang="en-US" sz="1800" b="1" strike="noStrike" spc="-1">
                <a:solidFill>
                  <a:srgbClr val="000000"/>
                </a:solidFill>
                <a:uFill>
                  <a:solidFill>
                    <a:srgbClr val="FFFFFF"/>
                  </a:solidFill>
                </a:uFill>
                <a:latin typeface="Calibri"/>
              </a:rPr>
              <a:t>ROMAN</a:t>
            </a:r>
            <a:endParaRPr/>
          </a:p>
        </p:txBody>
      </p:sp>
      <p:sp>
        <p:nvSpPr>
          <p:cNvPr id="520" name="CustomShape 9"/>
          <p:cNvSpPr/>
          <p:nvPr/>
        </p:nvSpPr>
        <p:spPr>
          <a:xfrm rot="16200000">
            <a:off x="5701680" y="2832840"/>
            <a:ext cx="2769480" cy="304560"/>
          </a:xfrm>
          <a:prstGeom prst="rect">
            <a:avLst/>
          </a:prstGeom>
          <a:noFill/>
          <a:ln>
            <a:noFill/>
          </a:ln>
        </p:spPr>
        <p:style>
          <a:lnRef idx="0">
            <a:scrgbClr r="0" g="0" b="0"/>
          </a:lnRef>
          <a:fillRef idx="0">
            <a:scrgbClr r="0" g="0" b="0"/>
          </a:fillRef>
          <a:effectRef idx="0">
            <a:scrgbClr r="0" g="0" b="0"/>
          </a:effectRef>
          <a:fontRef idx="minor"/>
        </p:style>
        <p:txBody>
          <a:bodyPr vert="vert" lIns="90000" tIns="45000" rIns="90000" bIns="45000"/>
          <a:lstStyle/>
          <a:p>
            <a:pPr algn="ctr">
              <a:lnSpc>
                <a:spcPct val="100000"/>
              </a:lnSpc>
            </a:pPr>
            <a:r>
              <a:rPr lang="en-US" sz="1800" b="1" strike="noStrike" spc="-1">
                <a:solidFill>
                  <a:srgbClr val="000000"/>
                </a:solidFill>
                <a:uFill>
                  <a:solidFill>
                    <a:srgbClr val="FFFFFF"/>
                  </a:solidFill>
                </a:uFill>
                <a:latin typeface="Calibri"/>
              </a:rPr>
              <a:t>DEMO/COMM</a:t>
            </a:r>
            <a:r>
              <a:rPr lang="en-US" sz="2400" b="1" strike="noStrike" spc="-1">
                <a:solidFill>
                  <a:srgbClr val="000000"/>
                </a:solidFill>
                <a:uFill>
                  <a:solidFill>
                    <a:srgbClr val="FFFFFF"/>
                  </a:solidFill>
                </a:uFill>
                <a:latin typeface="Calibri"/>
              </a:rPr>
              <a:t> </a:t>
            </a:r>
            <a:endParaRPr/>
          </a:p>
        </p:txBody>
      </p:sp>
      <p:sp>
        <p:nvSpPr>
          <p:cNvPr id="521" name="CustomShape 10"/>
          <p:cNvSpPr/>
          <p:nvPr/>
        </p:nvSpPr>
        <p:spPr>
          <a:xfrm rot="16200000">
            <a:off x="5907240" y="3541680"/>
            <a:ext cx="4339440" cy="304560"/>
          </a:xfrm>
          <a:prstGeom prst="rect">
            <a:avLst/>
          </a:prstGeom>
          <a:noFill/>
          <a:ln>
            <a:noFill/>
          </a:ln>
        </p:spPr>
        <p:style>
          <a:lnRef idx="0">
            <a:scrgbClr r="0" g="0" b="0"/>
          </a:lnRef>
          <a:fillRef idx="0">
            <a:scrgbClr r="0" g="0" b="0"/>
          </a:fillRef>
          <a:effectRef idx="0">
            <a:scrgbClr r="0" g="0" b="0"/>
          </a:effectRef>
          <a:fontRef idx="minor"/>
        </p:style>
        <p:txBody>
          <a:bodyPr vert="vert" lIns="90000" tIns="45000" rIns="90000" bIns="45000"/>
          <a:lstStyle/>
          <a:p>
            <a:pPr algn="ctr">
              <a:lnSpc>
                <a:spcPct val="100000"/>
              </a:lnSpc>
            </a:pPr>
            <a:r>
              <a:rPr lang="en-US" sz="1800" b="1" strike="noStrike" spc="-1">
                <a:solidFill>
                  <a:srgbClr val="000000"/>
                </a:solidFill>
                <a:uFill>
                  <a:solidFill>
                    <a:srgbClr val="FFFFFF"/>
                  </a:solidFill>
                </a:uFill>
                <a:latin typeface="Calibri"/>
              </a:rPr>
              <a:t>NEW</a:t>
            </a:r>
            <a:endParaRPr/>
          </a:p>
          <a:p>
            <a:pPr algn="ctr">
              <a:lnSpc>
                <a:spcPct val="100000"/>
              </a:lnSpc>
            </a:pPr>
            <a:r>
              <a:rPr lang="en-US" sz="1800" b="1" strike="noStrike" spc="-1">
                <a:solidFill>
                  <a:srgbClr val="000000"/>
                </a:solidFill>
                <a:uFill>
                  <a:solidFill>
                    <a:srgbClr val="FFFFFF"/>
                  </a:solidFill>
                </a:uFill>
                <a:latin typeface="Calibri"/>
              </a:rPr>
              <a:t> WORLD</a:t>
            </a:r>
            <a:endParaRPr/>
          </a:p>
          <a:p>
            <a:pPr algn="ctr">
              <a:lnSpc>
                <a:spcPct val="100000"/>
              </a:lnSpc>
            </a:pPr>
            <a:endParaRPr/>
          </a:p>
          <a:p>
            <a:pPr algn="ctr">
              <a:lnSpc>
                <a:spcPct val="100000"/>
              </a:lnSpc>
            </a:pPr>
            <a:r>
              <a:rPr lang="en-US" sz="1800" b="1" strike="noStrike" spc="-1">
                <a:solidFill>
                  <a:srgbClr val="000000"/>
                </a:solidFill>
                <a:uFill>
                  <a:solidFill>
                    <a:srgbClr val="FFFFFF"/>
                  </a:solidFill>
                </a:uFill>
                <a:latin typeface="Calibri"/>
              </a:rPr>
              <a:t>ORDER </a:t>
            </a:r>
            <a:endParaRPr/>
          </a:p>
        </p:txBody>
      </p:sp>
      <p:sp>
        <p:nvSpPr>
          <p:cNvPr id="522" name="CustomShape 11"/>
          <p:cNvSpPr/>
          <p:nvPr/>
        </p:nvSpPr>
        <p:spPr>
          <a:xfrm>
            <a:off x="653400" y="457200"/>
            <a:ext cx="505440" cy="70128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4000" strike="noStrike" spc="97">
                <a:solidFill>
                  <a:srgbClr val="8AA9FF"/>
                </a:solidFill>
                <a:uFill>
                  <a:solidFill>
                    <a:srgbClr val="FFFFFF"/>
                  </a:solidFill>
                </a:uFill>
                <a:latin typeface="Calibri"/>
              </a:rPr>
              <a:t>1</a:t>
            </a:r>
            <a:endParaRPr/>
          </a:p>
        </p:txBody>
      </p:sp>
      <p:sp>
        <p:nvSpPr>
          <p:cNvPr id="523" name="CustomShape 12"/>
          <p:cNvSpPr/>
          <p:nvPr/>
        </p:nvSpPr>
        <p:spPr>
          <a:xfrm>
            <a:off x="1576080" y="457200"/>
            <a:ext cx="505440" cy="70128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4000" strike="noStrike" spc="97">
                <a:solidFill>
                  <a:srgbClr val="8AA9FF"/>
                </a:solidFill>
                <a:uFill>
                  <a:solidFill>
                    <a:srgbClr val="FFFFFF"/>
                  </a:solidFill>
                </a:uFill>
                <a:latin typeface="Calibri"/>
              </a:rPr>
              <a:t>2</a:t>
            </a:r>
            <a:endParaRPr/>
          </a:p>
        </p:txBody>
      </p:sp>
      <p:sp>
        <p:nvSpPr>
          <p:cNvPr id="524" name="CustomShape 13"/>
          <p:cNvSpPr/>
          <p:nvPr/>
        </p:nvSpPr>
        <p:spPr>
          <a:xfrm>
            <a:off x="2566800" y="457200"/>
            <a:ext cx="505440" cy="70128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4000" strike="noStrike" spc="97">
                <a:solidFill>
                  <a:srgbClr val="8AA9FF"/>
                </a:solidFill>
                <a:uFill>
                  <a:solidFill>
                    <a:srgbClr val="FFFFFF"/>
                  </a:solidFill>
                </a:uFill>
                <a:latin typeface="Calibri"/>
              </a:rPr>
              <a:t>3</a:t>
            </a:r>
            <a:endParaRPr/>
          </a:p>
        </p:txBody>
      </p:sp>
      <p:sp>
        <p:nvSpPr>
          <p:cNvPr id="525" name="CustomShape 14"/>
          <p:cNvSpPr/>
          <p:nvPr/>
        </p:nvSpPr>
        <p:spPr>
          <a:xfrm>
            <a:off x="3633480" y="457200"/>
            <a:ext cx="505440" cy="70128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4000" strike="noStrike" spc="97">
                <a:solidFill>
                  <a:srgbClr val="8AA9FF"/>
                </a:solidFill>
                <a:uFill>
                  <a:solidFill>
                    <a:srgbClr val="FFFFFF"/>
                  </a:solidFill>
                </a:uFill>
                <a:latin typeface="Calibri"/>
              </a:rPr>
              <a:t>4</a:t>
            </a:r>
            <a:endParaRPr/>
          </a:p>
        </p:txBody>
      </p:sp>
      <p:sp>
        <p:nvSpPr>
          <p:cNvPr id="526" name="CustomShape 15"/>
          <p:cNvSpPr/>
          <p:nvPr/>
        </p:nvSpPr>
        <p:spPr>
          <a:xfrm>
            <a:off x="4700160" y="457200"/>
            <a:ext cx="505440" cy="70128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4000" strike="noStrike" spc="97">
                <a:solidFill>
                  <a:srgbClr val="8AA9FF"/>
                </a:solidFill>
                <a:uFill>
                  <a:solidFill>
                    <a:srgbClr val="FFFFFF"/>
                  </a:solidFill>
                </a:uFill>
                <a:latin typeface="Calibri"/>
              </a:rPr>
              <a:t>5</a:t>
            </a:r>
            <a:endParaRPr/>
          </a:p>
        </p:txBody>
      </p:sp>
      <p:sp>
        <p:nvSpPr>
          <p:cNvPr id="527" name="CustomShape 16"/>
          <p:cNvSpPr/>
          <p:nvPr/>
        </p:nvSpPr>
        <p:spPr>
          <a:xfrm>
            <a:off x="5767200" y="457200"/>
            <a:ext cx="505440" cy="70128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4000" strike="noStrike" spc="97">
                <a:solidFill>
                  <a:srgbClr val="8AA9FF"/>
                </a:solidFill>
                <a:uFill>
                  <a:solidFill>
                    <a:srgbClr val="FFFFFF"/>
                  </a:solidFill>
                </a:uFill>
                <a:latin typeface="Calibri"/>
              </a:rPr>
              <a:t>6</a:t>
            </a:r>
            <a:endParaRPr/>
          </a:p>
        </p:txBody>
      </p:sp>
      <p:sp>
        <p:nvSpPr>
          <p:cNvPr id="528" name="CustomShape 17"/>
          <p:cNvSpPr/>
          <p:nvPr/>
        </p:nvSpPr>
        <p:spPr>
          <a:xfrm>
            <a:off x="6833880" y="457200"/>
            <a:ext cx="505440" cy="70128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4000" strike="noStrike" spc="97">
                <a:solidFill>
                  <a:srgbClr val="8AA9FF"/>
                </a:solidFill>
                <a:uFill>
                  <a:solidFill>
                    <a:srgbClr val="FFFFFF"/>
                  </a:solidFill>
                </a:uFill>
                <a:latin typeface="Calibri"/>
              </a:rPr>
              <a:t>7</a:t>
            </a:r>
            <a:endParaRPr/>
          </a:p>
        </p:txBody>
      </p:sp>
      <p:sp>
        <p:nvSpPr>
          <p:cNvPr id="529" name="CustomShape 18"/>
          <p:cNvSpPr/>
          <p:nvPr/>
        </p:nvSpPr>
        <p:spPr>
          <a:xfrm>
            <a:off x="7824600" y="457200"/>
            <a:ext cx="505440" cy="70128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4000" strike="noStrike" spc="97">
                <a:solidFill>
                  <a:srgbClr val="8AA9FF"/>
                </a:solidFill>
                <a:uFill>
                  <a:solidFill>
                    <a:srgbClr val="FFFFFF"/>
                  </a:solidFill>
                </a:uFill>
                <a:latin typeface="Calibri"/>
              </a:rPr>
              <a:t>8</a:t>
            </a:r>
            <a:endParaRPr/>
          </a:p>
        </p:txBody>
      </p:sp>
      <p:sp>
        <p:nvSpPr>
          <p:cNvPr id="530" name="CustomShape 19"/>
          <p:cNvSpPr/>
          <p:nvPr/>
        </p:nvSpPr>
        <p:spPr>
          <a:xfrm>
            <a:off x="1183320" y="5791320"/>
            <a:ext cx="6618240" cy="51840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2800" b="1" strike="noStrike" cap="all" spc="-1">
                <a:solidFill>
                  <a:srgbClr val="7494C8"/>
                </a:solidFill>
                <a:uFill>
                  <a:solidFill>
                    <a:srgbClr val="FFFFFF"/>
                  </a:solidFill>
                </a:uFill>
                <a:latin typeface="Calibri"/>
              </a:rPr>
              <a:t>THE KINGDOMS OF THIS WORLD</a:t>
            </a:r>
            <a:endParaRPr/>
          </a:p>
        </p:txBody>
      </p:sp>
      <p:sp>
        <p:nvSpPr>
          <p:cNvPr id="531" name="CustomShape 20"/>
          <p:cNvSpPr/>
          <p:nvPr/>
        </p:nvSpPr>
        <p:spPr>
          <a:xfrm>
            <a:off x="5943600" y="3124080"/>
            <a:ext cx="228240" cy="761760"/>
          </a:xfrm>
          <a:prstGeom prst="up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
        <p:nvSpPr>
          <p:cNvPr id="532" name="CustomShape 21"/>
          <p:cNvSpPr/>
          <p:nvPr/>
        </p:nvSpPr>
        <p:spPr>
          <a:xfrm>
            <a:off x="838080" y="4952880"/>
            <a:ext cx="4190760" cy="1063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600" b="1" i="1" strike="noStrike" spc="-1">
                <a:solidFill>
                  <a:srgbClr val="000000"/>
                </a:solidFill>
                <a:uFill>
                  <a:solidFill>
                    <a:srgbClr val="FFFFFF"/>
                  </a:solidFill>
                </a:uFill>
                <a:latin typeface="Calibri"/>
              </a:rPr>
              <a:t>AT THE TIME THE BOOK OF REVELATION WAS</a:t>
            </a:r>
            <a:endParaRPr/>
          </a:p>
          <a:p>
            <a:pPr algn="ctr">
              <a:lnSpc>
                <a:spcPct val="100000"/>
              </a:lnSpc>
            </a:pPr>
            <a:r>
              <a:rPr lang="en-US" sz="1600" b="1" i="1" strike="noStrike" spc="-1">
                <a:solidFill>
                  <a:srgbClr val="000000"/>
                </a:solidFill>
                <a:uFill>
                  <a:solidFill>
                    <a:srgbClr val="FFFFFF"/>
                  </a:solidFill>
                </a:uFill>
                <a:latin typeface="Calibri"/>
              </a:rPr>
              <a:t>WRITTEN, THE FIVE PREVIOUS “KINGS” HAD ALREADY “FALLEN”</a:t>
            </a:r>
            <a:endParaRPr/>
          </a:p>
        </p:txBody>
      </p:sp>
      <p:sp>
        <p:nvSpPr>
          <p:cNvPr id="533" name="CustomShape 22"/>
          <p:cNvSpPr/>
          <p:nvPr/>
        </p:nvSpPr>
        <p:spPr>
          <a:xfrm>
            <a:off x="5486400" y="3886200"/>
            <a:ext cx="1142640" cy="820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600" b="1" i="1" strike="noStrike" spc="-1">
                <a:solidFill>
                  <a:srgbClr val="000000"/>
                </a:solidFill>
                <a:uFill>
                  <a:solidFill>
                    <a:srgbClr val="FFFFFF"/>
                  </a:solidFill>
                </a:uFill>
                <a:latin typeface="Calibri"/>
              </a:rPr>
              <a:t>ROMAN EMPIRE “WAS”</a:t>
            </a:r>
            <a:endParaRPr/>
          </a:p>
        </p:txBody>
      </p:sp>
      <p:sp>
        <p:nvSpPr>
          <p:cNvPr id="534" name="CustomShape 23"/>
          <p:cNvSpPr/>
          <p:nvPr/>
        </p:nvSpPr>
        <p:spPr>
          <a:xfrm>
            <a:off x="-98280" y="4267080"/>
            <a:ext cx="1631160" cy="45756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2400" b="1" strike="noStrike" spc="49">
                <a:solidFill>
                  <a:srgbClr val="E0322D"/>
                </a:solidFill>
                <a:uFill>
                  <a:solidFill>
                    <a:srgbClr val="FFFFFF"/>
                  </a:solidFill>
                </a:uFill>
                <a:latin typeface="Calibri"/>
              </a:rPr>
              <a:t>3150 BC</a:t>
            </a:r>
            <a:endParaRPr/>
          </a:p>
        </p:txBody>
      </p:sp>
      <p:sp>
        <p:nvSpPr>
          <p:cNvPr id="535" name="CustomShape 24"/>
          <p:cNvSpPr/>
          <p:nvPr/>
        </p:nvSpPr>
        <p:spPr>
          <a:xfrm>
            <a:off x="6326280" y="4114800"/>
            <a:ext cx="1856880" cy="45756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2400" b="1" strike="noStrike" spc="49" dirty="0">
                <a:solidFill>
                  <a:srgbClr val="E0322D"/>
                </a:solidFill>
                <a:uFill>
                  <a:solidFill>
                    <a:srgbClr val="FFFFFF"/>
                  </a:solidFill>
                </a:uFill>
                <a:latin typeface="Calibri"/>
              </a:rPr>
              <a:t>1543 YRS</a:t>
            </a:r>
            <a:endParaRPr dirty="0"/>
          </a:p>
        </p:txBody>
      </p:sp>
      <p:sp>
        <p:nvSpPr>
          <p:cNvPr id="536" name="CustomShape 25"/>
          <p:cNvSpPr/>
          <p:nvPr/>
        </p:nvSpPr>
        <p:spPr>
          <a:xfrm rot="5400000">
            <a:off x="5566320" y="2511000"/>
            <a:ext cx="2031120" cy="361800"/>
          </a:xfrm>
          <a:prstGeom prst="rect">
            <a:avLst/>
          </a:prstGeom>
          <a:noFill/>
          <a:ln>
            <a:noFill/>
          </a:ln>
        </p:spPr>
        <p:style>
          <a:lnRef idx="0">
            <a:scrgbClr r="0" g="0" b="0"/>
          </a:lnRef>
          <a:fillRef idx="0">
            <a:scrgbClr r="0" g="0" b="0"/>
          </a:fillRef>
          <a:effectRef idx="0">
            <a:scrgbClr r="0" g="0" b="0"/>
          </a:effectRef>
          <a:fontRef idx="minor"/>
        </p:style>
        <p:txBody>
          <a:bodyPr vert="vert270" lIns="45720" tIns="91440" rIns="45720" bIns="91440"/>
          <a:lstStyle/>
          <a:p>
            <a:pPr algn="ctr">
              <a:lnSpc>
                <a:spcPct val="100000"/>
              </a:lnSpc>
            </a:pPr>
            <a:r>
              <a:rPr lang="en-US" sz="2400" b="1" strike="noStrike" spc="49">
                <a:solidFill>
                  <a:srgbClr val="E0322D"/>
                </a:solidFill>
                <a:uFill>
                  <a:solidFill>
                    <a:srgbClr val="FFFFFF"/>
                  </a:solidFill>
                </a:uFill>
                <a:latin typeface="Calibri"/>
              </a:rPr>
              <a:t>476 AD</a:t>
            </a:r>
            <a:endParaRPr/>
          </a:p>
        </p:txBody>
      </p:sp>
      <p:sp>
        <p:nvSpPr>
          <p:cNvPr id="537" name="CustomShape 26"/>
          <p:cNvSpPr/>
          <p:nvPr/>
        </p:nvSpPr>
        <p:spPr>
          <a:xfrm>
            <a:off x="6553080" y="1066680"/>
            <a:ext cx="360" cy="4343040"/>
          </a:xfrm>
          <a:custGeom>
            <a:avLst/>
            <a:gdLst/>
            <a:ahLst/>
            <a:cxnLst/>
            <a:rect l="l" t="t" r="r" b="b"/>
            <a:pathLst>
              <a:path w="21600" h="21600">
                <a:moveTo>
                  <a:pt x="0" y="0"/>
                </a:moveTo>
                <a:lnTo>
                  <a:pt x="21600" y="21600"/>
                </a:lnTo>
              </a:path>
            </a:pathLst>
          </a:custGeom>
          <a:noFill/>
          <a:ln>
            <a:solidFill>
              <a:schemeClr val="accent2"/>
            </a:solidFill>
            <a:round/>
            <a:tailEnd type="arrow" w="med" len="med"/>
          </a:ln>
        </p:spPr>
        <p:style>
          <a:lnRef idx="1">
            <a:schemeClr val="accent1"/>
          </a:lnRef>
          <a:fillRef idx="0">
            <a:schemeClr val="accent1"/>
          </a:fillRef>
          <a:effectRef idx="0">
            <a:schemeClr val="accent1"/>
          </a:effectRef>
          <a:fontRef idx="minor"/>
        </p:style>
      </p:sp>
      <p:sp>
        <p:nvSpPr>
          <p:cNvPr id="538" name="CustomShape 27"/>
          <p:cNvSpPr/>
          <p:nvPr/>
        </p:nvSpPr>
        <p:spPr>
          <a:xfrm>
            <a:off x="6553080" y="4495680"/>
            <a:ext cx="1371240" cy="200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050" b="1" i="1" strike="noStrike" spc="-1" dirty="0">
                <a:solidFill>
                  <a:srgbClr val="000000"/>
                </a:solidFill>
                <a:uFill>
                  <a:solidFill>
                    <a:srgbClr val="FFFFFF"/>
                  </a:solidFill>
                </a:uFill>
                <a:latin typeface="Calibri"/>
              </a:rPr>
              <a:t>ALREADY PASSED AS OF 2019. A RELATIVLY “SHORT” SPACE IN VIEW OF THE LENGTH OF PREVIOUS 6. 7</a:t>
            </a:r>
            <a:r>
              <a:rPr lang="en-US" sz="1050" b="1" i="1" strike="noStrike" spc="-1" baseline="30000" dirty="0">
                <a:solidFill>
                  <a:srgbClr val="000000"/>
                </a:solidFill>
                <a:uFill>
                  <a:solidFill>
                    <a:srgbClr val="FFFFFF"/>
                  </a:solidFill>
                </a:uFill>
                <a:latin typeface="Calibri"/>
              </a:rPr>
              <a:t>TH</a:t>
            </a:r>
            <a:r>
              <a:rPr lang="en-US" sz="1050" b="1" i="1" strike="noStrike" spc="-1" dirty="0">
                <a:solidFill>
                  <a:srgbClr val="000000"/>
                </a:solidFill>
                <a:uFill>
                  <a:solidFill>
                    <a:srgbClr val="FFFFFF"/>
                  </a:solidFill>
                </a:uFill>
                <a:latin typeface="Calibri"/>
              </a:rPr>
              <a:t> MUST CONTINUE</a:t>
            </a:r>
            <a:endParaRPr dirty="0"/>
          </a:p>
          <a:p>
            <a:pPr algn="ctr">
              <a:lnSpc>
                <a:spcPct val="100000"/>
              </a:lnSpc>
            </a:pPr>
            <a:r>
              <a:rPr lang="en-US" sz="1050" b="1" i="1" strike="noStrike" spc="-1" dirty="0">
                <a:solidFill>
                  <a:srgbClr val="000000"/>
                </a:solidFill>
                <a:uFill>
                  <a:solidFill>
                    <a:srgbClr val="FFFFFF"/>
                  </a:solidFill>
                </a:uFill>
                <a:latin typeface="Calibri"/>
              </a:rPr>
              <a:t> A SHORT SPACE</a:t>
            </a:r>
            <a:endParaRPr dirty="0"/>
          </a:p>
        </p:txBody>
      </p:sp>
      <p:sp>
        <p:nvSpPr>
          <p:cNvPr id="539" name="CustomShape 28"/>
          <p:cNvSpPr/>
          <p:nvPr/>
        </p:nvSpPr>
        <p:spPr>
          <a:xfrm>
            <a:off x="1371600" y="4724280"/>
            <a:ext cx="5181120" cy="360"/>
          </a:xfrm>
          <a:custGeom>
            <a:avLst/>
            <a:gdLst/>
            <a:ahLst/>
            <a:cxnLst/>
            <a:rect l="l" t="t" r="r" b="b"/>
            <a:pathLst>
              <a:path w="21600" h="21600">
                <a:moveTo>
                  <a:pt x="0" y="0"/>
                </a:moveTo>
                <a:lnTo>
                  <a:pt x="21600" y="21600"/>
                </a:lnTo>
              </a:path>
            </a:pathLst>
          </a:custGeom>
          <a:noFill/>
          <a:ln>
            <a:solidFill>
              <a:schemeClr val="accent2"/>
            </a:solidFill>
            <a:round/>
            <a:tailEnd type="arrow" w="med" len="med"/>
          </a:ln>
        </p:spPr>
        <p:style>
          <a:lnRef idx="1">
            <a:schemeClr val="accent1"/>
          </a:lnRef>
          <a:fillRef idx="0">
            <a:schemeClr val="accent1"/>
          </a:fillRef>
          <a:effectRef idx="0">
            <a:schemeClr val="accent1"/>
          </a:effectRef>
          <a:fontRef idx="minor"/>
        </p:style>
      </p:sp>
      <p:sp>
        <p:nvSpPr>
          <p:cNvPr id="540" name="CustomShape 29"/>
          <p:cNvSpPr/>
          <p:nvPr/>
        </p:nvSpPr>
        <p:spPr>
          <a:xfrm>
            <a:off x="4954680" y="4876920"/>
            <a:ext cx="1856880" cy="45756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2400" b="1" strike="noStrike" spc="49">
                <a:solidFill>
                  <a:srgbClr val="E0322D"/>
                </a:solidFill>
                <a:uFill>
                  <a:solidFill>
                    <a:srgbClr val="FFFFFF"/>
                  </a:solidFill>
                </a:uFill>
                <a:latin typeface="Calibri"/>
              </a:rPr>
              <a:t>3626 YRS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151" name="TextShape 2"/>
          <p:cNvSpPr txBox="1"/>
          <p:nvPr/>
        </p:nvSpPr>
        <p:spPr>
          <a:xfrm>
            <a:off x="6553080" y="6356520"/>
            <a:ext cx="2133360" cy="364680"/>
          </a:xfrm>
          <a:prstGeom prst="rect">
            <a:avLst/>
          </a:prstGeom>
          <a:noFill/>
          <a:ln>
            <a:noFill/>
          </a:ln>
        </p:spPr>
        <p:txBody>
          <a:bodyPr anchor="ctr"/>
          <a:lstStyle/>
          <a:p>
            <a:pPr algn="r">
              <a:lnSpc>
                <a:spcPct val="100000"/>
              </a:lnSpc>
            </a:pPr>
            <a:fld id="{FE1EB787-FADC-455C-95C0-A5E44940F294}" type="slidenum">
              <a:rPr lang="en-US" sz="1200" strike="noStrike" spc="-1">
                <a:solidFill>
                  <a:srgbClr val="8B8B8B"/>
                </a:solidFill>
                <a:uFill>
                  <a:solidFill>
                    <a:srgbClr val="FFFFFF"/>
                  </a:solidFill>
                </a:uFill>
                <a:latin typeface="Calibri"/>
              </a:rPr>
              <a:t>7</a:t>
            </a:fld>
            <a:endParaRPr/>
          </a:p>
        </p:txBody>
      </p:sp>
      <p:sp>
        <p:nvSpPr>
          <p:cNvPr id="152" name="CustomShape 3"/>
          <p:cNvSpPr/>
          <p:nvPr/>
        </p:nvSpPr>
        <p:spPr>
          <a:xfrm>
            <a:off x="609480" y="1371600"/>
            <a:ext cx="8152920" cy="4991100"/>
          </a:xfrm>
          <a:prstGeom prst="rect">
            <a:avLst/>
          </a:prstGeom>
          <a:noFill/>
          <a:ln>
            <a:noFill/>
          </a:ln>
        </p:spPr>
        <p:style>
          <a:lnRef idx="0">
            <a:scrgbClr r="0" g="0" b="0"/>
          </a:lnRef>
          <a:fillRef idx="0">
            <a:scrgbClr r="0" g="0" b="0"/>
          </a:fillRef>
          <a:effectRef idx="0">
            <a:scrgbClr r="0" g="0" b="0"/>
          </a:effectRef>
          <a:fontRef idx="minor"/>
        </p:style>
        <p:txBody>
          <a:bodyPr/>
          <a:lstStyle/>
          <a:p>
            <a:pPr algn="just">
              <a:lnSpc>
                <a:spcPct val="100000"/>
              </a:lnSpc>
            </a:pPr>
            <a:r>
              <a:rPr lang="en-US" sz="2400" b="1" strike="noStrike" spc="-1" dirty="0">
                <a:solidFill>
                  <a:srgbClr val="9C4700"/>
                </a:solidFill>
                <a:uFill>
                  <a:solidFill>
                    <a:srgbClr val="FFFFFF"/>
                  </a:solidFill>
                </a:uFill>
                <a:latin typeface="Calibri"/>
              </a:rPr>
              <a:t>CHAPTER 1. DANIEL AND HIS FRIENDS ARE TESTED AND HE IS     	GIVEN GIFT OF VISIONS AND DREAMS 1:17</a:t>
            </a:r>
            <a:endParaRPr dirty="0"/>
          </a:p>
          <a:p>
            <a:pPr algn="just">
              <a:lnSpc>
                <a:spcPct val="100000"/>
              </a:lnSpc>
            </a:pPr>
            <a:r>
              <a:rPr lang="en-US" sz="2400" b="1" strike="noStrike" spc="-1" dirty="0">
                <a:solidFill>
                  <a:srgbClr val="9C4700"/>
                </a:solidFill>
                <a:uFill>
                  <a:solidFill>
                    <a:srgbClr val="FFFFFF"/>
                  </a:solidFill>
                </a:uFill>
                <a:latin typeface="Calibri"/>
              </a:rPr>
              <a:t>CHAPTER 2. DANIEL INTERPRETS THE KINGS DREAM AND IS 	PROMOTED.</a:t>
            </a:r>
            <a:endParaRPr dirty="0"/>
          </a:p>
          <a:p>
            <a:pPr algn="just">
              <a:lnSpc>
                <a:spcPct val="100000"/>
              </a:lnSpc>
            </a:pPr>
            <a:r>
              <a:rPr lang="en-US" sz="2400" b="1" strike="noStrike" spc="-1" dirty="0">
                <a:solidFill>
                  <a:srgbClr val="9C4700"/>
                </a:solidFill>
                <a:uFill>
                  <a:solidFill>
                    <a:srgbClr val="FFFFFF"/>
                  </a:solidFill>
                </a:uFill>
                <a:latin typeface="Calibri"/>
              </a:rPr>
              <a:t>CHAPTER 3. THE TESTING OF DANIEL’S FRIENDS</a:t>
            </a:r>
            <a:endParaRPr dirty="0"/>
          </a:p>
          <a:p>
            <a:pPr algn="just">
              <a:lnSpc>
                <a:spcPct val="100000"/>
              </a:lnSpc>
            </a:pPr>
            <a:r>
              <a:rPr lang="en-US" sz="2400" b="1" strike="noStrike" spc="-1" dirty="0">
                <a:solidFill>
                  <a:srgbClr val="9C4700"/>
                </a:solidFill>
                <a:uFill>
                  <a:solidFill>
                    <a:srgbClr val="FFFFFF"/>
                  </a:solidFill>
                </a:uFill>
                <a:latin typeface="Calibri"/>
              </a:rPr>
              <a:t>CHAPTER 4. ANOTHER DREAM TO INTERPRET FOR KING 	NEBUCHADNAZZAR </a:t>
            </a:r>
            <a:endParaRPr dirty="0"/>
          </a:p>
          <a:p>
            <a:pPr algn="just">
              <a:lnSpc>
                <a:spcPct val="100000"/>
              </a:lnSpc>
            </a:pPr>
            <a:r>
              <a:rPr lang="en-US" sz="2400" b="1" strike="noStrike" spc="-1" dirty="0">
                <a:solidFill>
                  <a:srgbClr val="9C4700"/>
                </a:solidFill>
                <a:uFill>
                  <a:solidFill>
                    <a:srgbClr val="FFFFFF"/>
                  </a:solidFill>
                </a:uFill>
                <a:latin typeface="Calibri"/>
              </a:rPr>
              <a:t>CHAPTER 5. THE KING BELSHAZZAR IS OVERTHROWN.  SECOND  	KINGDOM OF SILVER BEGINS. MEDIA/PERSIA</a:t>
            </a:r>
            <a:endParaRPr dirty="0"/>
          </a:p>
          <a:p>
            <a:pPr algn="just">
              <a:lnSpc>
                <a:spcPct val="100000"/>
              </a:lnSpc>
            </a:pPr>
            <a:r>
              <a:rPr lang="en-US" sz="2400" b="1" strike="noStrike" spc="-1" dirty="0">
                <a:solidFill>
                  <a:srgbClr val="9C4700"/>
                </a:solidFill>
                <a:uFill>
                  <a:solidFill>
                    <a:srgbClr val="FFFFFF"/>
                  </a:solidFill>
                </a:uFill>
                <a:latin typeface="Calibri"/>
              </a:rPr>
              <a:t>CHAPTER 6. DANIEL TESTED ALONE IN LIONS DEN EXPERIENCE</a:t>
            </a:r>
            <a:endParaRPr dirty="0"/>
          </a:p>
          <a:p>
            <a:pPr algn="just">
              <a:lnSpc>
                <a:spcPct val="100000"/>
              </a:lnSpc>
            </a:pPr>
            <a:r>
              <a:rPr lang="en-US" sz="2400" b="1" strike="noStrike" spc="-1" dirty="0">
                <a:solidFill>
                  <a:srgbClr val="000000"/>
                </a:solidFill>
                <a:uFill>
                  <a:solidFill>
                    <a:srgbClr val="FFFFFF"/>
                  </a:solidFill>
                </a:uFill>
                <a:latin typeface="Calibri"/>
              </a:rPr>
              <a:t>CHAPTER 7-12  DANIEL’S VISIONS CONCERNING 	ISRAEL,  	THE TRIALS OF ISRAEL, THE MESSIAH, AND THE 	KINGDOMS OF THE EARTH</a:t>
            </a:r>
            <a:endParaRPr dirty="0"/>
          </a:p>
          <a:p>
            <a:pPr>
              <a:lnSpc>
                <a:spcPct val="100000"/>
              </a:lnSpc>
            </a:pPr>
            <a:endParaRPr dirty="0"/>
          </a:p>
        </p:txBody>
      </p:sp>
      <p:sp>
        <p:nvSpPr>
          <p:cNvPr id="153" name="CustomShape 4"/>
          <p:cNvSpPr/>
          <p:nvPr/>
        </p:nvSpPr>
        <p:spPr>
          <a:xfrm>
            <a:off x="-471600" y="533520"/>
            <a:ext cx="9969480" cy="91476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5400" b="1" strike="noStrike" spc="-1">
                <a:solidFill>
                  <a:srgbClr val="9C4700"/>
                </a:solidFill>
                <a:uFill>
                  <a:solidFill>
                    <a:srgbClr val="FFFFFF"/>
                  </a:solidFill>
                </a:uFill>
                <a:latin typeface="Calibri"/>
              </a:rPr>
              <a:t>THE FIRST SIX CHAPTERS</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450" name="TextShape 2"/>
          <p:cNvSpPr txBox="1"/>
          <p:nvPr/>
        </p:nvSpPr>
        <p:spPr>
          <a:xfrm>
            <a:off x="6553080" y="6356520"/>
            <a:ext cx="2133360" cy="364680"/>
          </a:xfrm>
          <a:prstGeom prst="rect">
            <a:avLst/>
          </a:prstGeom>
          <a:noFill/>
          <a:ln>
            <a:noFill/>
          </a:ln>
        </p:spPr>
        <p:txBody>
          <a:bodyPr anchor="ctr"/>
          <a:lstStyle/>
          <a:p>
            <a:pPr algn="r">
              <a:lnSpc>
                <a:spcPct val="100000"/>
              </a:lnSpc>
            </a:pPr>
            <a:fld id="{517F0762-452E-4977-A3C6-B20415272244}" type="slidenum">
              <a:rPr lang="en-US" sz="1200" strike="noStrike" spc="-1">
                <a:solidFill>
                  <a:srgbClr val="8B8B8B"/>
                </a:solidFill>
                <a:uFill>
                  <a:solidFill>
                    <a:srgbClr val="FFFFFF"/>
                  </a:solidFill>
                </a:uFill>
                <a:latin typeface="Calibri"/>
              </a:rPr>
              <a:t>70</a:t>
            </a:fld>
            <a:endParaRPr/>
          </a:p>
        </p:txBody>
      </p:sp>
      <p:pic>
        <p:nvPicPr>
          <p:cNvPr id="451" name="Picture 2"/>
          <p:cNvPicPr/>
          <p:nvPr/>
        </p:nvPicPr>
        <p:blipFill>
          <a:blip r:embed="rId2"/>
          <a:stretch/>
        </p:blipFill>
        <p:spPr>
          <a:xfrm>
            <a:off x="6934320" y="1752480"/>
            <a:ext cx="508320" cy="1547280"/>
          </a:xfrm>
          <a:prstGeom prst="rect">
            <a:avLst/>
          </a:prstGeom>
          <a:ln>
            <a:noFill/>
          </a:ln>
        </p:spPr>
      </p:pic>
      <p:pic>
        <p:nvPicPr>
          <p:cNvPr id="452" name="Picture 2"/>
          <p:cNvPicPr/>
          <p:nvPr/>
        </p:nvPicPr>
        <p:blipFill>
          <a:blip r:embed="rId3"/>
          <a:stretch/>
        </p:blipFill>
        <p:spPr>
          <a:xfrm>
            <a:off x="3352680" y="1447920"/>
            <a:ext cx="4952520" cy="4636440"/>
          </a:xfrm>
          <a:prstGeom prst="rect">
            <a:avLst/>
          </a:prstGeom>
          <a:ln>
            <a:noFill/>
          </a:ln>
        </p:spPr>
      </p:pic>
      <p:pic>
        <p:nvPicPr>
          <p:cNvPr id="453" name="Picture 2"/>
          <p:cNvPicPr/>
          <p:nvPr/>
        </p:nvPicPr>
        <p:blipFill>
          <a:blip r:embed="rId2"/>
          <a:stretch/>
        </p:blipFill>
        <p:spPr>
          <a:xfrm>
            <a:off x="7467480" y="1905120"/>
            <a:ext cx="508320" cy="1547280"/>
          </a:xfrm>
          <a:prstGeom prst="rect">
            <a:avLst/>
          </a:prstGeom>
          <a:ln>
            <a:noFill/>
          </a:ln>
        </p:spPr>
      </p:pic>
      <p:pic>
        <p:nvPicPr>
          <p:cNvPr id="454" name="Picture 2"/>
          <p:cNvPicPr/>
          <p:nvPr/>
        </p:nvPicPr>
        <p:blipFill>
          <a:blip r:embed="rId2"/>
          <a:stretch/>
        </p:blipFill>
        <p:spPr>
          <a:xfrm>
            <a:off x="6248520" y="1371600"/>
            <a:ext cx="508320" cy="1547280"/>
          </a:xfrm>
          <a:prstGeom prst="rect">
            <a:avLst/>
          </a:prstGeom>
          <a:ln>
            <a:noFill/>
          </a:ln>
        </p:spPr>
      </p:pic>
      <p:pic>
        <p:nvPicPr>
          <p:cNvPr id="455" name="Picture 2"/>
          <p:cNvPicPr/>
          <p:nvPr/>
        </p:nvPicPr>
        <p:blipFill>
          <a:blip r:embed="rId2"/>
          <a:stretch/>
        </p:blipFill>
        <p:spPr>
          <a:xfrm>
            <a:off x="6705720" y="1523880"/>
            <a:ext cx="508320" cy="1547280"/>
          </a:xfrm>
          <a:prstGeom prst="rect">
            <a:avLst/>
          </a:prstGeom>
          <a:ln>
            <a:noFill/>
          </a:ln>
        </p:spPr>
      </p:pic>
      <p:pic>
        <p:nvPicPr>
          <p:cNvPr id="456" name="Picture 2"/>
          <p:cNvPicPr/>
          <p:nvPr/>
        </p:nvPicPr>
        <p:blipFill>
          <a:blip r:embed="rId2"/>
          <a:stretch/>
        </p:blipFill>
        <p:spPr>
          <a:xfrm>
            <a:off x="5791320" y="1523880"/>
            <a:ext cx="508320" cy="1547280"/>
          </a:xfrm>
          <a:prstGeom prst="rect">
            <a:avLst/>
          </a:prstGeom>
          <a:ln>
            <a:noFill/>
          </a:ln>
        </p:spPr>
      </p:pic>
      <p:pic>
        <p:nvPicPr>
          <p:cNvPr id="457" name="Picture 2"/>
          <p:cNvPicPr/>
          <p:nvPr/>
        </p:nvPicPr>
        <p:blipFill>
          <a:blip r:embed="rId2"/>
          <a:stretch/>
        </p:blipFill>
        <p:spPr>
          <a:xfrm>
            <a:off x="5410080" y="1600200"/>
            <a:ext cx="508320" cy="1547280"/>
          </a:xfrm>
          <a:prstGeom prst="rect">
            <a:avLst/>
          </a:prstGeom>
          <a:ln>
            <a:noFill/>
          </a:ln>
        </p:spPr>
      </p:pic>
      <p:pic>
        <p:nvPicPr>
          <p:cNvPr id="458" name="Picture 2"/>
          <p:cNvPicPr/>
          <p:nvPr/>
        </p:nvPicPr>
        <p:blipFill>
          <a:blip r:embed="rId2"/>
          <a:stretch/>
        </p:blipFill>
        <p:spPr>
          <a:xfrm>
            <a:off x="5029200" y="1828800"/>
            <a:ext cx="508320" cy="1547280"/>
          </a:xfrm>
          <a:prstGeom prst="rect">
            <a:avLst/>
          </a:prstGeom>
          <a:ln>
            <a:noFill/>
          </a:ln>
        </p:spPr>
      </p:pic>
      <p:pic>
        <p:nvPicPr>
          <p:cNvPr id="459" name="Picture 2"/>
          <p:cNvPicPr/>
          <p:nvPr/>
        </p:nvPicPr>
        <p:blipFill>
          <a:blip r:embed="rId2"/>
          <a:stretch/>
        </p:blipFill>
        <p:spPr>
          <a:xfrm>
            <a:off x="7086600" y="1752480"/>
            <a:ext cx="508320" cy="1547280"/>
          </a:xfrm>
          <a:prstGeom prst="rect">
            <a:avLst/>
          </a:prstGeom>
          <a:ln>
            <a:noFill/>
          </a:ln>
        </p:spPr>
      </p:pic>
      <p:sp>
        <p:nvSpPr>
          <p:cNvPr id="460" name="CustomShape 3"/>
          <p:cNvSpPr/>
          <p:nvPr/>
        </p:nvSpPr>
        <p:spPr>
          <a:xfrm>
            <a:off x="5791320" y="4648320"/>
            <a:ext cx="151920" cy="45360"/>
          </a:xfrm>
          <a:prstGeom prst="ellipse">
            <a:avLst/>
          </a:prstGeom>
          <a:solidFill>
            <a:schemeClr val="tx1"/>
          </a:solidFill>
          <a:ln>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p:style>
      </p:sp>
      <p:sp>
        <p:nvSpPr>
          <p:cNvPr id="461" name="CustomShape 4"/>
          <p:cNvSpPr/>
          <p:nvPr/>
        </p:nvSpPr>
        <p:spPr>
          <a:xfrm>
            <a:off x="5486400" y="4343400"/>
            <a:ext cx="228240" cy="45360"/>
          </a:xfrm>
          <a:prstGeom prst="ellipse">
            <a:avLst/>
          </a:prstGeom>
          <a:solidFill>
            <a:schemeClr val="tx1"/>
          </a:solidFill>
          <a:ln>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p:style>
      </p:sp>
      <p:sp>
        <p:nvSpPr>
          <p:cNvPr id="462" name="CustomShape 5"/>
          <p:cNvSpPr/>
          <p:nvPr/>
        </p:nvSpPr>
        <p:spPr>
          <a:xfrm flipH="1" flipV="1">
            <a:off x="4343400" y="4191120"/>
            <a:ext cx="121680" cy="45360"/>
          </a:xfrm>
          <a:prstGeom prst="ellipse">
            <a:avLst/>
          </a:prstGeom>
          <a:solidFill>
            <a:schemeClr val="tx1"/>
          </a:solidFill>
          <a:ln>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p:style>
      </p:sp>
      <p:sp>
        <p:nvSpPr>
          <p:cNvPr id="463" name="CustomShape 6"/>
          <p:cNvSpPr/>
          <p:nvPr/>
        </p:nvSpPr>
        <p:spPr>
          <a:xfrm>
            <a:off x="5334120" y="5181480"/>
            <a:ext cx="151920" cy="45360"/>
          </a:xfrm>
          <a:prstGeom prst="ellipse">
            <a:avLst/>
          </a:prstGeom>
          <a:solidFill>
            <a:schemeClr val="tx1"/>
          </a:solidFill>
          <a:ln>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p:style>
      </p:sp>
      <p:sp>
        <p:nvSpPr>
          <p:cNvPr id="464" name="CustomShape 7"/>
          <p:cNvSpPr/>
          <p:nvPr/>
        </p:nvSpPr>
        <p:spPr>
          <a:xfrm>
            <a:off x="5105520" y="4800600"/>
            <a:ext cx="151920" cy="45360"/>
          </a:xfrm>
          <a:prstGeom prst="ellipse">
            <a:avLst/>
          </a:prstGeom>
          <a:solidFill>
            <a:schemeClr val="tx1"/>
          </a:solidFill>
          <a:ln>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p:style>
      </p:sp>
      <p:sp>
        <p:nvSpPr>
          <p:cNvPr id="465" name="CustomShape 8"/>
          <p:cNvSpPr/>
          <p:nvPr/>
        </p:nvSpPr>
        <p:spPr>
          <a:xfrm>
            <a:off x="6324480" y="5791320"/>
            <a:ext cx="151920" cy="45360"/>
          </a:xfrm>
          <a:prstGeom prst="ellipse">
            <a:avLst/>
          </a:prstGeom>
          <a:solidFill>
            <a:schemeClr val="tx1"/>
          </a:solidFill>
          <a:ln>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p:style>
      </p:sp>
      <p:sp>
        <p:nvSpPr>
          <p:cNvPr id="466" name="CustomShape 9"/>
          <p:cNvSpPr/>
          <p:nvPr/>
        </p:nvSpPr>
        <p:spPr>
          <a:xfrm flipV="1">
            <a:off x="5029200" y="3809160"/>
            <a:ext cx="151920" cy="75960"/>
          </a:xfrm>
          <a:prstGeom prst="ellipse">
            <a:avLst/>
          </a:prstGeom>
          <a:solidFill>
            <a:schemeClr val="tx1"/>
          </a:solidFill>
          <a:ln>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p:style>
      </p:sp>
      <p:sp>
        <p:nvSpPr>
          <p:cNvPr id="467" name="CustomShape 10"/>
          <p:cNvSpPr/>
          <p:nvPr/>
        </p:nvSpPr>
        <p:spPr>
          <a:xfrm>
            <a:off x="5105520" y="4267080"/>
            <a:ext cx="151920" cy="45360"/>
          </a:xfrm>
          <a:prstGeom prst="ellipse">
            <a:avLst/>
          </a:prstGeom>
          <a:solidFill>
            <a:schemeClr val="tx1"/>
          </a:solidFill>
          <a:ln>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p:style>
      </p:sp>
      <p:sp>
        <p:nvSpPr>
          <p:cNvPr id="468" name="CustomShape 11"/>
          <p:cNvSpPr/>
          <p:nvPr/>
        </p:nvSpPr>
        <p:spPr>
          <a:xfrm>
            <a:off x="7543800" y="5257800"/>
            <a:ext cx="45360" cy="151920"/>
          </a:xfrm>
          <a:prstGeom prst="ellipse">
            <a:avLst/>
          </a:prstGeom>
          <a:solidFill>
            <a:schemeClr val="tx1"/>
          </a:solidFill>
          <a:ln>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p:style>
      </p:sp>
      <p:sp>
        <p:nvSpPr>
          <p:cNvPr id="469" name="CustomShape 12"/>
          <p:cNvSpPr/>
          <p:nvPr/>
        </p:nvSpPr>
        <p:spPr>
          <a:xfrm>
            <a:off x="3505320" y="5029200"/>
            <a:ext cx="151920" cy="45360"/>
          </a:xfrm>
          <a:prstGeom prst="ellipse">
            <a:avLst/>
          </a:prstGeom>
          <a:solidFill>
            <a:schemeClr val="tx1"/>
          </a:solidFill>
          <a:ln>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p:style>
      </p:sp>
      <p:sp>
        <p:nvSpPr>
          <p:cNvPr id="470" name="CustomShape 13"/>
          <p:cNvSpPr/>
          <p:nvPr/>
        </p:nvSpPr>
        <p:spPr>
          <a:xfrm>
            <a:off x="6095880" y="5257800"/>
            <a:ext cx="151920" cy="45360"/>
          </a:xfrm>
          <a:prstGeom prst="ellipse">
            <a:avLst/>
          </a:prstGeom>
          <a:solidFill>
            <a:schemeClr val="tx1"/>
          </a:solidFill>
          <a:ln>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p:style>
      </p:sp>
      <p:sp>
        <p:nvSpPr>
          <p:cNvPr id="471" name="CustomShape 14"/>
          <p:cNvSpPr/>
          <p:nvPr/>
        </p:nvSpPr>
        <p:spPr>
          <a:xfrm>
            <a:off x="4038480" y="4343400"/>
            <a:ext cx="151920" cy="45360"/>
          </a:xfrm>
          <a:prstGeom prst="ellipse">
            <a:avLst/>
          </a:prstGeom>
          <a:solidFill>
            <a:schemeClr val="tx1"/>
          </a:solidFill>
          <a:ln>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p:style>
      </p:sp>
      <p:sp>
        <p:nvSpPr>
          <p:cNvPr id="472" name="CustomShape 15"/>
          <p:cNvSpPr/>
          <p:nvPr/>
        </p:nvSpPr>
        <p:spPr>
          <a:xfrm>
            <a:off x="3657600" y="4572000"/>
            <a:ext cx="151920" cy="45360"/>
          </a:xfrm>
          <a:prstGeom prst="ellipse">
            <a:avLst/>
          </a:prstGeom>
          <a:solidFill>
            <a:schemeClr val="tx1"/>
          </a:solidFill>
          <a:ln>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p:style>
      </p:sp>
      <p:sp>
        <p:nvSpPr>
          <p:cNvPr id="473" name="CustomShape 16"/>
          <p:cNvSpPr/>
          <p:nvPr/>
        </p:nvSpPr>
        <p:spPr>
          <a:xfrm>
            <a:off x="4495680" y="3809880"/>
            <a:ext cx="151920" cy="45360"/>
          </a:xfrm>
          <a:prstGeom prst="ellipse">
            <a:avLst/>
          </a:prstGeom>
          <a:solidFill>
            <a:schemeClr val="tx1"/>
          </a:solidFill>
          <a:ln>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p:style>
      </p:sp>
      <p:sp>
        <p:nvSpPr>
          <p:cNvPr id="474" name="CustomShape 17"/>
          <p:cNvSpPr/>
          <p:nvPr/>
        </p:nvSpPr>
        <p:spPr>
          <a:xfrm>
            <a:off x="5029200" y="1066680"/>
            <a:ext cx="151920" cy="914040"/>
          </a:xfrm>
          <a:prstGeom prst="moon">
            <a:avLst>
              <a:gd name="adj" fmla="val 50000"/>
            </a:avLst>
          </a:prstGeom>
          <a:solidFill>
            <a:schemeClr val="accent2">
              <a:lumMod val="75000"/>
            </a:schemeClr>
          </a:solidFill>
          <a:ln>
            <a:round/>
          </a:ln>
        </p:spPr>
        <p:style>
          <a:lnRef idx="2">
            <a:schemeClr val="accent1">
              <a:shade val="50000"/>
            </a:schemeClr>
          </a:lnRef>
          <a:fillRef idx="1">
            <a:schemeClr val="accent1"/>
          </a:fillRef>
          <a:effectRef idx="0">
            <a:schemeClr val="accent1"/>
          </a:effectRef>
          <a:fontRef idx="minor"/>
        </p:style>
      </p:sp>
      <p:sp>
        <p:nvSpPr>
          <p:cNvPr id="475" name="CustomShape 18"/>
          <p:cNvSpPr/>
          <p:nvPr/>
        </p:nvSpPr>
        <p:spPr>
          <a:xfrm>
            <a:off x="5715000" y="762120"/>
            <a:ext cx="151920" cy="914040"/>
          </a:xfrm>
          <a:prstGeom prst="moon">
            <a:avLst>
              <a:gd name="adj" fmla="val 50000"/>
            </a:avLst>
          </a:prstGeom>
          <a:solidFill>
            <a:schemeClr val="accent2">
              <a:lumMod val="75000"/>
            </a:schemeClr>
          </a:solidFill>
          <a:ln>
            <a:round/>
          </a:ln>
        </p:spPr>
        <p:style>
          <a:lnRef idx="2">
            <a:schemeClr val="accent1">
              <a:shade val="50000"/>
            </a:schemeClr>
          </a:lnRef>
          <a:fillRef idx="1">
            <a:schemeClr val="accent1"/>
          </a:fillRef>
          <a:effectRef idx="0">
            <a:schemeClr val="accent1"/>
          </a:effectRef>
          <a:fontRef idx="minor"/>
        </p:style>
      </p:sp>
      <p:sp>
        <p:nvSpPr>
          <p:cNvPr id="476" name="CustomShape 19"/>
          <p:cNvSpPr/>
          <p:nvPr/>
        </p:nvSpPr>
        <p:spPr>
          <a:xfrm>
            <a:off x="6248520" y="533520"/>
            <a:ext cx="151920" cy="914040"/>
          </a:xfrm>
          <a:prstGeom prst="moon">
            <a:avLst>
              <a:gd name="adj" fmla="val 50000"/>
            </a:avLst>
          </a:prstGeom>
          <a:solidFill>
            <a:schemeClr val="accent2">
              <a:lumMod val="75000"/>
            </a:schemeClr>
          </a:solidFill>
          <a:ln>
            <a:round/>
          </a:ln>
        </p:spPr>
        <p:style>
          <a:lnRef idx="2">
            <a:schemeClr val="accent1">
              <a:shade val="50000"/>
            </a:schemeClr>
          </a:lnRef>
          <a:fillRef idx="1">
            <a:schemeClr val="accent1"/>
          </a:fillRef>
          <a:effectRef idx="0">
            <a:schemeClr val="accent1"/>
          </a:effectRef>
          <a:fontRef idx="minor"/>
        </p:style>
      </p:sp>
      <p:sp>
        <p:nvSpPr>
          <p:cNvPr id="477" name="CustomShape 20"/>
          <p:cNvSpPr/>
          <p:nvPr/>
        </p:nvSpPr>
        <p:spPr>
          <a:xfrm>
            <a:off x="6781680" y="762120"/>
            <a:ext cx="151920" cy="914040"/>
          </a:xfrm>
          <a:prstGeom prst="moon">
            <a:avLst>
              <a:gd name="adj" fmla="val 50000"/>
            </a:avLst>
          </a:prstGeom>
          <a:solidFill>
            <a:schemeClr val="accent2">
              <a:lumMod val="75000"/>
            </a:schemeClr>
          </a:solidFill>
          <a:ln>
            <a:round/>
          </a:ln>
        </p:spPr>
        <p:style>
          <a:lnRef idx="2">
            <a:schemeClr val="accent1">
              <a:shade val="50000"/>
            </a:schemeClr>
          </a:lnRef>
          <a:fillRef idx="1">
            <a:schemeClr val="accent1"/>
          </a:fillRef>
          <a:effectRef idx="0">
            <a:schemeClr val="accent1"/>
          </a:effectRef>
          <a:fontRef idx="minor"/>
        </p:style>
      </p:sp>
      <p:sp>
        <p:nvSpPr>
          <p:cNvPr id="478" name="CustomShape 21"/>
          <p:cNvSpPr/>
          <p:nvPr/>
        </p:nvSpPr>
        <p:spPr>
          <a:xfrm>
            <a:off x="7315200" y="1066680"/>
            <a:ext cx="151920" cy="914040"/>
          </a:xfrm>
          <a:prstGeom prst="moon">
            <a:avLst>
              <a:gd name="adj" fmla="val 50000"/>
            </a:avLst>
          </a:prstGeom>
          <a:solidFill>
            <a:schemeClr val="accent2">
              <a:lumMod val="75000"/>
            </a:schemeClr>
          </a:solidFill>
          <a:ln>
            <a:round/>
          </a:ln>
        </p:spPr>
        <p:style>
          <a:lnRef idx="2">
            <a:schemeClr val="accent1">
              <a:shade val="50000"/>
            </a:schemeClr>
          </a:lnRef>
          <a:fillRef idx="1">
            <a:schemeClr val="accent1"/>
          </a:fillRef>
          <a:effectRef idx="0">
            <a:schemeClr val="accent1"/>
          </a:effectRef>
          <a:fontRef idx="minor"/>
        </p:style>
      </p:sp>
      <p:sp>
        <p:nvSpPr>
          <p:cNvPr id="479" name="CustomShape 22"/>
          <p:cNvSpPr/>
          <p:nvPr/>
        </p:nvSpPr>
        <p:spPr>
          <a:xfrm flipH="1">
            <a:off x="5410080" y="914400"/>
            <a:ext cx="151920" cy="990360"/>
          </a:xfrm>
          <a:prstGeom prst="moon">
            <a:avLst>
              <a:gd name="adj" fmla="val 50000"/>
            </a:avLst>
          </a:prstGeom>
          <a:solidFill>
            <a:schemeClr val="accent2">
              <a:lumMod val="75000"/>
            </a:schemeClr>
          </a:solidFill>
          <a:ln>
            <a:round/>
          </a:ln>
        </p:spPr>
        <p:style>
          <a:lnRef idx="2">
            <a:schemeClr val="accent1">
              <a:shade val="50000"/>
            </a:schemeClr>
          </a:lnRef>
          <a:fillRef idx="1">
            <a:schemeClr val="accent1"/>
          </a:fillRef>
          <a:effectRef idx="0">
            <a:schemeClr val="accent1"/>
          </a:effectRef>
          <a:fontRef idx="minor"/>
        </p:style>
      </p:sp>
      <p:sp>
        <p:nvSpPr>
          <p:cNvPr id="480" name="CustomShape 23"/>
          <p:cNvSpPr/>
          <p:nvPr/>
        </p:nvSpPr>
        <p:spPr>
          <a:xfrm flipH="1">
            <a:off x="6019920" y="762120"/>
            <a:ext cx="151920" cy="914040"/>
          </a:xfrm>
          <a:prstGeom prst="moon">
            <a:avLst>
              <a:gd name="adj" fmla="val 50000"/>
            </a:avLst>
          </a:prstGeom>
          <a:solidFill>
            <a:schemeClr val="accent2">
              <a:lumMod val="75000"/>
            </a:schemeClr>
          </a:solidFill>
          <a:ln>
            <a:round/>
          </a:ln>
        </p:spPr>
        <p:style>
          <a:lnRef idx="2">
            <a:schemeClr val="accent1">
              <a:shade val="50000"/>
            </a:schemeClr>
          </a:lnRef>
          <a:fillRef idx="1">
            <a:schemeClr val="accent1"/>
          </a:fillRef>
          <a:effectRef idx="0">
            <a:schemeClr val="accent1"/>
          </a:effectRef>
          <a:fontRef idx="minor"/>
        </p:style>
      </p:sp>
      <p:sp>
        <p:nvSpPr>
          <p:cNvPr id="481" name="CustomShape 24"/>
          <p:cNvSpPr/>
          <p:nvPr/>
        </p:nvSpPr>
        <p:spPr>
          <a:xfrm flipH="1">
            <a:off x="6629400" y="533520"/>
            <a:ext cx="151920" cy="914040"/>
          </a:xfrm>
          <a:prstGeom prst="moon">
            <a:avLst>
              <a:gd name="adj" fmla="val 50000"/>
            </a:avLst>
          </a:prstGeom>
          <a:solidFill>
            <a:schemeClr val="accent2">
              <a:lumMod val="75000"/>
            </a:schemeClr>
          </a:solidFill>
          <a:ln>
            <a:round/>
          </a:ln>
        </p:spPr>
        <p:style>
          <a:lnRef idx="2">
            <a:schemeClr val="accent1">
              <a:shade val="50000"/>
            </a:schemeClr>
          </a:lnRef>
          <a:fillRef idx="1">
            <a:schemeClr val="accent1"/>
          </a:fillRef>
          <a:effectRef idx="0">
            <a:schemeClr val="accent1"/>
          </a:effectRef>
          <a:fontRef idx="minor"/>
        </p:style>
      </p:sp>
      <p:sp>
        <p:nvSpPr>
          <p:cNvPr id="482" name="CustomShape 25"/>
          <p:cNvSpPr/>
          <p:nvPr/>
        </p:nvSpPr>
        <p:spPr>
          <a:xfrm flipH="1">
            <a:off x="7086600" y="762120"/>
            <a:ext cx="151920" cy="914040"/>
          </a:xfrm>
          <a:prstGeom prst="moon">
            <a:avLst>
              <a:gd name="adj" fmla="val 50000"/>
            </a:avLst>
          </a:prstGeom>
          <a:solidFill>
            <a:schemeClr val="accent2">
              <a:lumMod val="75000"/>
            </a:schemeClr>
          </a:solidFill>
          <a:ln>
            <a:round/>
          </a:ln>
        </p:spPr>
        <p:style>
          <a:lnRef idx="2">
            <a:schemeClr val="accent1">
              <a:shade val="50000"/>
            </a:schemeClr>
          </a:lnRef>
          <a:fillRef idx="1">
            <a:schemeClr val="accent1"/>
          </a:fillRef>
          <a:effectRef idx="0">
            <a:schemeClr val="accent1"/>
          </a:effectRef>
          <a:fontRef idx="minor"/>
        </p:style>
      </p:sp>
      <p:sp>
        <p:nvSpPr>
          <p:cNvPr id="483" name="CustomShape 26"/>
          <p:cNvSpPr/>
          <p:nvPr/>
        </p:nvSpPr>
        <p:spPr>
          <a:xfrm flipH="1">
            <a:off x="7696080" y="1219320"/>
            <a:ext cx="151920" cy="914040"/>
          </a:xfrm>
          <a:prstGeom prst="moon">
            <a:avLst>
              <a:gd name="adj" fmla="val 50000"/>
            </a:avLst>
          </a:prstGeom>
          <a:solidFill>
            <a:schemeClr val="accent2">
              <a:lumMod val="75000"/>
            </a:schemeClr>
          </a:solidFill>
          <a:ln>
            <a:round/>
          </a:ln>
        </p:spPr>
        <p:style>
          <a:lnRef idx="2">
            <a:schemeClr val="accent1">
              <a:shade val="50000"/>
            </a:schemeClr>
          </a:lnRef>
          <a:fillRef idx="1">
            <a:schemeClr val="accent1"/>
          </a:fillRef>
          <a:effectRef idx="0">
            <a:schemeClr val="accent1"/>
          </a:effectRef>
          <a:fontRef idx="minor"/>
        </p:style>
      </p:sp>
      <p:pic>
        <p:nvPicPr>
          <p:cNvPr id="484" name="Picture 5"/>
          <p:cNvPicPr/>
          <p:nvPr/>
        </p:nvPicPr>
        <p:blipFill>
          <a:blip r:embed="rId4"/>
          <a:stretch/>
        </p:blipFill>
        <p:spPr>
          <a:xfrm>
            <a:off x="5562720" y="609480"/>
            <a:ext cx="392040" cy="304560"/>
          </a:xfrm>
          <a:prstGeom prst="rect">
            <a:avLst/>
          </a:prstGeom>
          <a:ln>
            <a:noFill/>
          </a:ln>
        </p:spPr>
      </p:pic>
      <p:pic>
        <p:nvPicPr>
          <p:cNvPr id="485" name="Picture 5"/>
          <p:cNvPicPr/>
          <p:nvPr/>
        </p:nvPicPr>
        <p:blipFill>
          <a:blip r:embed="rId4"/>
          <a:stretch/>
        </p:blipFill>
        <p:spPr>
          <a:xfrm>
            <a:off x="5257800" y="762120"/>
            <a:ext cx="392040" cy="304560"/>
          </a:xfrm>
          <a:prstGeom prst="rect">
            <a:avLst/>
          </a:prstGeom>
          <a:ln>
            <a:noFill/>
          </a:ln>
        </p:spPr>
      </p:pic>
      <p:pic>
        <p:nvPicPr>
          <p:cNvPr id="486" name="Picture 5"/>
          <p:cNvPicPr/>
          <p:nvPr/>
        </p:nvPicPr>
        <p:blipFill>
          <a:blip r:embed="rId4"/>
          <a:stretch/>
        </p:blipFill>
        <p:spPr>
          <a:xfrm>
            <a:off x="5867280" y="533520"/>
            <a:ext cx="392040" cy="304560"/>
          </a:xfrm>
          <a:prstGeom prst="rect">
            <a:avLst/>
          </a:prstGeom>
          <a:ln>
            <a:noFill/>
          </a:ln>
        </p:spPr>
      </p:pic>
      <p:pic>
        <p:nvPicPr>
          <p:cNvPr id="487" name="Picture 5"/>
          <p:cNvPicPr/>
          <p:nvPr/>
        </p:nvPicPr>
        <p:blipFill>
          <a:blip r:embed="rId4"/>
          <a:stretch/>
        </p:blipFill>
        <p:spPr>
          <a:xfrm>
            <a:off x="6172200" y="380880"/>
            <a:ext cx="392040" cy="304560"/>
          </a:xfrm>
          <a:prstGeom prst="rect">
            <a:avLst/>
          </a:prstGeom>
          <a:ln>
            <a:noFill/>
          </a:ln>
        </p:spPr>
      </p:pic>
      <p:pic>
        <p:nvPicPr>
          <p:cNvPr id="488" name="Picture 5"/>
          <p:cNvPicPr/>
          <p:nvPr/>
        </p:nvPicPr>
        <p:blipFill>
          <a:blip r:embed="rId4"/>
          <a:stretch/>
        </p:blipFill>
        <p:spPr>
          <a:xfrm>
            <a:off x="6705720" y="533520"/>
            <a:ext cx="392040" cy="304560"/>
          </a:xfrm>
          <a:prstGeom prst="rect">
            <a:avLst/>
          </a:prstGeom>
          <a:ln>
            <a:noFill/>
          </a:ln>
        </p:spPr>
      </p:pic>
      <p:pic>
        <p:nvPicPr>
          <p:cNvPr id="489" name="Picture 5"/>
          <p:cNvPicPr/>
          <p:nvPr/>
        </p:nvPicPr>
        <p:blipFill>
          <a:blip r:embed="rId4"/>
          <a:stretch/>
        </p:blipFill>
        <p:spPr>
          <a:xfrm>
            <a:off x="6477120" y="380880"/>
            <a:ext cx="392040" cy="304560"/>
          </a:xfrm>
          <a:prstGeom prst="rect">
            <a:avLst/>
          </a:prstGeom>
          <a:ln>
            <a:noFill/>
          </a:ln>
        </p:spPr>
      </p:pic>
      <p:pic>
        <p:nvPicPr>
          <p:cNvPr id="490" name="Picture 5"/>
          <p:cNvPicPr/>
          <p:nvPr/>
        </p:nvPicPr>
        <p:blipFill>
          <a:blip r:embed="rId4"/>
          <a:stretch/>
        </p:blipFill>
        <p:spPr>
          <a:xfrm>
            <a:off x="7315200" y="762120"/>
            <a:ext cx="392040" cy="304560"/>
          </a:xfrm>
          <a:prstGeom prst="rect">
            <a:avLst/>
          </a:prstGeom>
          <a:ln>
            <a:noFill/>
          </a:ln>
        </p:spPr>
      </p:pic>
      <p:pic>
        <p:nvPicPr>
          <p:cNvPr id="491" name="Picture 5"/>
          <p:cNvPicPr/>
          <p:nvPr/>
        </p:nvPicPr>
        <p:blipFill>
          <a:blip r:embed="rId4"/>
          <a:stretch/>
        </p:blipFill>
        <p:spPr>
          <a:xfrm>
            <a:off x="7010280" y="609480"/>
            <a:ext cx="392040" cy="304560"/>
          </a:xfrm>
          <a:prstGeom prst="rect">
            <a:avLst/>
          </a:prstGeom>
          <a:ln>
            <a:noFill/>
          </a:ln>
        </p:spPr>
      </p:pic>
      <p:pic>
        <p:nvPicPr>
          <p:cNvPr id="492" name="Picture 5"/>
          <p:cNvPicPr/>
          <p:nvPr/>
        </p:nvPicPr>
        <p:blipFill>
          <a:blip r:embed="rId4"/>
          <a:stretch/>
        </p:blipFill>
        <p:spPr>
          <a:xfrm>
            <a:off x="7543800" y="990720"/>
            <a:ext cx="392040" cy="304560"/>
          </a:xfrm>
          <a:prstGeom prst="rect">
            <a:avLst/>
          </a:prstGeom>
          <a:ln>
            <a:noFill/>
          </a:ln>
        </p:spPr>
      </p:pic>
      <p:pic>
        <p:nvPicPr>
          <p:cNvPr id="493" name="Picture 5"/>
          <p:cNvPicPr/>
          <p:nvPr/>
        </p:nvPicPr>
        <p:blipFill>
          <a:blip r:embed="rId4"/>
          <a:stretch/>
        </p:blipFill>
        <p:spPr>
          <a:xfrm>
            <a:off x="4952880" y="914400"/>
            <a:ext cx="392040" cy="304560"/>
          </a:xfrm>
          <a:prstGeom prst="rect">
            <a:avLst/>
          </a:prstGeom>
          <a:ln>
            <a:noFill/>
          </a:ln>
        </p:spPr>
      </p:pic>
      <p:sp>
        <p:nvSpPr>
          <p:cNvPr id="494" name="CustomShape 27"/>
          <p:cNvSpPr/>
          <p:nvPr/>
        </p:nvSpPr>
        <p:spPr>
          <a:xfrm>
            <a:off x="762120" y="609480"/>
            <a:ext cx="1699200" cy="700920"/>
          </a:xfrm>
          <a:prstGeom prst="rect">
            <a:avLst/>
          </a:prstGeom>
          <a:ln>
            <a:round/>
          </a:ln>
        </p:spPr>
        <p:style>
          <a:lnRef idx="2">
            <a:schemeClr val="accent2">
              <a:shade val="50000"/>
            </a:schemeClr>
          </a:lnRef>
          <a:fillRef idx="1">
            <a:schemeClr val="accent2"/>
          </a:fillRef>
          <a:effectRef idx="0">
            <a:schemeClr val="accent2"/>
          </a:effectRef>
          <a:fontRef idx="minor"/>
        </p:style>
        <p:txBody>
          <a:bodyPr/>
          <a:lstStyle/>
          <a:p>
            <a:pPr algn="ctr">
              <a:lnSpc>
                <a:spcPct val="100000"/>
              </a:lnSpc>
            </a:pPr>
            <a:r>
              <a:rPr lang="en-US" sz="2000" b="1" strike="noStrike" spc="-1">
                <a:solidFill>
                  <a:srgbClr val="FFFFFF"/>
                </a:solidFill>
                <a:uFill>
                  <a:solidFill>
                    <a:srgbClr val="FFFFFF"/>
                  </a:solidFill>
                </a:uFill>
                <a:latin typeface="Calibri"/>
              </a:rPr>
              <a:t>1. EGYPT      </a:t>
            </a:r>
            <a:endParaRPr/>
          </a:p>
        </p:txBody>
      </p:sp>
      <p:sp>
        <p:nvSpPr>
          <p:cNvPr id="495" name="CustomShape 28"/>
          <p:cNvSpPr/>
          <p:nvPr/>
        </p:nvSpPr>
        <p:spPr>
          <a:xfrm>
            <a:off x="762120" y="1295280"/>
            <a:ext cx="1676160" cy="700920"/>
          </a:xfrm>
          <a:prstGeom prst="rect">
            <a:avLst/>
          </a:prstGeom>
          <a:ln>
            <a:round/>
          </a:ln>
        </p:spPr>
        <p:style>
          <a:lnRef idx="2">
            <a:schemeClr val="accent2">
              <a:shade val="50000"/>
            </a:schemeClr>
          </a:lnRef>
          <a:fillRef idx="1">
            <a:schemeClr val="accent2"/>
          </a:fillRef>
          <a:effectRef idx="0">
            <a:schemeClr val="accent2"/>
          </a:effectRef>
          <a:fontRef idx="minor"/>
        </p:style>
        <p:txBody>
          <a:bodyPr/>
          <a:lstStyle/>
          <a:p>
            <a:pPr algn="ctr">
              <a:lnSpc>
                <a:spcPct val="100000"/>
              </a:lnSpc>
            </a:pPr>
            <a:r>
              <a:rPr lang="en-US" sz="2000" b="1" strike="noStrike" spc="-1">
                <a:solidFill>
                  <a:srgbClr val="FFFFFF"/>
                </a:solidFill>
                <a:uFill>
                  <a:solidFill>
                    <a:srgbClr val="FFFFFF"/>
                  </a:solidFill>
                </a:uFill>
                <a:latin typeface="Calibri"/>
              </a:rPr>
              <a:t>2. ASSYRIA</a:t>
            </a:r>
            <a:endParaRPr/>
          </a:p>
        </p:txBody>
      </p:sp>
      <p:sp>
        <p:nvSpPr>
          <p:cNvPr id="496" name="CustomShape 29"/>
          <p:cNvSpPr/>
          <p:nvPr/>
        </p:nvSpPr>
        <p:spPr>
          <a:xfrm>
            <a:off x="762120" y="2057400"/>
            <a:ext cx="1676160" cy="700920"/>
          </a:xfrm>
          <a:prstGeom prst="rect">
            <a:avLst/>
          </a:prstGeom>
          <a:ln>
            <a:round/>
          </a:ln>
        </p:spPr>
        <p:style>
          <a:lnRef idx="2">
            <a:schemeClr val="accent2">
              <a:shade val="50000"/>
            </a:schemeClr>
          </a:lnRef>
          <a:fillRef idx="1">
            <a:schemeClr val="accent2"/>
          </a:fillRef>
          <a:effectRef idx="0">
            <a:schemeClr val="accent2"/>
          </a:effectRef>
          <a:fontRef idx="minor"/>
        </p:style>
        <p:txBody>
          <a:bodyPr/>
          <a:lstStyle/>
          <a:p>
            <a:pPr algn="ctr">
              <a:lnSpc>
                <a:spcPct val="100000"/>
              </a:lnSpc>
            </a:pPr>
            <a:r>
              <a:rPr lang="en-US" sz="2000" b="1" strike="noStrike" spc="-1">
                <a:solidFill>
                  <a:srgbClr val="FFFFFF"/>
                </a:solidFill>
                <a:uFill>
                  <a:solidFill>
                    <a:srgbClr val="FFFFFF"/>
                  </a:solidFill>
                </a:uFill>
                <a:latin typeface="Calibri"/>
              </a:rPr>
              <a:t>3.BABYLON</a:t>
            </a:r>
            <a:endParaRPr/>
          </a:p>
        </p:txBody>
      </p:sp>
      <p:sp>
        <p:nvSpPr>
          <p:cNvPr id="497" name="CustomShape 30"/>
          <p:cNvSpPr/>
          <p:nvPr/>
        </p:nvSpPr>
        <p:spPr>
          <a:xfrm>
            <a:off x="304920" y="2819520"/>
            <a:ext cx="2745720" cy="396720"/>
          </a:xfrm>
          <a:prstGeom prst="rect">
            <a:avLst/>
          </a:prstGeom>
          <a:ln>
            <a:round/>
          </a:ln>
        </p:spPr>
        <p:style>
          <a:lnRef idx="2">
            <a:schemeClr val="accent2">
              <a:shade val="50000"/>
            </a:schemeClr>
          </a:lnRef>
          <a:fillRef idx="1">
            <a:schemeClr val="accent2"/>
          </a:fillRef>
          <a:effectRef idx="0">
            <a:schemeClr val="accent2"/>
          </a:effectRef>
          <a:fontRef idx="minor"/>
        </p:style>
        <p:txBody>
          <a:bodyPr/>
          <a:lstStyle/>
          <a:p>
            <a:pPr algn="ctr">
              <a:lnSpc>
                <a:spcPct val="100000"/>
              </a:lnSpc>
            </a:pPr>
            <a:r>
              <a:rPr lang="en-US" sz="2000" b="1" strike="noStrike" spc="-1">
                <a:solidFill>
                  <a:srgbClr val="FFFFFF"/>
                </a:solidFill>
                <a:uFill>
                  <a:solidFill>
                    <a:srgbClr val="FFFFFF"/>
                  </a:solidFill>
                </a:uFill>
                <a:latin typeface="Calibri"/>
              </a:rPr>
              <a:t>4. MEDIA PERSIA</a:t>
            </a:r>
            <a:endParaRPr/>
          </a:p>
        </p:txBody>
      </p:sp>
      <p:sp>
        <p:nvSpPr>
          <p:cNvPr id="498" name="CustomShape 31"/>
          <p:cNvSpPr/>
          <p:nvPr/>
        </p:nvSpPr>
        <p:spPr>
          <a:xfrm>
            <a:off x="1066680" y="3581280"/>
            <a:ext cx="1256040" cy="1005480"/>
          </a:xfrm>
          <a:prstGeom prst="rect">
            <a:avLst/>
          </a:prstGeom>
          <a:ln>
            <a:round/>
          </a:ln>
        </p:spPr>
        <p:style>
          <a:lnRef idx="2">
            <a:schemeClr val="accent2">
              <a:shade val="50000"/>
            </a:schemeClr>
          </a:lnRef>
          <a:fillRef idx="1">
            <a:schemeClr val="accent2"/>
          </a:fillRef>
          <a:effectRef idx="0">
            <a:schemeClr val="accent2"/>
          </a:effectRef>
          <a:fontRef idx="minor"/>
        </p:style>
        <p:txBody>
          <a:bodyPr/>
          <a:lstStyle/>
          <a:p>
            <a:pPr algn="ctr">
              <a:lnSpc>
                <a:spcPct val="100000"/>
              </a:lnSpc>
            </a:pPr>
            <a:r>
              <a:rPr lang="en-US" sz="2000" b="1" strike="noStrike" spc="-1">
                <a:solidFill>
                  <a:srgbClr val="FFFFFF"/>
                </a:solidFill>
                <a:uFill>
                  <a:solidFill>
                    <a:srgbClr val="FFFFFF"/>
                  </a:solidFill>
                </a:uFill>
                <a:latin typeface="Calibri"/>
              </a:rPr>
              <a:t>5. GREECE</a:t>
            </a:r>
            <a:endParaRPr/>
          </a:p>
        </p:txBody>
      </p:sp>
      <p:sp>
        <p:nvSpPr>
          <p:cNvPr id="499" name="CustomShape 32"/>
          <p:cNvSpPr/>
          <p:nvPr/>
        </p:nvSpPr>
        <p:spPr>
          <a:xfrm>
            <a:off x="909000" y="4267080"/>
            <a:ext cx="1619640" cy="396720"/>
          </a:xfrm>
          <a:prstGeom prst="rect">
            <a:avLst/>
          </a:prstGeom>
          <a:ln>
            <a:round/>
          </a:ln>
        </p:spPr>
        <p:style>
          <a:lnRef idx="2">
            <a:schemeClr val="accent2">
              <a:shade val="50000"/>
            </a:schemeClr>
          </a:lnRef>
          <a:fillRef idx="1">
            <a:schemeClr val="accent2"/>
          </a:fillRef>
          <a:effectRef idx="0">
            <a:schemeClr val="accent2"/>
          </a:effectRef>
          <a:fontRef idx="minor"/>
        </p:style>
        <p:txBody>
          <a:bodyPr wrap="none"/>
          <a:lstStyle/>
          <a:p>
            <a:pPr algn="ctr">
              <a:lnSpc>
                <a:spcPct val="100000"/>
              </a:lnSpc>
            </a:pPr>
            <a:r>
              <a:rPr lang="en-US" sz="2000" b="1" strike="noStrike" spc="-1">
                <a:solidFill>
                  <a:srgbClr val="FFFFFF"/>
                </a:solidFill>
                <a:uFill>
                  <a:solidFill>
                    <a:srgbClr val="FFFFFF"/>
                  </a:solidFill>
                </a:uFill>
                <a:latin typeface="Calibri"/>
              </a:rPr>
              <a:t>6. ROMAN</a:t>
            </a:r>
            <a:endParaRPr/>
          </a:p>
        </p:txBody>
      </p:sp>
      <p:sp>
        <p:nvSpPr>
          <p:cNvPr id="500" name="CustomShape 33"/>
          <p:cNvSpPr/>
          <p:nvPr/>
        </p:nvSpPr>
        <p:spPr>
          <a:xfrm>
            <a:off x="457200" y="5029200"/>
            <a:ext cx="2557080" cy="701640"/>
          </a:xfrm>
          <a:prstGeom prst="rect">
            <a:avLst/>
          </a:prstGeom>
          <a:ln>
            <a:round/>
          </a:ln>
        </p:spPr>
        <p:style>
          <a:lnRef idx="2">
            <a:schemeClr val="accent2">
              <a:shade val="50000"/>
            </a:schemeClr>
          </a:lnRef>
          <a:fillRef idx="1">
            <a:schemeClr val="accent2"/>
          </a:fillRef>
          <a:effectRef idx="0">
            <a:schemeClr val="accent2"/>
          </a:effectRef>
          <a:fontRef idx="minor"/>
        </p:style>
        <p:txBody>
          <a:bodyPr/>
          <a:lstStyle/>
          <a:p>
            <a:pPr algn="ctr">
              <a:lnSpc>
                <a:spcPct val="100000"/>
              </a:lnSpc>
            </a:pPr>
            <a:r>
              <a:rPr lang="en-US" sz="2000" b="1" strike="noStrike" spc="-1">
                <a:solidFill>
                  <a:srgbClr val="FFFFFF"/>
                </a:solidFill>
                <a:uFill>
                  <a:solidFill>
                    <a:srgbClr val="FFFFFF"/>
                  </a:solidFill>
                </a:uFill>
                <a:latin typeface="Calibri"/>
              </a:rPr>
              <a:t>7. COMMUNISM</a:t>
            </a:r>
            <a:endParaRPr/>
          </a:p>
          <a:p>
            <a:pPr algn="ctr">
              <a:lnSpc>
                <a:spcPct val="100000"/>
              </a:lnSpc>
            </a:pPr>
            <a:r>
              <a:rPr lang="en-US" sz="2000" b="1" strike="noStrike" spc="-1">
                <a:solidFill>
                  <a:srgbClr val="FFFFFF"/>
                </a:solidFill>
                <a:uFill>
                  <a:solidFill>
                    <a:srgbClr val="FFFFFF"/>
                  </a:solidFill>
                </a:uFill>
                <a:latin typeface="Calibri"/>
              </a:rPr>
              <a:t>DEMOCRACY</a:t>
            </a:r>
            <a:endParaRPr/>
          </a:p>
        </p:txBody>
      </p:sp>
      <p:sp>
        <p:nvSpPr>
          <p:cNvPr id="501" name="CustomShape 34"/>
          <p:cNvSpPr/>
          <p:nvPr/>
        </p:nvSpPr>
        <p:spPr>
          <a:xfrm>
            <a:off x="5486400" y="4038480"/>
            <a:ext cx="151920" cy="45360"/>
          </a:xfrm>
          <a:prstGeom prst="ellipse">
            <a:avLst/>
          </a:prstGeom>
          <a:solidFill>
            <a:schemeClr val="tx1"/>
          </a:solidFill>
          <a:ln>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p:style>
      </p:sp>
      <p:sp>
        <p:nvSpPr>
          <p:cNvPr id="502" name="CustomShape 35"/>
          <p:cNvSpPr/>
          <p:nvPr/>
        </p:nvSpPr>
        <p:spPr>
          <a:xfrm>
            <a:off x="4724280" y="3581280"/>
            <a:ext cx="151920" cy="45360"/>
          </a:xfrm>
          <a:prstGeom prst="ellipse">
            <a:avLst/>
          </a:prstGeom>
          <a:solidFill>
            <a:schemeClr val="tx1"/>
          </a:solidFill>
          <a:ln>
            <a:solidFill>
              <a:schemeClr val="tx1">
                <a:lumMod val="95000"/>
                <a:lumOff val="5000"/>
              </a:schemeClr>
            </a:solidFill>
            <a:round/>
          </a:ln>
        </p:spPr>
        <p:style>
          <a:lnRef idx="2">
            <a:schemeClr val="accent1">
              <a:shade val="50000"/>
            </a:schemeClr>
          </a:lnRef>
          <a:fillRef idx="1">
            <a:schemeClr val="accent1"/>
          </a:fillRef>
          <a:effectRef idx="0">
            <a:schemeClr val="accent1"/>
          </a:effectRef>
          <a:fontRef idx="minor"/>
        </p:style>
      </p:sp>
      <p:sp>
        <p:nvSpPr>
          <p:cNvPr id="503" name="CustomShape 36"/>
          <p:cNvSpPr/>
          <p:nvPr/>
        </p:nvSpPr>
        <p:spPr>
          <a:xfrm>
            <a:off x="2484360" y="5562720"/>
            <a:ext cx="4235400" cy="39672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2000" b="1" strike="noStrike" spc="49">
                <a:solidFill>
                  <a:srgbClr val="E0322D"/>
                </a:solidFill>
                <a:uFill>
                  <a:solidFill>
                    <a:srgbClr val="FFFFFF"/>
                  </a:solidFill>
                </a:uFill>
                <a:latin typeface="Calibri"/>
              </a:rPr>
              <a:t>8. THE NEW WORLD ORDER</a:t>
            </a:r>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1" name="CustomShape 1"/>
          <p:cNvSpPr/>
          <p:nvPr/>
        </p:nvSpPr>
        <p:spPr>
          <a:xfrm>
            <a:off x="276105" y="447555"/>
            <a:ext cx="8534160" cy="59056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2300" b="1" strike="noStrike" spc="-1" dirty="0">
                <a:solidFill>
                  <a:srgbClr val="000000"/>
                </a:solidFill>
                <a:uFill>
                  <a:solidFill>
                    <a:srgbClr val="FFFFFF"/>
                  </a:solidFill>
                </a:uFill>
                <a:latin typeface="Calibri"/>
              </a:rPr>
              <a:t>Revelation 17:8</a:t>
            </a:r>
            <a:r>
              <a:rPr lang="en-US" sz="2300" strike="noStrike" spc="-1" dirty="0">
                <a:solidFill>
                  <a:srgbClr val="000000"/>
                </a:solidFill>
                <a:uFill>
                  <a:solidFill>
                    <a:srgbClr val="FFFFFF"/>
                  </a:solidFill>
                </a:uFill>
                <a:latin typeface="Calibri"/>
              </a:rPr>
              <a:t>   </a:t>
            </a:r>
            <a:r>
              <a:rPr lang="en-US" sz="2300" b="1" strike="noStrike" spc="-1" dirty="0">
                <a:solidFill>
                  <a:srgbClr val="000000"/>
                </a:solidFill>
                <a:uFill>
                  <a:solidFill>
                    <a:srgbClr val="FFFFFF"/>
                  </a:solidFill>
                </a:uFill>
                <a:latin typeface="Calibri"/>
              </a:rPr>
              <a:t>The beast that thou </a:t>
            </a:r>
            <a:r>
              <a:rPr lang="en-US" sz="2300" b="1" strike="noStrike" spc="-1" dirty="0" err="1">
                <a:solidFill>
                  <a:srgbClr val="000000"/>
                </a:solidFill>
                <a:uFill>
                  <a:solidFill>
                    <a:srgbClr val="FFFFFF"/>
                  </a:solidFill>
                </a:uFill>
                <a:latin typeface="Calibri"/>
              </a:rPr>
              <a:t>sawest</a:t>
            </a:r>
            <a:r>
              <a:rPr lang="en-US" sz="2300" strike="noStrike" spc="-1" dirty="0">
                <a:solidFill>
                  <a:srgbClr val="000000"/>
                </a:solidFill>
                <a:uFill>
                  <a:solidFill>
                    <a:srgbClr val="FFFFFF"/>
                  </a:solidFill>
                </a:uFill>
                <a:latin typeface="Calibri"/>
              </a:rPr>
              <a:t> was, and is not; and shall ascend out of the bottomless pit, and go into perdition: and they that dwell on the earth shall wonder, whose names were not written in the book of life from the foundation of the world, when they behold the beast that was, and is not, and yet is.</a:t>
            </a:r>
            <a:endParaRPr sz="2300" dirty="0"/>
          </a:p>
          <a:p>
            <a:pPr algn="just">
              <a:lnSpc>
                <a:spcPct val="100000"/>
              </a:lnSpc>
            </a:pPr>
            <a:r>
              <a:rPr lang="en-US" sz="2300" b="1" strike="noStrike" spc="-1" dirty="0">
                <a:solidFill>
                  <a:srgbClr val="000000"/>
                </a:solidFill>
                <a:uFill>
                  <a:solidFill>
                    <a:srgbClr val="FFFFFF"/>
                  </a:solidFill>
                </a:uFill>
                <a:latin typeface="Calibri"/>
              </a:rPr>
              <a:t>13:1</a:t>
            </a:r>
            <a:r>
              <a:rPr lang="en-US" sz="2300" strike="noStrike" spc="-1" dirty="0">
                <a:solidFill>
                  <a:srgbClr val="000000"/>
                </a:solidFill>
                <a:uFill>
                  <a:solidFill>
                    <a:srgbClr val="FFFFFF"/>
                  </a:solidFill>
                </a:uFill>
                <a:latin typeface="Calibri"/>
              </a:rPr>
              <a:t>   </a:t>
            </a:r>
            <a:r>
              <a:rPr lang="en-US" sz="2300" u="sng" strike="noStrike" spc="-1" dirty="0">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2300" strike="noStrike" spc="-1" dirty="0">
                <a:uFill>
                  <a:solidFill>
                    <a:srgbClr val="FFFFFF"/>
                  </a:solidFill>
                </a:uFill>
                <a:latin typeface="Calibri"/>
              </a:rPr>
              <a:t> I </a:t>
            </a:r>
            <a:r>
              <a:rPr lang="en-US" sz="2300" u="sng" strike="noStrike" spc="-1" dirty="0">
                <a:uFill>
                  <a:solidFill>
                    <a:srgbClr val="FFFFFF"/>
                  </a:solidFill>
                </a:uFill>
                <a:latin typeface="Calibri"/>
                <a:hlinkClick r:id="rId3">
                  <a:extLst>
                    <a:ext uri="{A12FA001-AC4F-418D-AE19-62706E023703}">
                      <ahyp:hlinkClr xmlns:ahyp="http://schemas.microsoft.com/office/drawing/2018/hyperlinkcolor" val="tx"/>
                    </a:ext>
                  </a:extLst>
                </a:hlinkClick>
              </a:rPr>
              <a:t>stood</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4">
                  <a:extLst>
                    <a:ext uri="{A12FA001-AC4F-418D-AE19-62706E023703}">
                      <ahyp:hlinkClr xmlns:ahyp="http://schemas.microsoft.com/office/drawing/2018/hyperlinkcolor" val="tx"/>
                    </a:ext>
                  </a:extLst>
                </a:hlinkClick>
              </a:rPr>
              <a:t>upon</a:t>
            </a:r>
            <a:r>
              <a:rPr lang="en-US" sz="2300" strike="noStrike" spc="-1" dirty="0">
                <a:uFill>
                  <a:solidFill>
                    <a:srgbClr val="FFFFFF"/>
                  </a:solidFill>
                </a:uFill>
                <a:latin typeface="Calibri"/>
              </a:rPr>
              <a:t> the </a:t>
            </a:r>
            <a:r>
              <a:rPr lang="en-US" sz="2300" u="sng" strike="noStrike" spc="-1" dirty="0">
                <a:uFill>
                  <a:solidFill>
                    <a:srgbClr val="FFFFFF"/>
                  </a:solidFill>
                </a:uFill>
                <a:latin typeface="Calibri"/>
                <a:hlinkClick r:id="rId5">
                  <a:extLst>
                    <a:ext uri="{A12FA001-AC4F-418D-AE19-62706E023703}">
                      <ahyp:hlinkClr xmlns:ahyp="http://schemas.microsoft.com/office/drawing/2018/hyperlinkcolor" val="tx"/>
                    </a:ext>
                  </a:extLst>
                </a:hlinkClick>
              </a:rPr>
              <a:t>sand</a:t>
            </a:r>
            <a:r>
              <a:rPr lang="en-US" sz="2300" strike="noStrike" spc="-1" dirty="0">
                <a:uFill>
                  <a:solidFill>
                    <a:srgbClr val="FFFFFF"/>
                  </a:solidFill>
                </a:uFill>
                <a:latin typeface="Calibri"/>
              </a:rPr>
              <a:t> of the </a:t>
            </a:r>
            <a:r>
              <a:rPr lang="en-US" sz="2300" u="sng" strike="noStrike" spc="-1" dirty="0">
                <a:uFill>
                  <a:solidFill>
                    <a:srgbClr val="FFFFFF"/>
                  </a:solidFill>
                </a:uFill>
                <a:latin typeface="Calibri"/>
                <a:hlinkClick r:id="rId6">
                  <a:extLst>
                    <a:ext uri="{A12FA001-AC4F-418D-AE19-62706E023703}">
                      <ahyp:hlinkClr xmlns:ahyp="http://schemas.microsoft.com/office/drawing/2018/hyperlinkcolor" val="tx"/>
                    </a:ext>
                  </a:extLst>
                </a:hlinkClick>
              </a:rPr>
              <a:t>sea,</a:t>
            </a:r>
            <a:r>
              <a:rPr lang="en-US" sz="2300" strike="noStrike" spc="-1" dirty="0">
                <a:uFill>
                  <a:solidFill>
                    <a:srgbClr val="FFFFFF"/>
                  </a:solidFill>
                </a:uFill>
                <a:latin typeface="Calibri"/>
              </a:rPr>
              <a:t> </a:t>
            </a:r>
            <a:r>
              <a:rPr lang="en-US" sz="2300" b="1" u="sng" strike="noStrike" spc="-1" dirty="0">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2300" b="1" strike="noStrike" spc="-1" dirty="0">
                <a:uFill>
                  <a:solidFill>
                    <a:srgbClr val="FFFFFF"/>
                  </a:solidFill>
                </a:uFill>
                <a:latin typeface="Calibri"/>
              </a:rPr>
              <a:t> </a:t>
            </a:r>
            <a:r>
              <a:rPr lang="en-US" sz="2300" b="1" u="sng" strike="noStrike" spc="-1" dirty="0">
                <a:uFill>
                  <a:solidFill>
                    <a:srgbClr val="FFFFFF"/>
                  </a:solidFill>
                </a:uFill>
                <a:latin typeface="Calibri"/>
                <a:hlinkClick r:id="rId7">
                  <a:extLst>
                    <a:ext uri="{A12FA001-AC4F-418D-AE19-62706E023703}">
                      <ahyp:hlinkClr xmlns:ahyp="http://schemas.microsoft.com/office/drawing/2018/hyperlinkcolor" val="tx"/>
                    </a:ext>
                  </a:extLst>
                </a:hlinkClick>
              </a:rPr>
              <a:t>saw</a:t>
            </a:r>
            <a:r>
              <a:rPr lang="en-US" sz="2300" b="1" strike="noStrike" spc="-1" dirty="0">
                <a:uFill>
                  <a:solidFill>
                    <a:srgbClr val="FFFFFF"/>
                  </a:solidFill>
                </a:uFill>
                <a:latin typeface="Calibri"/>
              </a:rPr>
              <a:t> </a:t>
            </a:r>
            <a:r>
              <a:rPr lang="en-US" sz="2300" strike="noStrike" spc="-1" dirty="0">
                <a:uFill>
                  <a:solidFill>
                    <a:srgbClr val="FFFFFF"/>
                  </a:solidFill>
                </a:uFill>
                <a:latin typeface="Calibri"/>
              </a:rPr>
              <a:t>a </a:t>
            </a:r>
            <a:r>
              <a:rPr lang="en-US" sz="2300" u="sng" strike="noStrike" spc="-1" dirty="0">
                <a:uFill>
                  <a:solidFill>
                    <a:srgbClr val="FFFFFF"/>
                  </a:solidFill>
                </a:uFill>
                <a:latin typeface="Calibri"/>
                <a:hlinkClick r:id="rId8">
                  <a:extLst>
                    <a:ext uri="{A12FA001-AC4F-418D-AE19-62706E023703}">
                      <ahyp:hlinkClr xmlns:ahyp="http://schemas.microsoft.com/office/drawing/2018/hyperlinkcolor" val="tx"/>
                    </a:ext>
                  </a:extLst>
                </a:hlinkClick>
              </a:rPr>
              <a:t>beast</a:t>
            </a:r>
            <a:r>
              <a:rPr lang="en-US" sz="2300" strike="noStrike" spc="-1" dirty="0">
                <a:uFill>
                  <a:solidFill>
                    <a:srgbClr val="FFFFFF"/>
                  </a:solidFill>
                </a:uFill>
                <a:latin typeface="Calibri"/>
              </a:rPr>
              <a:t> rise </a:t>
            </a:r>
            <a:r>
              <a:rPr lang="en-US" sz="2300" u="sng" strike="noStrike" spc="-1" dirty="0">
                <a:uFill>
                  <a:solidFill>
                    <a:srgbClr val="FFFFFF"/>
                  </a:solidFill>
                </a:uFill>
                <a:latin typeface="Calibri"/>
                <a:hlinkClick r:id="rId9">
                  <a:extLst>
                    <a:ext uri="{A12FA001-AC4F-418D-AE19-62706E023703}">
                      <ahyp:hlinkClr xmlns:ahyp="http://schemas.microsoft.com/office/drawing/2018/hyperlinkcolor" val="tx"/>
                    </a:ext>
                  </a:extLst>
                </a:hlinkClick>
              </a:rPr>
              <a:t>up</a:t>
            </a:r>
            <a:r>
              <a:rPr lang="en-US" sz="2300" strike="noStrike" spc="-1" dirty="0">
                <a:uFill>
                  <a:solidFill>
                    <a:srgbClr val="FFFFFF"/>
                  </a:solidFill>
                </a:uFill>
                <a:latin typeface="Calibri"/>
              </a:rPr>
              <a:t> out </a:t>
            </a:r>
            <a:r>
              <a:rPr lang="en-US" sz="2300" u="sng" strike="noStrike" spc="-1" dirty="0">
                <a:uFill>
                  <a:solidFill>
                    <a:srgbClr val="FFFFFF"/>
                  </a:solidFill>
                </a:uFill>
                <a:latin typeface="Calibri"/>
                <a:hlinkClick r:id="rId10">
                  <a:extLst>
                    <a:ext uri="{A12FA001-AC4F-418D-AE19-62706E023703}">
                      <ahyp:hlinkClr xmlns:ahyp="http://schemas.microsoft.com/office/drawing/2018/hyperlinkcolor" val="tx"/>
                    </a:ext>
                  </a:extLst>
                </a:hlinkClick>
              </a:rPr>
              <a:t>of</a:t>
            </a:r>
            <a:r>
              <a:rPr lang="en-US" sz="2300" strike="noStrike" spc="-1" dirty="0">
                <a:uFill>
                  <a:solidFill>
                    <a:srgbClr val="FFFFFF"/>
                  </a:solidFill>
                </a:uFill>
                <a:latin typeface="Calibri"/>
              </a:rPr>
              <a:t> the </a:t>
            </a:r>
            <a:r>
              <a:rPr lang="en-US" sz="2300" u="sng" strike="noStrike" spc="-1" dirty="0">
                <a:uFill>
                  <a:solidFill>
                    <a:srgbClr val="FFFFFF"/>
                  </a:solidFill>
                </a:uFill>
                <a:latin typeface="Calibri"/>
                <a:hlinkClick r:id="rId6">
                  <a:extLst>
                    <a:ext uri="{A12FA001-AC4F-418D-AE19-62706E023703}">
                      <ahyp:hlinkClr xmlns:ahyp="http://schemas.microsoft.com/office/drawing/2018/hyperlinkcolor" val="tx"/>
                    </a:ext>
                  </a:extLst>
                </a:hlinkClick>
              </a:rPr>
              <a:t>sea,</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11">
                  <a:extLst>
                    <a:ext uri="{A12FA001-AC4F-418D-AE19-62706E023703}">
                      <ahyp:hlinkClr xmlns:ahyp="http://schemas.microsoft.com/office/drawing/2018/hyperlinkcolor" val="tx"/>
                    </a:ext>
                  </a:extLst>
                </a:hlinkClick>
              </a:rPr>
              <a:t>having</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12">
                  <a:extLst>
                    <a:ext uri="{A12FA001-AC4F-418D-AE19-62706E023703}">
                      <ahyp:hlinkClr xmlns:ahyp="http://schemas.microsoft.com/office/drawing/2018/hyperlinkcolor" val="tx"/>
                    </a:ext>
                  </a:extLst>
                </a:hlinkClick>
              </a:rPr>
              <a:t>seven</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13">
                  <a:extLst>
                    <a:ext uri="{A12FA001-AC4F-418D-AE19-62706E023703}">
                      <ahyp:hlinkClr xmlns:ahyp="http://schemas.microsoft.com/office/drawing/2018/hyperlinkcolor" val="tx"/>
                    </a:ext>
                  </a:extLst>
                </a:hlinkClick>
              </a:rPr>
              <a:t>heads</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14">
                  <a:extLst>
                    <a:ext uri="{A12FA001-AC4F-418D-AE19-62706E023703}">
                      <ahyp:hlinkClr xmlns:ahyp="http://schemas.microsoft.com/office/drawing/2018/hyperlinkcolor" val="tx"/>
                    </a:ext>
                  </a:extLst>
                </a:hlinkClick>
              </a:rPr>
              <a:t>ten</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15">
                  <a:extLst>
                    <a:ext uri="{A12FA001-AC4F-418D-AE19-62706E023703}">
                      <ahyp:hlinkClr xmlns:ahyp="http://schemas.microsoft.com/office/drawing/2018/hyperlinkcolor" val="tx"/>
                    </a:ext>
                  </a:extLst>
                </a:hlinkClick>
              </a:rPr>
              <a:t>horns,</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4">
                  <a:extLst>
                    <a:ext uri="{A12FA001-AC4F-418D-AE19-62706E023703}">
                      <ahyp:hlinkClr xmlns:ahyp="http://schemas.microsoft.com/office/drawing/2018/hyperlinkcolor" val="tx"/>
                    </a:ext>
                  </a:extLst>
                </a:hlinkClick>
              </a:rPr>
              <a:t>upon</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16">
                  <a:extLst>
                    <a:ext uri="{A12FA001-AC4F-418D-AE19-62706E023703}">
                      <ahyp:hlinkClr xmlns:ahyp="http://schemas.microsoft.com/office/drawing/2018/hyperlinkcolor" val="tx"/>
                    </a:ext>
                  </a:extLst>
                </a:hlinkClick>
              </a:rPr>
              <a:t>his</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15">
                  <a:extLst>
                    <a:ext uri="{A12FA001-AC4F-418D-AE19-62706E023703}">
                      <ahyp:hlinkClr xmlns:ahyp="http://schemas.microsoft.com/office/drawing/2018/hyperlinkcolor" val="tx"/>
                    </a:ext>
                  </a:extLst>
                </a:hlinkClick>
              </a:rPr>
              <a:t>horns</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14">
                  <a:extLst>
                    <a:ext uri="{A12FA001-AC4F-418D-AE19-62706E023703}">
                      <ahyp:hlinkClr xmlns:ahyp="http://schemas.microsoft.com/office/drawing/2018/hyperlinkcolor" val="tx"/>
                    </a:ext>
                  </a:extLst>
                </a:hlinkClick>
              </a:rPr>
              <a:t>ten</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17">
                  <a:extLst>
                    <a:ext uri="{A12FA001-AC4F-418D-AE19-62706E023703}">
                      <ahyp:hlinkClr xmlns:ahyp="http://schemas.microsoft.com/office/drawing/2018/hyperlinkcolor" val="tx"/>
                    </a:ext>
                  </a:extLst>
                </a:hlinkClick>
              </a:rPr>
              <a:t>crowns,</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4">
                  <a:extLst>
                    <a:ext uri="{A12FA001-AC4F-418D-AE19-62706E023703}">
                      <ahyp:hlinkClr xmlns:ahyp="http://schemas.microsoft.com/office/drawing/2018/hyperlinkcolor" val="tx"/>
                    </a:ext>
                  </a:extLst>
                </a:hlinkClick>
              </a:rPr>
              <a:t>upon</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16">
                  <a:extLst>
                    <a:ext uri="{A12FA001-AC4F-418D-AE19-62706E023703}">
                      <ahyp:hlinkClr xmlns:ahyp="http://schemas.microsoft.com/office/drawing/2018/hyperlinkcolor" val="tx"/>
                    </a:ext>
                  </a:extLst>
                </a:hlinkClick>
              </a:rPr>
              <a:t>his</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13">
                  <a:extLst>
                    <a:ext uri="{A12FA001-AC4F-418D-AE19-62706E023703}">
                      <ahyp:hlinkClr xmlns:ahyp="http://schemas.microsoft.com/office/drawing/2018/hyperlinkcolor" val="tx"/>
                    </a:ext>
                  </a:extLst>
                </a:hlinkClick>
              </a:rPr>
              <a:t>heads</a:t>
            </a:r>
            <a:r>
              <a:rPr lang="en-US" sz="2300" strike="noStrike" spc="-1" dirty="0">
                <a:uFill>
                  <a:solidFill>
                    <a:srgbClr val="FFFFFF"/>
                  </a:solidFill>
                </a:uFill>
                <a:latin typeface="Calibri"/>
              </a:rPr>
              <a:t> the </a:t>
            </a:r>
            <a:r>
              <a:rPr lang="en-US" sz="2300" u="sng" strike="noStrike" spc="-1" dirty="0">
                <a:uFill>
                  <a:solidFill>
                    <a:srgbClr val="FFFFFF"/>
                  </a:solidFill>
                </a:uFill>
                <a:latin typeface="Calibri"/>
                <a:hlinkClick r:id="rId18">
                  <a:extLst>
                    <a:ext uri="{A12FA001-AC4F-418D-AE19-62706E023703}">
                      <ahyp:hlinkClr xmlns:ahyp="http://schemas.microsoft.com/office/drawing/2018/hyperlinkcolor" val="tx"/>
                    </a:ext>
                  </a:extLst>
                </a:hlinkClick>
              </a:rPr>
              <a:t>name</a:t>
            </a:r>
            <a:r>
              <a:rPr lang="en-US" sz="2300" strike="noStrike" spc="-1" dirty="0">
                <a:uFill>
                  <a:solidFill>
                    <a:srgbClr val="FFFFFF"/>
                  </a:solidFill>
                </a:uFill>
                <a:latin typeface="Calibri"/>
              </a:rPr>
              <a:t> of </a:t>
            </a:r>
            <a:r>
              <a:rPr lang="en-US" sz="2300" u="sng" strike="noStrike" spc="-1" dirty="0">
                <a:uFill>
                  <a:solidFill>
                    <a:srgbClr val="FFFFFF"/>
                  </a:solidFill>
                </a:uFill>
                <a:latin typeface="Calibri"/>
                <a:hlinkClick r:id="rId19">
                  <a:extLst>
                    <a:ext uri="{A12FA001-AC4F-418D-AE19-62706E023703}">
                      <ahyp:hlinkClr xmlns:ahyp="http://schemas.microsoft.com/office/drawing/2018/hyperlinkcolor" val="tx"/>
                    </a:ext>
                  </a:extLst>
                </a:hlinkClick>
              </a:rPr>
              <a:t>blasphemy.</a:t>
            </a:r>
            <a:r>
              <a:rPr lang="en-US" sz="2300" strike="noStrike" spc="-1" dirty="0">
                <a:uFill>
                  <a:solidFill>
                    <a:srgbClr val="FFFFFF"/>
                  </a:solidFill>
                </a:uFill>
                <a:latin typeface="Calibri"/>
              </a:rPr>
              <a:t> </a:t>
            </a:r>
            <a:endParaRPr sz="2300" dirty="0"/>
          </a:p>
          <a:p>
            <a:pPr algn="just">
              <a:lnSpc>
                <a:spcPct val="100000"/>
              </a:lnSpc>
            </a:pPr>
            <a:r>
              <a:rPr lang="en-US" sz="2300" b="1" strike="noStrike" spc="-1" dirty="0">
                <a:uFill>
                  <a:solidFill>
                    <a:srgbClr val="FFFFFF"/>
                  </a:solidFill>
                </a:uFill>
                <a:latin typeface="Calibri"/>
              </a:rPr>
              <a:t>13:2</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2300" strike="noStrike" spc="-1" dirty="0">
                <a:uFill>
                  <a:solidFill>
                    <a:srgbClr val="FFFFFF"/>
                  </a:solidFill>
                </a:uFill>
                <a:latin typeface="Calibri"/>
              </a:rPr>
              <a:t> the </a:t>
            </a:r>
            <a:r>
              <a:rPr lang="en-US" sz="2300" u="sng" strike="noStrike" spc="-1" dirty="0">
                <a:uFill>
                  <a:solidFill>
                    <a:srgbClr val="FFFFFF"/>
                  </a:solidFill>
                </a:uFill>
                <a:latin typeface="Calibri"/>
                <a:hlinkClick r:id="rId8">
                  <a:extLst>
                    <a:ext uri="{A12FA001-AC4F-418D-AE19-62706E023703}">
                      <ahyp:hlinkClr xmlns:ahyp="http://schemas.microsoft.com/office/drawing/2018/hyperlinkcolor" val="tx"/>
                    </a:ext>
                  </a:extLst>
                </a:hlinkClick>
              </a:rPr>
              <a:t>beast</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20">
                  <a:extLst>
                    <a:ext uri="{A12FA001-AC4F-418D-AE19-62706E023703}">
                      <ahyp:hlinkClr xmlns:ahyp="http://schemas.microsoft.com/office/drawing/2018/hyperlinkcolor" val="tx"/>
                    </a:ext>
                  </a:extLst>
                </a:hlinkClick>
              </a:rPr>
              <a:t>which</a:t>
            </a:r>
            <a:r>
              <a:rPr lang="en-US" sz="2300" strike="noStrike" spc="-1" dirty="0">
                <a:uFill>
                  <a:solidFill>
                    <a:srgbClr val="FFFFFF"/>
                  </a:solidFill>
                </a:uFill>
                <a:latin typeface="Calibri"/>
              </a:rPr>
              <a:t> I </a:t>
            </a:r>
            <a:r>
              <a:rPr lang="en-US" sz="2300" u="sng" strike="noStrike" spc="-1" dirty="0">
                <a:uFill>
                  <a:solidFill>
                    <a:srgbClr val="FFFFFF"/>
                  </a:solidFill>
                </a:uFill>
                <a:latin typeface="Calibri"/>
                <a:hlinkClick r:id="rId7">
                  <a:extLst>
                    <a:ext uri="{A12FA001-AC4F-418D-AE19-62706E023703}">
                      <ahyp:hlinkClr xmlns:ahyp="http://schemas.microsoft.com/office/drawing/2018/hyperlinkcolor" val="tx"/>
                    </a:ext>
                  </a:extLst>
                </a:hlinkClick>
              </a:rPr>
              <a:t>saw</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21">
                  <a:extLst>
                    <a:ext uri="{A12FA001-AC4F-418D-AE19-62706E023703}">
                      <ahyp:hlinkClr xmlns:ahyp="http://schemas.microsoft.com/office/drawing/2018/hyperlinkcolor" val="tx"/>
                    </a:ext>
                  </a:extLst>
                </a:hlinkClick>
              </a:rPr>
              <a:t>was</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22">
                  <a:extLst>
                    <a:ext uri="{A12FA001-AC4F-418D-AE19-62706E023703}">
                      <ahyp:hlinkClr xmlns:ahyp="http://schemas.microsoft.com/office/drawing/2018/hyperlinkcolor" val="tx"/>
                    </a:ext>
                  </a:extLst>
                </a:hlinkClick>
              </a:rPr>
              <a:t>like</a:t>
            </a:r>
            <a:r>
              <a:rPr lang="en-US" sz="2300" strike="noStrike" spc="-1" dirty="0">
                <a:uFill>
                  <a:solidFill>
                    <a:srgbClr val="FFFFFF"/>
                  </a:solidFill>
                </a:uFill>
                <a:latin typeface="Calibri"/>
              </a:rPr>
              <a:t> unto a </a:t>
            </a:r>
            <a:r>
              <a:rPr lang="en-US" sz="2300" b="1" u="sng" strike="noStrike" spc="-1" dirty="0">
                <a:uFill>
                  <a:solidFill>
                    <a:srgbClr val="FFFFFF"/>
                  </a:solidFill>
                </a:uFill>
                <a:latin typeface="Calibri"/>
                <a:hlinkClick r:id="rId23">
                  <a:extLst>
                    <a:ext uri="{A12FA001-AC4F-418D-AE19-62706E023703}">
                      <ahyp:hlinkClr xmlns:ahyp="http://schemas.microsoft.com/office/drawing/2018/hyperlinkcolor" val="tx"/>
                    </a:ext>
                  </a:extLst>
                </a:hlinkClick>
              </a:rPr>
              <a:t>leopard </a:t>
            </a:r>
            <a:r>
              <a:rPr lang="en-US" sz="2300" b="1" i="1" u="sng" strike="noStrike" spc="-1" dirty="0">
                <a:solidFill>
                  <a:srgbClr val="00B0F0"/>
                </a:solidFill>
                <a:uFill>
                  <a:solidFill>
                    <a:srgbClr val="FFFFFF"/>
                  </a:solidFill>
                </a:uFill>
                <a:latin typeface="Calibri"/>
                <a:hlinkClick r:id="rId23">
                  <a:extLst>
                    <a:ext uri="{A12FA001-AC4F-418D-AE19-62706E023703}">
                      <ahyp:hlinkClr xmlns:ahyp="http://schemas.microsoft.com/office/drawing/2018/hyperlinkcolor" val="tx"/>
                    </a:ext>
                  </a:extLst>
                </a:hlinkClick>
              </a:rPr>
              <a:t>(Greece/Turkey)</a:t>
            </a:r>
            <a:r>
              <a:rPr lang="en-US" sz="2300" i="1" u="sng" strike="noStrike" spc="-1" dirty="0">
                <a:solidFill>
                  <a:srgbClr val="00B0F0"/>
                </a:solidFill>
                <a:uFill>
                  <a:solidFill>
                    <a:srgbClr val="FFFFFF"/>
                  </a:solidFill>
                </a:uFill>
                <a:latin typeface="Calibri"/>
                <a:hlinkClick r:id="rId23">
                  <a:extLst>
                    <a:ext uri="{A12FA001-AC4F-418D-AE19-62706E023703}">
                      <ahyp:hlinkClr xmlns:ahyp="http://schemas.microsoft.com/office/drawing/2018/hyperlinkcolor" val="tx"/>
                    </a:ext>
                  </a:extLst>
                </a:hlinkClick>
              </a:rPr>
              <a:t>,</a:t>
            </a:r>
            <a:r>
              <a:rPr lang="en-US" sz="2300" i="1" strike="noStrike" spc="-1" dirty="0">
                <a:solidFill>
                  <a:srgbClr val="00B0F0"/>
                </a:solidFill>
                <a:uFill>
                  <a:solidFill>
                    <a:srgbClr val="FFFFFF"/>
                  </a:solidFill>
                </a:uFill>
                <a:latin typeface="Calibri"/>
              </a:rPr>
              <a:t> </a:t>
            </a:r>
            <a:r>
              <a:rPr lang="en-US" sz="2300" u="sng" strike="noStrike" spc="-1" dirty="0">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16">
                  <a:extLst>
                    <a:ext uri="{A12FA001-AC4F-418D-AE19-62706E023703}">
                      <ahyp:hlinkClr xmlns:ahyp="http://schemas.microsoft.com/office/drawing/2018/hyperlinkcolor" val="tx"/>
                    </a:ext>
                  </a:extLst>
                </a:hlinkClick>
              </a:rPr>
              <a:t>his</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24">
                  <a:extLst>
                    <a:ext uri="{A12FA001-AC4F-418D-AE19-62706E023703}">
                      <ahyp:hlinkClr xmlns:ahyp="http://schemas.microsoft.com/office/drawing/2018/hyperlinkcolor" val="tx"/>
                    </a:ext>
                  </a:extLst>
                </a:hlinkClick>
              </a:rPr>
              <a:t>feet</a:t>
            </a:r>
            <a:r>
              <a:rPr lang="en-US" sz="2300" strike="noStrike" spc="-1" dirty="0">
                <a:uFill>
                  <a:solidFill>
                    <a:srgbClr val="FFFFFF"/>
                  </a:solidFill>
                </a:uFill>
                <a:latin typeface="Calibri"/>
              </a:rPr>
              <a:t> were </a:t>
            </a:r>
            <a:r>
              <a:rPr lang="en-US" sz="2300" u="sng" strike="noStrike" spc="-1" dirty="0">
                <a:uFill>
                  <a:solidFill>
                    <a:srgbClr val="FFFFFF"/>
                  </a:solidFill>
                </a:uFill>
                <a:latin typeface="Calibri"/>
                <a:hlinkClick r:id="rId25">
                  <a:extLst>
                    <a:ext uri="{A12FA001-AC4F-418D-AE19-62706E023703}">
                      <ahyp:hlinkClr xmlns:ahyp="http://schemas.microsoft.com/office/drawing/2018/hyperlinkcolor" val="tx"/>
                    </a:ext>
                  </a:extLst>
                </a:hlinkClick>
              </a:rPr>
              <a:t>as</a:t>
            </a:r>
            <a:r>
              <a:rPr lang="en-US" sz="2300" strike="noStrike" spc="-1" dirty="0">
                <a:uFill>
                  <a:solidFill>
                    <a:srgbClr val="FFFFFF"/>
                  </a:solidFill>
                </a:uFill>
                <a:latin typeface="Calibri"/>
              </a:rPr>
              <a:t> the feet of a </a:t>
            </a:r>
            <a:r>
              <a:rPr lang="en-US" sz="2300" b="1" u="sng" strike="noStrike" spc="-1" dirty="0">
                <a:uFill>
                  <a:solidFill>
                    <a:srgbClr val="FFFFFF"/>
                  </a:solidFill>
                </a:uFill>
                <a:latin typeface="Calibri"/>
                <a:hlinkClick r:id="rId26">
                  <a:extLst>
                    <a:ext uri="{A12FA001-AC4F-418D-AE19-62706E023703}">
                      <ahyp:hlinkClr xmlns:ahyp="http://schemas.microsoft.com/office/drawing/2018/hyperlinkcolor" val="tx"/>
                    </a:ext>
                  </a:extLst>
                </a:hlinkClick>
              </a:rPr>
              <a:t>bear </a:t>
            </a:r>
            <a:r>
              <a:rPr lang="en-US" sz="2300" b="1" i="1" u="sng" strike="noStrike" spc="-1" dirty="0">
                <a:solidFill>
                  <a:srgbClr val="00B0F0"/>
                </a:solidFill>
                <a:uFill>
                  <a:solidFill>
                    <a:srgbClr val="FFFFFF"/>
                  </a:solidFill>
                </a:uFill>
                <a:latin typeface="Calibri"/>
                <a:hlinkClick r:id="rId26">
                  <a:extLst>
                    <a:ext uri="{A12FA001-AC4F-418D-AE19-62706E023703}">
                      <ahyp:hlinkClr xmlns:ahyp="http://schemas.microsoft.com/office/drawing/2018/hyperlinkcolor" val="tx"/>
                    </a:ext>
                  </a:extLst>
                </a:hlinkClick>
              </a:rPr>
              <a:t>(Persia-Iran)</a:t>
            </a:r>
            <a:r>
              <a:rPr lang="en-US" sz="2300" i="1" u="sng" strike="noStrike" spc="-1" dirty="0">
                <a:solidFill>
                  <a:srgbClr val="00B0F0"/>
                </a:solidFill>
                <a:uFill>
                  <a:solidFill>
                    <a:srgbClr val="FFFFFF"/>
                  </a:solidFill>
                </a:uFill>
                <a:latin typeface="Calibri"/>
                <a:hlinkClick r:id="rId26">
                  <a:extLst>
                    <a:ext uri="{A12FA001-AC4F-418D-AE19-62706E023703}">
                      <ahyp:hlinkClr xmlns:ahyp="http://schemas.microsoft.com/office/drawing/2018/hyperlinkcolor" val="tx"/>
                    </a:ext>
                  </a:extLst>
                </a:hlinkClick>
              </a:rPr>
              <a:t>,</a:t>
            </a:r>
            <a:r>
              <a:rPr lang="en-US" sz="2300" i="1" strike="noStrike" spc="-1" dirty="0">
                <a:solidFill>
                  <a:srgbClr val="00B0F0"/>
                </a:solidFill>
                <a:uFill>
                  <a:solidFill>
                    <a:srgbClr val="FFFFFF"/>
                  </a:solidFill>
                </a:uFill>
                <a:latin typeface="Calibri"/>
              </a:rPr>
              <a:t> </a:t>
            </a:r>
            <a:r>
              <a:rPr lang="en-US" sz="2300" u="sng" strike="noStrike" spc="-1" dirty="0">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16">
                  <a:extLst>
                    <a:ext uri="{A12FA001-AC4F-418D-AE19-62706E023703}">
                      <ahyp:hlinkClr xmlns:ahyp="http://schemas.microsoft.com/office/drawing/2018/hyperlinkcolor" val="tx"/>
                    </a:ext>
                  </a:extLst>
                </a:hlinkClick>
              </a:rPr>
              <a:t>his</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27">
                  <a:extLst>
                    <a:ext uri="{A12FA001-AC4F-418D-AE19-62706E023703}">
                      <ahyp:hlinkClr xmlns:ahyp="http://schemas.microsoft.com/office/drawing/2018/hyperlinkcolor" val="tx"/>
                    </a:ext>
                  </a:extLst>
                </a:hlinkClick>
              </a:rPr>
              <a:t>mouth</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25">
                  <a:extLst>
                    <a:ext uri="{A12FA001-AC4F-418D-AE19-62706E023703}">
                      <ahyp:hlinkClr xmlns:ahyp="http://schemas.microsoft.com/office/drawing/2018/hyperlinkcolor" val="tx"/>
                    </a:ext>
                  </a:extLst>
                </a:hlinkClick>
              </a:rPr>
              <a:t>as</a:t>
            </a:r>
            <a:r>
              <a:rPr lang="en-US" sz="2300" strike="noStrike" spc="-1" dirty="0">
                <a:uFill>
                  <a:solidFill>
                    <a:srgbClr val="FFFFFF"/>
                  </a:solidFill>
                </a:uFill>
                <a:latin typeface="Calibri"/>
              </a:rPr>
              <a:t> the </a:t>
            </a:r>
            <a:r>
              <a:rPr lang="en-US" sz="2300" u="sng" strike="noStrike" spc="-1" dirty="0">
                <a:uFill>
                  <a:solidFill>
                    <a:srgbClr val="FFFFFF"/>
                  </a:solidFill>
                </a:uFill>
                <a:latin typeface="Calibri"/>
                <a:hlinkClick r:id="rId27">
                  <a:extLst>
                    <a:ext uri="{A12FA001-AC4F-418D-AE19-62706E023703}">
                      <ahyp:hlinkClr xmlns:ahyp="http://schemas.microsoft.com/office/drawing/2018/hyperlinkcolor" val="tx"/>
                    </a:ext>
                  </a:extLst>
                </a:hlinkClick>
              </a:rPr>
              <a:t>mouth</a:t>
            </a:r>
            <a:r>
              <a:rPr lang="en-US" sz="2300" strike="noStrike" spc="-1" dirty="0">
                <a:uFill>
                  <a:solidFill>
                    <a:srgbClr val="FFFFFF"/>
                  </a:solidFill>
                </a:uFill>
                <a:latin typeface="Calibri"/>
              </a:rPr>
              <a:t> of a </a:t>
            </a:r>
            <a:r>
              <a:rPr lang="en-US" sz="2300" b="1" u="sng" strike="noStrike" spc="-1" dirty="0">
                <a:uFill>
                  <a:solidFill>
                    <a:srgbClr val="FFFFFF"/>
                  </a:solidFill>
                </a:uFill>
                <a:latin typeface="Calibri"/>
                <a:hlinkClick r:id="rId28">
                  <a:extLst>
                    <a:ext uri="{A12FA001-AC4F-418D-AE19-62706E023703}">
                      <ahyp:hlinkClr xmlns:ahyp="http://schemas.microsoft.com/office/drawing/2018/hyperlinkcolor" val="tx"/>
                    </a:ext>
                  </a:extLst>
                </a:hlinkClick>
              </a:rPr>
              <a:t>lion</a:t>
            </a:r>
            <a:r>
              <a:rPr lang="en-US" sz="2300" b="1" u="sng" strike="noStrike" spc="-1" dirty="0">
                <a:solidFill>
                  <a:srgbClr val="00B0F0"/>
                </a:solidFill>
                <a:uFill>
                  <a:solidFill>
                    <a:srgbClr val="FFFFFF"/>
                  </a:solidFill>
                </a:uFill>
                <a:latin typeface="Calibri"/>
                <a:hlinkClick r:id="rId28">
                  <a:extLst>
                    <a:ext uri="{A12FA001-AC4F-418D-AE19-62706E023703}">
                      <ahyp:hlinkClr xmlns:ahyp="http://schemas.microsoft.com/office/drawing/2018/hyperlinkcolor" val="tx"/>
                    </a:ext>
                  </a:extLst>
                </a:hlinkClick>
              </a:rPr>
              <a:t>(Babylon-Iraq)</a:t>
            </a:r>
            <a:r>
              <a:rPr lang="en-US" sz="2300" u="sng" strike="noStrike" spc="-1" dirty="0">
                <a:solidFill>
                  <a:srgbClr val="00B0F0"/>
                </a:solidFill>
                <a:uFill>
                  <a:solidFill>
                    <a:srgbClr val="FFFFFF"/>
                  </a:solidFill>
                </a:uFill>
                <a:latin typeface="Calibri"/>
                <a:hlinkClick r:id="rId28">
                  <a:extLst>
                    <a:ext uri="{A12FA001-AC4F-418D-AE19-62706E023703}">
                      <ahyp:hlinkClr xmlns:ahyp="http://schemas.microsoft.com/office/drawing/2018/hyperlinkcolor" val="tx"/>
                    </a:ext>
                  </a:extLst>
                </a:hlinkClick>
              </a:rPr>
              <a:t>:</a:t>
            </a:r>
            <a:r>
              <a:rPr lang="en-US" sz="2300" strike="noStrike" spc="-1" dirty="0">
                <a:solidFill>
                  <a:srgbClr val="00B0F0"/>
                </a:solidFill>
                <a:uFill>
                  <a:solidFill>
                    <a:srgbClr val="FFFFFF"/>
                  </a:solidFill>
                </a:uFill>
                <a:latin typeface="Calibri"/>
              </a:rPr>
              <a:t> </a:t>
            </a:r>
            <a:r>
              <a:rPr lang="en-US" sz="2300" u="sng" strike="noStrike" spc="-1" dirty="0">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2300" strike="noStrike" spc="-1" dirty="0">
                <a:uFill>
                  <a:solidFill>
                    <a:srgbClr val="FFFFFF"/>
                  </a:solidFill>
                </a:uFill>
                <a:latin typeface="Calibri"/>
              </a:rPr>
              <a:t> the </a:t>
            </a:r>
            <a:r>
              <a:rPr lang="en-US" sz="2300" u="sng" strike="noStrike" spc="-1" dirty="0">
                <a:uFill>
                  <a:solidFill>
                    <a:srgbClr val="FFFFFF"/>
                  </a:solidFill>
                </a:uFill>
                <a:latin typeface="Calibri"/>
                <a:hlinkClick r:id="rId29">
                  <a:extLst>
                    <a:ext uri="{A12FA001-AC4F-418D-AE19-62706E023703}">
                      <ahyp:hlinkClr xmlns:ahyp="http://schemas.microsoft.com/office/drawing/2018/hyperlinkcolor" val="tx"/>
                    </a:ext>
                  </a:extLst>
                </a:hlinkClick>
              </a:rPr>
              <a:t>dragon</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30">
                  <a:extLst>
                    <a:ext uri="{A12FA001-AC4F-418D-AE19-62706E023703}">
                      <ahyp:hlinkClr xmlns:ahyp="http://schemas.microsoft.com/office/drawing/2018/hyperlinkcolor" val="tx"/>
                    </a:ext>
                  </a:extLst>
                </a:hlinkClick>
              </a:rPr>
              <a:t>gave</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16">
                  <a:extLst>
                    <a:ext uri="{A12FA001-AC4F-418D-AE19-62706E023703}">
                      <ahyp:hlinkClr xmlns:ahyp="http://schemas.microsoft.com/office/drawing/2018/hyperlinkcolor" val="tx"/>
                    </a:ext>
                  </a:extLst>
                </a:hlinkClick>
              </a:rPr>
              <a:t>him</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16">
                  <a:extLst>
                    <a:ext uri="{A12FA001-AC4F-418D-AE19-62706E023703}">
                      <ahyp:hlinkClr xmlns:ahyp="http://schemas.microsoft.com/office/drawing/2018/hyperlinkcolor" val="tx"/>
                    </a:ext>
                  </a:extLst>
                </a:hlinkClick>
              </a:rPr>
              <a:t>his</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31">
                  <a:extLst>
                    <a:ext uri="{A12FA001-AC4F-418D-AE19-62706E023703}">
                      <ahyp:hlinkClr xmlns:ahyp="http://schemas.microsoft.com/office/drawing/2018/hyperlinkcolor" val="tx"/>
                    </a:ext>
                  </a:extLst>
                </a:hlinkClick>
              </a:rPr>
              <a:t>power,</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16">
                  <a:extLst>
                    <a:ext uri="{A12FA001-AC4F-418D-AE19-62706E023703}">
                      <ahyp:hlinkClr xmlns:ahyp="http://schemas.microsoft.com/office/drawing/2018/hyperlinkcolor" val="tx"/>
                    </a:ext>
                  </a:extLst>
                </a:hlinkClick>
              </a:rPr>
              <a:t>his</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32">
                  <a:extLst>
                    <a:ext uri="{A12FA001-AC4F-418D-AE19-62706E023703}">
                      <ahyp:hlinkClr xmlns:ahyp="http://schemas.microsoft.com/office/drawing/2018/hyperlinkcolor" val="tx"/>
                    </a:ext>
                  </a:extLst>
                </a:hlinkClick>
              </a:rPr>
              <a:t>seat,</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33">
                  <a:extLst>
                    <a:ext uri="{A12FA001-AC4F-418D-AE19-62706E023703}">
                      <ahyp:hlinkClr xmlns:ahyp="http://schemas.microsoft.com/office/drawing/2018/hyperlinkcolor" val="tx"/>
                    </a:ext>
                  </a:extLst>
                </a:hlinkClick>
              </a:rPr>
              <a:t>great</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34">
                  <a:extLst>
                    <a:ext uri="{A12FA001-AC4F-418D-AE19-62706E023703}">
                      <ahyp:hlinkClr xmlns:ahyp="http://schemas.microsoft.com/office/drawing/2018/hyperlinkcolor" val="tx"/>
                    </a:ext>
                  </a:extLst>
                </a:hlinkClick>
              </a:rPr>
              <a:t>authority.</a:t>
            </a:r>
            <a:r>
              <a:rPr lang="en-US" sz="2300" strike="noStrike" spc="-1" dirty="0">
                <a:uFill>
                  <a:solidFill>
                    <a:srgbClr val="FFFFFF"/>
                  </a:solidFill>
                </a:uFill>
                <a:latin typeface="Calibri"/>
              </a:rPr>
              <a:t> </a:t>
            </a:r>
            <a:r>
              <a:rPr lang="en-US" sz="2300" i="1" strike="noStrike" spc="-1" dirty="0">
                <a:solidFill>
                  <a:srgbClr val="00B0F0"/>
                </a:solidFill>
                <a:uFill>
                  <a:solidFill>
                    <a:srgbClr val="FFFFFF"/>
                  </a:solidFill>
                </a:uFill>
                <a:latin typeface="Calibri"/>
              </a:rPr>
              <a:t>(follow the pattern)</a:t>
            </a:r>
            <a:endParaRPr sz="2300" i="1" dirty="0">
              <a:solidFill>
                <a:srgbClr val="00B0F0"/>
              </a:solidFill>
            </a:endParaRPr>
          </a:p>
          <a:p>
            <a:pPr algn="just">
              <a:lnSpc>
                <a:spcPct val="100000"/>
              </a:lnSpc>
            </a:pPr>
            <a:r>
              <a:rPr lang="en-US" sz="2300" b="1" strike="noStrike" spc="-1" dirty="0">
                <a:uFill>
                  <a:solidFill>
                    <a:srgbClr val="FFFFFF"/>
                  </a:solidFill>
                </a:uFill>
                <a:latin typeface="Calibri"/>
              </a:rPr>
              <a:t>13:3</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2300" strike="noStrike" spc="-1" dirty="0">
                <a:uFill>
                  <a:solidFill>
                    <a:srgbClr val="FFFFFF"/>
                  </a:solidFill>
                </a:uFill>
                <a:latin typeface="Calibri"/>
              </a:rPr>
              <a:t> I </a:t>
            </a:r>
            <a:r>
              <a:rPr lang="en-US" sz="2300" u="sng" strike="noStrike" spc="-1" dirty="0">
                <a:uFill>
                  <a:solidFill>
                    <a:srgbClr val="FFFFFF"/>
                  </a:solidFill>
                </a:uFill>
                <a:latin typeface="Calibri"/>
                <a:hlinkClick r:id="rId7">
                  <a:extLst>
                    <a:ext uri="{A12FA001-AC4F-418D-AE19-62706E023703}">
                      <ahyp:hlinkClr xmlns:ahyp="http://schemas.microsoft.com/office/drawing/2018/hyperlinkcolor" val="tx"/>
                    </a:ext>
                  </a:extLst>
                </a:hlinkClick>
              </a:rPr>
              <a:t>saw</a:t>
            </a:r>
            <a:r>
              <a:rPr lang="en-US" sz="2300" strike="noStrike" spc="-1" dirty="0">
                <a:uFill>
                  <a:solidFill>
                    <a:srgbClr val="FFFFFF"/>
                  </a:solidFill>
                </a:uFill>
                <a:latin typeface="Calibri"/>
              </a:rPr>
              <a:t> </a:t>
            </a:r>
            <a:r>
              <a:rPr lang="en-US" sz="2300" b="1" u="sng" strike="noStrike" spc="-1" dirty="0">
                <a:uFill>
                  <a:solidFill>
                    <a:srgbClr val="FFFFFF"/>
                  </a:solidFill>
                </a:uFill>
                <a:latin typeface="Calibri"/>
                <a:hlinkClick r:id="rId35">
                  <a:extLst>
                    <a:ext uri="{A12FA001-AC4F-418D-AE19-62706E023703}">
                      <ahyp:hlinkClr xmlns:ahyp="http://schemas.microsoft.com/office/drawing/2018/hyperlinkcolor" val="tx"/>
                    </a:ext>
                  </a:extLst>
                </a:hlinkClick>
              </a:rPr>
              <a:t>one</a:t>
            </a:r>
            <a:r>
              <a:rPr lang="en-US" sz="2300" b="1" strike="noStrike" spc="-1" dirty="0">
                <a:uFill>
                  <a:solidFill>
                    <a:srgbClr val="FFFFFF"/>
                  </a:solidFill>
                </a:uFill>
                <a:latin typeface="Calibri"/>
              </a:rPr>
              <a:t> of </a:t>
            </a:r>
            <a:r>
              <a:rPr lang="en-US" sz="2300" b="1" u="sng" strike="noStrike" spc="-1" dirty="0">
                <a:uFill>
                  <a:solidFill>
                    <a:srgbClr val="FFFFFF"/>
                  </a:solidFill>
                </a:uFill>
                <a:latin typeface="Calibri"/>
                <a:hlinkClick r:id="rId16">
                  <a:extLst>
                    <a:ext uri="{A12FA001-AC4F-418D-AE19-62706E023703}">
                      <ahyp:hlinkClr xmlns:ahyp="http://schemas.microsoft.com/office/drawing/2018/hyperlinkcolor" val="tx"/>
                    </a:ext>
                  </a:extLst>
                </a:hlinkClick>
              </a:rPr>
              <a:t>his</a:t>
            </a:r>
            <a:r>
              <a:rPr lang="en-US" sz="2300" b="1" strike="noStrike" spc="-1" dirty="0">
                <a:uFill>
                  <a:solidFill>
                    <a:srgbClr val="FFFFFF"/>
                  </a:solidFill>
                </a:uFill>
                <a:latin typeface="Calibri"/>
              </a:rPr>
              <a:t> </a:t>
            </a:r>
            <a:r>
              <a:rPr lang="en-US" sz="2300" b="1" u="sng" strike="noStrike" spc="-1" dirty="0">
                <a:uFill>
                  <a:solidFill>
                    <a:srgbClr val="FFFFFF"/>
                  </a:solidFill>
                </a:uFill>
                <a:latin typeface="Calibri"/>
                <a:hlinkClick r:id="rId13">
                  <a:extLst>
                    <a:ext uri="{A12FA001-AC4F-418D-AE19-62706E023703}">
                      <ahyp:hlinkClr xmlns:ahyp="http://schemas.microsoft.com/office/drawing/2018/hyperlinkcolor" val="tx"/>
                    </a:ext>
                  </a:extLst>
                </a:hlinkClick>
              </a:rPr>
              <a:t>heads</a:t>
            </a:r>
            <a:r>
              <a:rPr lang="en-US" sz="2300" b="1" strike="noStrike" spc="-1" dirty="0">
                <a:uFill>
                  <a:solidFill>
                    <a:srgbClr val="FFFFFF"/>
                  </a:solidFill>
                </a:uFill>
                <a:latin typeface="Calibri"/>
              </a:rPr>
              <a:t> as it </a:t>
            </a:r>
            <a:r>
              <a:rPr lang="en-US" sz="2300" b="1" u="sng" strike="noStrike" spc="-1" dirty="0">
                <a:uFill>
                  <a:solidFill>
                    <a:srgbClr val="FFFFFF"/>
                  </a:solidFill>
                </a:uFill>
                <a:latin typeface="Calibri"/>
                <a:hlinkClick r:id="rId25">
                  <a:extLst>
                    <a:ext uri="{A12FA001-AC4F-418D-AE19-62706E023703}">
                      <ahyp:hlinkClr xmlns:ahyp="http://schemas.microsoft.com/office/drawing/2018/hyperlinkcolor" val="tx"/>
                    </a:ext>
                  </a:extLst>
                </a:hlinkClick>
              </a:rPr>
              <a:t>were</a:t>
            </a:r>
            <a:r>
              <a:rPr lang="en-US" sz="2300" b="1" strike="noStrike" spc="-1" dirty="0">
                <a:uFill>
                  <a:solidFill>
                    <a:srgbClr val="FFFFFF"/>
                  </a:solidFill>
                </a:uFill>
                <a:latin typeface="Calibri"/>
              </a:rPr>
              <a:t> </a:t>
            </a:r>
            <a:r>
              <a:rPr lang="en-US" sz="2300" b="1" u="sng" strike="noStrike" spc="-1" dirty="0">
                <a:uFill>
                  <a:solidFill>
                    <a:srgbClr val="FFFFFF"/>
                  </a:solidFill>
                </a:uFill>
                <a:latin typeface="Calibri"/>
                <a:hlinkClick r:id="rId36">
                  <a:extLst>
                    <a:ext uri="{A12FA001-AC4F-418D-AE19-62706E023703}">
                      <ahyp:hlinkClr xmlns:ahyp="http://schemas.microsoft.com/office/drawing/2018/hyperlinkcolor" val="tx"/>
                    </a:ext>
                  </a:extLst>
                </a:hlinkClick>
              </a:rPr>
              <a:t>wounded</a:t>
            </a:r>
            <a:r>
              <a:rPr lang="en-US" sz="2300" b="1" strike="noStrike" spc="-1" dirty="0">
                <a:uFill>
                  <a:solidFill>
                    <a:srgbClr val="FFFFFF"/>
                  </a:solidFill>
                </a:uFill>
                <a:latin typeface="Calibri"/>
              </a:rPr>
              <a:t> </a:t>
            </a:r>
            <a:r>
              <a:rPr lang="en-US" sz="2300" b="1" u="sng" strike="noStrike" spc="-1" dirty="0">
                <a:uFill>
                  <a:solidFill>
                    <a:srgbClr val="FFFFFF"/>
                  </a:solidFill>
                </a:uFill>
                <a:latin typeface="Calibri"/>
                <a:hlinkClick r:id="rId37">
                  <a:extLst>
                    <a:ext uri="{A12FA001-AC4F-418D-AE19-62706E023703}">
                      <ahyp:hlinkClr xmlns:ahyp="http://schemas.microsoft.com/office/drawing/2018/hyperlinkcolor" val="tx"/>
                    </a:ext>
                  </a:extLst>
                </a:hlinkClick>
              </a:rPr>
              <a:t>to</a:t>
            </a:r>
            <a:r>
              <a:rPr lang="en-US" sz="2300" b="1" strike="noStrike" spc="-1" dirty="0">
                <a:uFill>
                  <a:solidFill>
                    <a:srgbClr val="FFFFFF"/>
                  </a:solidFill>
                </a:uFill>
                <a:latin typeface="Calibri"/>
              </a:rPr>
              <a:t> </a:t>
            </a:r>
            <a:r>
              <a:rPr lang="en-US" sz="2300" b="1" u="sng" strike="noStrike" spc="-1" dirty="0">
                <a:uFill>
                  <a:solidFill>
                    <a:srgbClr val="FFFFFF"/>
                  </a:solidFill>
                </a:uFill>
                <a:latin typeface="Calibri"/>
                <a:hlinkClick r:id="rId38">
                  <a:extLst>
                    <a:ext uri="{A12FA001-AC4F-418D-AE19-62706E023703}">
                      <ahyp:hlinkClr xmlns:ahyp="http://schemas.microsoft.com/office/drawing/2018/hyperlinkcolor" val="tx"/>
                    </a:ext>
                  </a:extLst>
                </a:hlinkClick>
              </a:rPr>
              <a:t>death</a:t>
            </a:r>
            <a:r>
              <a:rPr lang="en-US" sz="2300" u="sng" strike="noStrike" spc="-1" dirty="0">
                <a:uFill>
                  <a:solidFill>
                    <a:srgbClr val="FFFFFF"/>
                  </a:solidFill>
                </a:uFill>
                <a:latin typeface="Calibri"/>
                <a:hlinkClick r:id="rId38">
                  <a:extLst>
                    <a:ext uri="{A12FA001-AC4F-418D-AE19-62706E023703}">
                      <ahyp:hlinkClr xmlns:ahyp="http://schemas.microsoft.com/office/drawing/2018/hyperlinkcolor" val="tx"/>
                    </a:ext>
                  </a:extLst>
                </a:hlinkClick>
              </a:rPr>
              <a:t>;</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16">
                  <a:extLst>
                    <a:ext uri="{A12FA001-AC4F-418D-AE19-62706E023703}">
                      <ahyp:hlinkClr xmlns:ahyp="http://schemas.microsoft.com/office/drawing/2018/hyperlinkcolor" val="tx"/>
                    </a:ext>
                  </a:extLst>
                </a:hlinkClick>
              </a:rPr>
              <a:t>his</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38">
                  <a:extLst>
                    <a:ext uri="{A12FA001-AC4F-418D-AE19-62706E023703}">
                      <ahyp:hlinkClr xmlns:ahyp="http://schemas.microsoft.com/office/drawing/2018/hyperlinkcolor" val="tx"/>
                    </a:ext>
                  </a:extLst>
                </a:hlinkClick>
              </a:rPr>
              <a:t>deadly</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39">
                  <a:extLst>
                    <a:ext uri="{A12FA001-AC4F-418D-AE19-62706E023703}">
                      <ahyp:hlinkClr xmlns:ahyp="http://schemas.microsoft.com/office/drawing/2018/hyperlinkcolor" val="tx"/>
                    </a:ext>
                  </a:extLst>
                </a:hlinkClick>
              </a:rPr>
              <a:t>wound</a:t>
            </a:r>
            <a:r>
              <a:rPr lang="en-US" sz="2300" strike="noStrike" spc="-1" dirty="0">
                <a:uFill>
                  <a:solidFill>
                    <a:srgbClr val="FFFFFF"/>
                  </a:solidFill>
                </a:uFill>
                <a:latin typeface="Calibri"/>
              </a:rPr>
              <a:t> was </a:t>
            </a:r>
            <a:r>
              <a:rPr lang="en-US" sz="2300" u="sng" strike="noStrike" spc="-1" dirty="0">
                <a:uFill>
                  <a:solidFill>
                    <a:srgbClr val="FFFFFF"/>
                  </a:solidFill>
                </a:uFill>
                <a:latin typeface="Calibri"/>
                <a:hlinkClick r:id="rId40">
                  <a:extLst>
                    <a:ext uri="{A12FA001-AC4F-418D-AE19-62706E023703}">
                      <ahyp:hlinkClr xmlns:ahyp="http://schemas.microsoft.com/office/drawing/2018/hyperlinkcolor" val="tx"/>
                    </a:ext>
                  </a:extLst>
                </a:hlinkClick>
              </a:rPr>
              <a:t>healed</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2">
                  <a:extLst>
                    <a:ext uri="{A12FA001-AC4F-418D-AE19-62706E023703}">
                      <ahyp:hlinkClr xmlns:ahyp="http://schemas.microsoft.com/office/drawing/2018/hyperlinkcolor" val="tx"/>
                    </a:ext>
                  </a:extLst>
                </a:hlinkClick>
              </a:rPr>
              <a:t>and</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41">
                  <a:extLst>
                    <a:ext uri="{A12FA001-AC4F-418D-AE19-62706E023703}">
                      <ahyp:hlinkClr xmlns:ahyp="http://schemas.microsoft.com/office/drawing/2018/hyperlinkcolor" val="tx"/>
                    </a:ext>
                  </a:extLst>
                </a:hlinkClick>
              </a:rPr>
              <a:t>all</a:t>
            </a:r>
            <a:r>
              <a:rPr lang="en-US" sz="2300" strike="noStrike" spc="-1" dirty="0">
                <a:uFill>
                  <a:solidFill>
                    <a:srgbClr val="FFFFFF"/>
                  </a:solidFill>
                </a:uFill>
                <a:latin typeface="Calibri"/>
              </a:rPr>
              <a:t> the </a:t>
            </a:r>
            <a:r>
              <a:rPr lang="en-US" sz="2300" u="sng" strike="noStrike" spc="-1" dirty="0">
                <a:uFill>
                  <a:solidFill>
                    <a:srgbClr val="FFFFFF"/>
                  </a:solidFill>
                </a:uFill>
                <a:latin typeface="Calibri"/>
                <a:hlinkClick r:id="rId42">
                  <a:extLst>
                    <a:ext uri="{A12FA001-AC4F-418D-AE19-62706E023703}">
                      <ahyp:hlinkClr xmlns:ahyp="http://schemas.microsoft.com/office/drawing/2018/hyperlinkcolor" val="tx"/>
                    </a:ext>
                  </a:extLst>
                </a:hlinkClick>
              </a:rPr>
              <a:t>world</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43">
                  <a:extLst>
                    <a:ext uri="{A12FA001-AC4F-418D-AE19-62706E023703}">
                      <ahyp:hlinkClr xmlns:ahyp="http://schemas.microsoft.com/office/drawing/2018/hyperlinkcolor" val="tx"/>
                    </a:ext>
                  </a:extLst>
                </a:hlinkClick>
              </a:rPr>
              <a:t>wondered</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44">
                  <a:extLst>
                    <a:ext uri="{A12FA001-AC4F-418D-AE19-62706E023703}">
                      <ahyp:hlinkClr xmlns:ahyp="http://schemas.microsoft.com/office/drawing/2018/hyperlinkcolor" val="tx"/>
                    </a:ext>
                  </a:extLst>
                </a:hlinkClick>
              </a:rPr>
              <a:t>after</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45">
                  <a:extLst>
                    <a:ext uri="{A12FA001-AC4F-418D-AE19-62706E023703}">
                      <ahyp:hlinkClr xmlns:ahyp="http://schemas.microsoft.com/office/drawing/2018/hyperlinkcolor" val="tx"/>
                    </a:ext>
                  </a:extLst>
                </a:hlinkClick>
              </a:rPr>
              <a:t>the</a:t>
            </a:r>
            <a:r>
              <a:rPr lang="en-US" sz="2300" strike="noStrike" spc="-1" dirty="0">
                <a:uFill>
                  <a:solidFill>
                    <a:srgbClr val="FFFFFF"/>
                  </a:solidFill>
                </a:uFill>
                <a:latin typeface="Calibri"/>
              </a:rPr>
              <a:t> </a:t>
            </a:r>
            <a:r>
              <a:rPr lang="en-US" sz="2300" u="sng" strike="noStrike" spc="-1" dirty="0">
                <a:uFill>
                  <a:solidFill>
                    <a:srgbClr val="FFFFFF"/>
                  </a:solidFill>
                </a:uFill>
                <a:latin typeface="Calibri"/>
                <a:hlinkClick r:id="rId8">
                  <a:extLst>
                    <a:ext uri="{A12FA001-AC4F-418D-AE19-62706E023703}">
                      <ahyp:hlinkClr xmlns:ahyp="http://schemas.microsoft.com/office/drawing/2018/hyperlinkcolor" val="tx"/>
                    </a:ext>
                  </a:extLst>
                </a:hlinkClick>
              </a:rPr>
              <a:t>beast.</a:t>
            </a:r>
            <a:r>
              <a:rPr lang="en-US" sz="2300" strike="noStrike" spc="-1" dirty="0">
                <a:uFill>
                  <a:solidFill>
                    <a:srgbClr val="FFFFFF"/>
                  </a:solidFill>
                </a:uFill>
                <a:latin typeface="Calibri"/>
              </a:rPr>
              <a:t> (the one of the seven heads that is wounded to death, yet survives is Syria)</a:t>
            </a:r>
            <a:endParaRPr sz="2300" dirty="0"/>
          </a:p>
          <a:p>
            <a:pPr algn="just">
              <a:lnSpc>
                <a:spcPct val="100000"/>
              </a:lnSpc>
            </a:pPr>
            <a:r>
              <a:rPr lang="en-US" sz="2400" strike="noStrike" spc="-1" dirty="0">
                <a:uFill>
                  <a:solidFill>
                    <a:srgbClr val="FFFFFF"/>
                  </a:solidFill>
                </a:uFill>
                <a:latin typeface="Calibri"/>
              </a:rPr>
              <a:t>
</a:t>
            </a:r>
            <a:endParaRPr dirty="0"/>
          </a:p>
        </p:txBody>
      </p:sp>
      <p:sp>
        <p:nvSpPr>
          <p:cNvPr id="542" name="TextShape 2"/>
          <p:cNvSpPr txBox="1"/>
          <p:nvPr/>
        </p:nvSpPr>
        <p:spPr>
          <a:xfrm>
            <a:off x="6553080" y="6356520"/>
            <a:ext cx="2133360" cy="364680"/>
          </a:xfrm>
          <a:prstGeom prst="rect">
            <a:avLst/>
          </a:prstGeom>
          <a:noFill/>
          <a:ln>
            <a:noFill/>
          </a:ln>
        </p:spPr>
        <p:txBody>
          <a:bodyPr anchor="ctr"/>
          <a:lstStyle/>
          <a:p>
            <a:pPr algn="r">
              <a:lnSpc>
                <a:spcPct val="100000"/>
              </a:lnSpc>
            </a:pPr>
            <a:fld id="{AD5A1EBF-9843-45F6-A84E-DB54E1289CD8}" type="slidenum">
              <a:rPr lang="en-US" sz="1200" strike="noStrike" spc="-1">
                <a:solidFill>
                  <a:srgbClr val="8B8B8B"/>
                </a:solidFill>
                <a:uFill>
                  <a:solidFill>
                    <a:srgbClr val="FFFFFF"/>
                  </a:solidFill>
                </a:uFill>
                <a:latin typeface="Calibri"/>
              </a:rPr>
              <a:t>71</a:t>
            </a:fld>
            <a:endParaRPr/>
          </a:p>
        </p:txBody>
      </p:sp>
      <p:sp>
        <p:nvSpPr>
          <p:cNvPr id="543" name="TextShape 3"/>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 name="CustomShape 1"/>
          <p:cNvSpPr/>
          <p:nvPr/>
        </p:nvSpPr>
        <p:spPr>
          <a:xfrm>
            <a:off x="0" y="380880"/>
            <a:ext cx="9143640" cy="173700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en-US" sz="5400" b="1" strike="noStrike" spc="299">
                <a:solidFill>
                  <a:srgbClr val="6298ED"/>
                </a:solidFill>
                <a:uFill>
                  <a:solidFill>
                    <a:srgbClr val="FFFFFF"/>
                  </a:solidFill>
                </a:uFill>
                <a:latin typeface="Calibri"/>
              </a:rPr>
              <a:t>THE SEALS OF REVELATION</a:t>
            </a:r>
            <a:endParaRPr/>
          </a:p>
        </p:txBody>
      </p:sp>
      <p:sp>
        <p:nvSpPr>
          <p:cNvPr id="545" name="CustomShape 2"/>
          <p:cNvSpPr/>
          <p:nvPr/>
        </p:nvSpPr>
        <p:spPr>
          <a:xfrm>
            <a:off x="457200" y="1295280"/>
            <a:ext cx="8152920" cy="492454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514440" indent="-514080">
              <a:lnSpc>
                <a:spcPct val="100000"/>
              </a:lnSpc>
              <a:buFont typeface="Calibri"/>
              <a:buAutoNum type="arabicPeriod"/>
            </a:pPr>
            <a:r>
              <a:rPr lang="en-US" sz="2400" strike="noStrike" spc="-1" dirty="0">
                <a:solidFill>
                  <a:srgbClr val="000000"/>
                </a:solidFill>
                <a:uFill>
                  <a:solidFill>
                    <a:srgbClr val="FFFFFF"/>
                  </a:solidFill>
                </a:uFill>
                <a:latin typeface="Calibri"/>
              </a:rPr>
              <a:t>WHITE HORSE-ANTICHRIST</a:t>
            </a:r>
            <a:endParaRPr dirty="0"/>
          </a:p>
          <a:p>
            <a:pPr marL="514440" indent="-514080">
              <a:lnSpc>
                <a:spcPct val="100000"/>
              </a:lnSpc>
              <a:buFont typeface="Calibri"/>
              <a:buAutoNum type="arabicPeriod"/>
            </a:pPr>
            <a:r>
              <a:rPr lang="en-US" sz="2400" strike="noStrike" spc="-1" dirty="0">
                <a:solidFill>
                  <a:srgbClr val="000000"/>
                </a:solidFill>
                <a:uFill>
                  <a:solidFill>
                    <a:srgbClr val="FFFFFF"/>
                  </a:solidFill>
                </a:uFill>
                <a:latin typeface="Calibri"/>
              </a:rPr>
              <a:t>RED HORSE- WAR</a:t>
            </a:r>
            <a:endParaRPr dirty="0"/>
          </a:p>
          <a:p>
            <a:pPr marL="514440" indent="-514080">
              <a:lnSpc>
                <a:spcPct val="100000"/>
              </a:lnSpc>
              <a:buFont typeface="Calibri"/>
              <a:buAutoNum type="arabicPeriod"/>
            </a:pPr>
            <a:r>
              <a:rPr lang="en-US" sz="2400" strike="noStrike" spc="-1" dirty="0">
                <a:solidFill>
                  <a:srgbClr val="000000"/>
                </a:solidFill>
                <a:uFill>
                  <a:solidFill>
                    <a:srgbClr val="FFFFFF"/>
                  </a:solidFill>
                </a:uFill>
                <a:latin typeface="Calibri"/>
              </a:rPr>
              <a:t>BLACK HORSE-FAMINE AND DISEASE</a:t>
            </a:r>
            <a:endParaRPr dirty="0"/>
          </a:p>
          <a:p>
            <a:pPr marL="514440" indent="-514080">
              <a:lnSpc>
                <a:spcPct val="100000"/>
              </a:lnSpc>
              <a:buFont typeface="Calibri"/>
              <a:buAutoNum type="arabicPeriod"/>
            </a:pPr>
            <a:r>
              <a:rPr lang="en-US" sz="2400" strike="noStrike" spc="-1" dirty="0">
                <a:solidFill>
                  <a:srgbClr val="000000"/>
                </a:solidFill>
                <a:uFill>
                  <a:solidFill>
                    <a:srgbClr val="FFFFFF"/>
                  </a:solidFill>
                </a:uFill>
                <a:latin typeface="Calibri"/>
              </a:rPr>
              <a:t>PALE HORSE-DEATH AND HELL FOLLOWS…1/4</a:t>
            </a:r>
            <a:r>
              <a:rPr lang="en-US" sz="2400" strike="noStrike" spc="-1" baseline="30000" dirty="0">
                <a:solidFill>
                  <a:srgbClr val="000000"/>
                </a:solidFill>
                <a:uFill>
                  <a:solidFill>
                    <a:srgbClr val="FFFFFF"/>
                  </a:solidFill>
                </a:uFill>
                <a:latin typeface="Calibri"/>
              </a:rPr>
              <a:t>TH</a:t>
            </a:r>
            <a:r>
              <a:rPr lang="en-US" sz="2400" strike="noStrike" spc="-1" dirty="0">
                <a:solidFill>
                  <a:srgbClr val="000000"/>
                </a:solidFill>
                <a:uFill>
                  <a:solidFill>
                    <a:srgbClr val="FFFFFF"/>
                  </a:solidFill>
                </a:uFill>
                <a:latin typeface="Calibri"/>
              </a:rPr>
              <a:t> OF ALL EARTH DIES (IN 2019 NUMBERS THAT IS 1.9 BILLION)	</a:t>
            </a:r>
            <a:endParaRPr dirty="0"/>
          </a:p>
          <a:p>
            <a:pPr marL="514440" indent="-514080">
              <a:lnSpc>
                <a:spcPct val="100000"/>
              </a:lnSpc>
              <a:buFont typeface="Calibri"/>
              <a:buAutoNum type="arabicPeriod"/>
            </a:pPr>
            <a:r>
              <a:rPr lang="en-US" sz="2400" strike="noStrike" spc="-1" dirty="0">
                <a:solidFill>
                  <a:srgbClr val="000000"/>
                </a:solidFill>
                <a:uFill>
                  <a:solidFill>
                    <a:srgbClr val="FFFFFF"/>
                  </a:solidFill>
                </a:uFill>
                <a:latin typeface="Calibri"/>
              </a:rPr>
              <a:t>SLAIN FOR THE TESTIMONY OF JESUS UNDER THE ALTAR</a:t>
            </a:r>
            <a:endParaRPr dirty="0"/>
          </a:p>
          <a:p>
            <a:pPr marL="514440" indent="-514080">
              <a:lnSpc>
                <a:spcPct val="100000"/>
              </a:lnSpc>
              <a:buFont typeface="Calibri"/>
              <a:buAutoNum type="arabicPeriod"/>
            </a:pPr>
            <a:r>
              <a:rPr lang="en-US" sz="2400" strike="noStrike" spc="-1" dirty="0">
                <a:solidFill>
                  <a:srgbClr val="000000"/>
                </a:solidFill>
                <a:uFill>
                  <a:solidFill>
                    <a:srgbClr val="FFFFFF"/>
                  </a:solidFill>
                </a:uFill>
                <a:latin typeface="Calibri"/>
              </a:rPr>
              <a:t>EARTHQUAKES, SUN REFUSES TO SHINE, MOON BECOMES AS BLOOD…LOST SAY “HIDE US FROM THE FACE OF THE ONE THAT SITTETH ON THE THRONE AND FROM THE WRATH OF THE LAMB: FOR THE GREAT DAY OF HIS WRATH IS COME: AND WHO SHALL BE ABLE TO STAND”?  REV 6:16-17……</a:t>
            </a:r>
            <a:endParaRPr dirty="0"/>
          </a:p>
          <a:p>
            <a:pPr marL="514440" indent="-514080">
              <a:lnSpc>
                <a:spcPct val="100000"/>
              </a:lnSpc>
              <a:buFont typeface="Calibri"/>
              <a:buAutoNum type="arabicPeriod"/>
            </a:pPr>
            <a:r>
              <a:rPr lang="en-US" sz="2400" strike="noStrike" spc="-1" dirty="0">
                <a:solidFill>
                  <a:srgbClr val="000000"/>
                </a:solidFill>
                <a:highlight>
                  <a:srgbClr val="FFFF00"/>
                </a:highlight>
                <a:uFill>
                  <a:solidFill>
                    <a:srgbClr val="FFFFFF"/>
                  </a:solidFill>
                </a:uFill>
                <a:latin typeface="Calibri"/>
              </a:rPr>
              <a:t>THE DAY OF WRATH HAS BEGUN!!!! </a:t>
            </a:r>
            <a:r>
              <a:rPr lang="en-US" sz="2400" strike="noStrike" spc="-1" dirty="0">
                <a:solidFill>
                  <a:srgbClr val="000000"/>
                </a:solidFill>
                <a:uFill>
                  <a:solidFill>
                    <a:srgbClr val="FFFFFF"/>
                  </a:solidFill>
                </a:uFill>
                <a:latin typeface="Calibri"/>
              </a:rPr>
              <a:t>THE  TRUMPS AND THE  VIALS ARE THE POURING OUT OF THE WRATH OF GOD!  </a:t>
            </a:r>
            <a:endParaRPr dirty="0"/>
          </a:p>
        </p:txBody>
      </p:sp>
      <p:sp>
        <p:nvSpPr>
          <p:cNvPr id="546" name="TextShape 3"/>
          <p:cNvSpPr txBox="1"/>
          <p:nvPr/>
        </p:nvSpPr>
        <p:spPr>
          <a:xfrm>
            <a:off x="6553080" y="6356520"/>
            <a:ext cx="2133360" cy="364680"/>
          </a:xfrm>
          <a:prstGeom prst="rect">
            <a:avLst/>
          </a:prstGeom>
          <a:noFill/>
          <a:ln>
            <a:noFill/>
          </a:ln>
        </p:spPr>
        <p:txBody>
          <a:bodyPr anchor="ctr"/>
          <a:lstStyle/>
          <a:p>
            <a:pPr algn="r">
              <a:lnSpc>
                <a:spcPct val="100000"/>
              </a:lnSpc>
            </a:pPr>
            <a:fld id="{45D60B4E-B633-4344-9797-C0D2D88D3856}" type="slidenum">
              <a:rPr lang="en-US" sz="1200" strike="noStrike" spc="-1">
                <a:solidFill>
                  <a:srgbClr val="8B8B8B"/>
                </a:solidFill>
                <a:uFill>
                  <a:solidFill>
                    <a:srgbClr val="FFFFFF"/>
                  </a:solidFill>
                </a:uFill>
                <a:latin typeface="Calibri"/>
              </a:rPr>
              <a:t>72</a:t>
            </a:fld>
            <a:endParaRPr/>
          </a:p>
        </p:txBody>
      </p:sp>
      <p:sp>
        <p:nvSpPr>
          <p:cNvPr id="547" name="TextShape 4"/>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 name="CustomShape 1"/>
          <p:cNvSpPr/>
          <p:nvPr/>
        </p:nvSpPr>
        <p:spPr>
          <a:xfrm>
            <a:off x="-1027440" y="457200"/>
            <a:ext cx="11187360" cy="155412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4800" b="1" strike="noStrike" spc="-1">
                <a:solidFill>
                  <a:srgbClr val="9C4700"/>
                </a:solidFill>
                <a:uFill>
                  <a:solidFill>
                    <a:srgbClr val="FFFFFF"/>
                  </a:solidFill>
                </a:uFill>
                <a:latin typeface="Calibri"/>
              </a:rPr>
              <a:t>4  CONFIRMATIONS OF</a:t>
            </a:r>
            <a:endParaRPr/>
          </a:p>
          <a:p>
            <a:pPr algn="ctr">
              <a:lnSpc>
                <a:spcPct val="100000"/>
              </a:lnSpc>
            </a:pPr>
            <a:r>
              <a:rPr lang="en-US" sz="4800" b="1" strike="noStrike" spc="-1">
                <a:solidFill>
                  <a:srgbClr val="9C4700"/>
                </a:solidFill>
                <a:uFill>
                  <a:solidFill>
                    <a:srgbClr val="FFFFFF"/>
                  </a:solidFill>
                </a:uFill>
                <a:latin typeface="Calibri"/>
              </a:rPr>
              <a:t>3.5 YEARS OF ANTICHRIST RULE</a:t>
            </a:r>
            <a:endParaRPr/>
          </a:p>
        </p:txBody>
      </p:sp>
      <p:sp>
        <p:nvSpPr>
          <p:cNvPr id="549" name="CustomShape 2"/>
          <p:cNvSpPr/>
          <p:nvPr/>
        </p:nvSpPr>
        <p:spPr>
          <a:xfrm>
            <a:off x="390600" y="5253120"/>
            <a:ext cx="8457840" cy="1004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2000" b="1" strike="noStrike" spc="-1">
                <a:solidFill>
                  <a:srgbClr val="000000"/>
                </a:solidFill>
                <a:uFill>
                  <a:solidFill>
                    <a:srgbClr val="FFFFFF"/>
                  </a:solidFill>
                </a:uFill>
                <a:latin typeface="Calibri"/>
              </a:rPr>
              <a:t>13:5</a:t>
            </a:r>
            <a:r>
              <a:rPr lang="en-US" sz="2000" strike="noStrike" spc="-1">
                <a:solidFill>
                  <a:srgbClr val="000000"/>
                </a:solidFill>
                <a:uFill>
                  <a:solidFill>
                    <a:srgbClr val="FFFFFF"/>
                  </a:solidFill>
                </a:uFill>
                <a:latin typeface="Calibri"/>
              </a:rPr>
              <a:t>   </a:t>
            </a:r>
            <a:r>
              <a:rPr lang="en-US" sz="2000" u="sng" strike="noStrike" spc="-1">
                <a:solidFill>
                  <a:srgbClr val="0000FF"/>
                </a:solidFill>
                <a:uFill>
                  <a:solidFill>
                    <a:srgbClr val="FFFFFF"/>
                  </a:solidFill>
                </a:uFill>
                <a:latin typeface="Calibri"/>
                <a:hlinkClick r:id="rId2"/>
              </a:rPr>
              <a:t>And</a:t>
            </a:r>
            <a:r>
              <a:rPr lang="en-US" sz="2000" strike="noStrike" spc="-1">
                <a:solidFill>
                  <a:srgbClr val="000000"/>
                </a:solidFill>
                <a:uFill>
                  <a:solidFill>
                    <a:srgbClr val="FFFFFF"/>
                  </a:solidFill>
                </a:uFill>
                <a:latin typeface="Calibri"/>
              </a:rPr>
              <a:t> there was </a:t>
            </a:r>
            <a:r>
              <a:rPr lang="en-US" sz="2000" u="sng" strike="noStrike" spc="-1">
                <a:solidFill>
                  <a:srgbClr val="0000FF"/>
                </a:solidFill>
                <a:uFill>
                  <a:solidFill>
                    <a:srgbClr val="FFFFFF"/>
                  </a:solidFill>
                </a:uFill>
                <a:latin typeface="Calibri"/>
                <a:hlinkClick r:id="rId3"/>
              </a:rPr>
              <a:t>given</a:t>
            </a:r>
            <a:r>
              <a:rPr lang="en-US" sz="2000" strike="noStrike" spc="-1">
                <a:solidFill>
                  <a:srgbClr val="000000"/>
                </a:solidFill>
                <a:uFill>
                  <a:solidFill>
                    <a:srgbClr val="FFFFFF"/>
                  </a:solidFill>
                </a:uFill>
                <a:latin typeface="Calibri"/>
              </a:rPr>
              <a:t> unto </a:t>
            </a:r>
            <a:r>
              <a:rPr lang="en-US" sz="2000" u="sng" strike="noStrike" spc="-1">
                <a:solidFill>
                  <a:srgbClr val="0000FF"/>
                </a:solidFill>
                <a:uFill>
                  <a:solidFill>
                    <a:srgbClr val="FFFFFF"/>
                  </a:solidFill>
                </a:uFill>
                <a:latin typeface="Calibri"/>
                <a:hlinkClick r:id="rId4"/>
              </a:rPr>
              <a:t>him</a:t>
            </a:r>
            <a:r>
              <a:rPr lang="en-US" sz="2000" strike="noStrike" spc="-1">
                <a:solidFill>
                  <a:srgbClr val="000000"/>
                </a:solidFill>
                <a:uFill>
                  <a:solidFill>
                    <a:srgbClr val="FFFFFF"/>
                  </a:solidFill>
                </a:uFill>
                <a:latin typeface="Calibri"/>
              </a:rPr>
              <a:t> a </a:t>
            </a:r>
            <a:r>
              <a:rPr lang="en-US" sz="2000" u="sng" strike="noStrike" spc="-1">
                <a:solidFill>
                  <a:srgbClr val="0000FF"/>
                </a:solidFill>
                <a:uFill>
                  <a:solidFill>
                    <a:srgbClr val="FFFFFF"/>
                  </a:solidFill>
                </a:uFill>
                <a:latin typeface="Calibri"/>
                <a:hlinkClick r:id="rId5"/>
              </a:rPr>
              <a:t>mouth</a:t>
            </a:r>
            <a:r>
              <a:rPr lang="en-US" sz="2000" strike="noStrike" spc="-1">
                <a:solidFill>
                  <a:srgbClr val="000000"/>
                </a:solidFill>
                <a:uFill>
                  <a:solidFill>
                    <a:srgbClr val="FFFFFF"/>
                  </a:solidFill>
                </a:uFill>
                <a:latin typeface="Calibri"/>
              </a:rPr>
              <a:t> </a:t>
            </a:r>
            <a:r>
              <a:rPr lang="en-US" sz="2000" u="sng" strike="noStrike" spc="-1">
                <a:solidFill>
                  <a:srgbClr val="0000FF"/>
                </a:solidFill>
                <a:uFill>
                  <a:solidFill>
                    <a:srgbClr val="FFFFFF"/>
                  </a:solidFill>
                </a:uFill>
                <a:latin typeface="Calibri"/>
                <a:hlinkClick r:id="rId6"/>
              </a:rPr>
              <a:t>speaking</a:t>
            </a:r>
            <a:r>
              <a:rPr lang="en-US" sz="2000" strike="noStrike" spc="-1">
                <a:solidFill>
                  <a:srgbClr val="000000"/>
                </a:solidFill>
                <a:uFill>
                  <a:solidFill>
                    <a:srgbClr val="FFFFFF"/>
                  </a:solidFill>
                </a:uFill>
                <a:latin typeface="Calibri"/>
              </a:rPr>
              <a:t> great </a:t>
            </a:r>
            <a:r>
              <a:rPr lang="en-US" sz="2000" u="sng" strike="noStrike" spc="-1">
                <a:solidFill>
                  <a:srgbClr val="0000FF"/>
                </a:solidFill>
                <a:uFill>
                  <a:solidFill>
                    <a:srgbClr val="FFFFFF"/>
                  </a:solidFill>
                </a:uFill>
                <a:latin typeface="Calibri"/>
                <a:hlinkClick r:id="rId7"/>
              </a:rPr>
              <a:t>things</a:t>
            </a:r>
            <a:r>
              <a:rPr lang="en-US" sz="2000" strike="noStrike" spc="-1">
                <a:solidFill>
                  <a:srgbClr val="000000"/>
                </a:solidFill>
                <a:uFill>
                  <a:solidFill>
                    <a:srgbClr val="FFFFFF"/>
                  </a:solidFill>
                </a:uFill>
                <a:latin typeface="Calibri"/>
              </a:rPr>
              <a:t> </a:t>
            </a:r>
            <a:r>
              <a:rPr lang="en-US" sz="2000" u="sng" strike="noStrike" spc="-1">
                <a:solidFill>
                  <a:srgbClr val="0000FF"/>
                </a:solidFill>
                <a:uFill>
                  <a:solidFill>
                    <a:srgbClr val="FFFFFF"/>
                  </a:solidFill>
                </a:uFill>
                <a:latin typeface="Calibri"/>
                <a:hlinkClick r:id="rId2"/>
              </a:rPr>
              <a:t>and</a:t>
            </a:r>
            <a:r>
              <a:rPr lang="en-US" sz="2000" strike="noStrike" spc="-1">
                <a:solidFill>
                  <a:srgbClr val="000000"/>
                </a:solidFill>
                <a:uFill>
                  <a:solidFill>
                    <a:srgbClr val="FFFFFF"/>
                  </a:solidFill>
                </a:uFill>
                <a:latin typeface="Calibri"/>
              </a:rPr>
              <a:t> </a:t>
            </a:r>
            <a:r>
              <a:rPr lang="en-US" sz="2000" u="sng" strike="noStrike" spc="-1">
                <a:solidFill>
                  <a:srgbClr val="0000FF"/>
                </a:solidFill>
                <a:uFill>
                  <a:solidFill>
                    <a:srgbClr val="FFFFFF"/>
                  </a:solidFill>
                </a:uFill>
                <a:latin typeface="Calibri"/>
                <a:hlinkClick r:id="rId8"/>
              </a:rPr>
              <a:t>blasphemies;</a:t>
            </a:r>
            <a:r>
              <a:rPr lang="en-US" sz="2000" strike="noStrike" spc="-1">
                <a:solidFill>
                  <a:srgbClr val="000000"/>
                </a:solidFill>
                <a:uFill>
                  <a:solidFill>
                    <a:srgbClr val="FFFFFF"/>
                  </a:solidFill>
                </a:uFill>
                <a:latin typeface="Calibri"/>
              </a:rPr>
              <a:t> </a:t>
            </a:r>
            <a:r>
              <a:rPr lang="en-US" sz="2000" u="sng" strike="noStrike" spc="-1">
                <a:solidFill>
                  <a:srgbClr val="0000FF"/>
                </a:solidFill>
                <a:uFill>
                  <a:solidFill>
                    <a:srgbClr val="FFFFFF"/>
                  </a:solidFill>
                </a:uFill>
                <a:latin typeface="Calibri"/>
                <a:hlinkClick r:id="rId2"/>
              </a:rPr>
              <a:t>and</a:t>
            </a:r>
            <a:r>
              <a:rPr lang="en-US" sz="2000" strike="noStrike" spc="-1">
                <a:solidFill>
                  <a:srgbClr val="000000"/>
                </a:solidFill>
                <a:uFill>
                  <a:solidFill>
                    <a:srgbClr val="FFFFFF"/>
                  </a:solidFill>
                </a:uFill>
                <a:latin typeface="Calibri"/>
              </a:rPr>
              <a:t> </a:t>
            </a:r>
            <a:r>
              <a:rPr lang="en-US" sz="2000" u="sng" strike="noStrike" spc="-1">
                <a:solidFill>
                  <a:srgbClr val="0000FF"/>
                </a:solidFill>
                <a:uFill>
                  <a:solidFill>
                    <a:srgbClr val="FFFFFF"/>
                  </a:solidFill>
                </a:uFill>
                <a:latin typeface="Calibri"/>
                <a:hlinkClick r:id="rId9"/>
              </a:rPr>
              <a:t>power</a:t>
            </a:r>
            <a:r>
              <a:rPr lang="en-US" sz="2000" strike="noStrike" spc="-1">
                <a:solidFill>
                  <a:srgbClr val="000000"/>
                </a:solidFill>
                <a:uFill>
                  <a:solidFill>
                    <a:srgbClr val="FFFFFF"/>
                  </a:solidFill>
                </a:uFill>
                <a:latin typeface="Calibri"/>
              </a:rPr>
              <a:t> was </a:t>
            </a:r>
            <a:r>
              <a:rPr lang="en-US" sz="2000" u="sng" strike="noStrike" spc="-1">
                <a:solidFill>
                  <a:srgbClr val="0000FF"/>
                </a:solidFill>
                <a:uFill>
                  <a:solidFill>
                    <a:srgbClr val="FFFFFF"/>
                  </a:solidFill>
                </a:uFill>
                <a:latin typeface="Calibri"/>
                <a:hlinkClick r:id="rId3"/>
              </a:rPr>
              <a:t>given</a:t>
            </a:r>
            <a:r>
              <a:rPr lang="en-US" sz="2000" strike="noStrike" spc="-1">
                <a:solidFill>
                  <a:srgbClr val="000000"/>
                </a:solidFill>
                <a:uFill>
                  <a:solidFill>
                    <a:srgbClr val="FFFFFF"/>
                  </a:solidFill>
                </a:uFill>
                <a:latin typeface="Calibri"/>
              </a:rPr>
              <a:t> unto </a:t>
            </a:r>
            <a:r>
              <a:rPr lang="en-US" sz="2000" u="sng" strike="noStrike" spc="-1">
                <a:solidFill>
                  <a:srgbClr val="0000FF"/>
                </a:solidFill>
                <a:uFill>
                  <a:solidFill>
                    <a:srgbClr val="FFFFFF"/>
                  </a:solidFill>
                </a:uFill>
                <a:latin typeface="Calibri"/>
                <a:hlinkClick r:id="rId4"/>
              </a:rPr>
              <a:t>him</a:t>
            </a:r>
            <a:r>
              <a:rPr lang="en-US" sz="2000" strike="noStrike" spc="-1">
                <a:solidFill>
                  <a:srgbClr val="000000"/>
                </a:solidFill>
                <a:uFill>
                  <a:solidFill>
                    <a:srgbClr val="FFFFFF"/>
                  </a:solidFill>
                </a:uFill>
                <a:latin typeface="Calibri"/>
              </a:rPr>
              <a:t> to </a:t>
            </a:r>
            <a:r>
              <a:rPr lang="en-US" sz="2000" u="sng" strike="noStrike" spc="-1">
                <a:solidFill>
                  <a:srgbClr val="0000FF"/>
                </a:solidFill>
                <a:uFill>
                  <a:solidFill>
                    <a:srgbClr val="FFFFFF"/>
                  </a:solidFill>
                </a:uFill>
                <a:latin typeface="Calibri"/>
                <a:hlinkClick r:id="rId10"/>
              </a:rPr>
              <a:t>continue</a:t>
            </a:r>
            <a:r>
              <a:rPr lang="en-US" sz="2000" strike="noStrike" spc="-1">
                <a:solidFill>
                  <a:srgbClr val="000000"/>
                </a:solidFill>
                <a:uFill>
                  <a:solidFill>
                    <a:srgbClr val="FFFFFF"/>
                  </a:solidFill>
                </a:uFill>
                <a:latin typeface="Calibri"/>
              </a:rPr>
              <a:t> </a:t>
            </a:r>
            <a:r>
              <a:rPr lang="en-US" sz="2000" b="1" u="sng" strike="noStrike" spc="-1">
                <a:solidFill>
                  <a:srgbClr val="0000FF"/>
                </a:solidFill>
                <a:uFill>
                  <a:solidFill>
                    <a:srgbClr val="FFFFFF"/>
                  </a:solidFill>
                </a:uFill>
                <a:latin typeface="Calibri"/>
                <a:hlinkClick r:id="rId11"/>
              </a:rPr>
              <a:t>forty</a:t>
            </a:r>
            <a:r>
              <a:rPr lang="en-US" sz="2000" b="1" strike="noStrike" spc="-1">
                <a:solidFill>
                  <a:srgbClr val="000000"/>
                </a:solidFill>
                <a:uFill>
                  <a:solidFill>
                    <a:srgbClr val="FFFFFF"/>
                  </a:solidFill>
                </a:uFill>
                <a:latin typeface="Calibri"/>
              </a:rPr>
              <a:t> and </a:t>
            </a:r>
            <a:r>
              <a:rPr lang="en-US" sz="2000" b="1" u="sng" strike="noStrike" spc="-1">
                <a:solidFill>
                  <a:srgbClr val="0000FF"/>
                </a:solidFill>
                <a:uFill>
                  <a:solidFill>
                    <a:srgbClr val="FFFFFF"/>
                  </a:solidFill>
                </a:uFill>
                <a:latin typeface="Calibri"/>
                <a:hlinkClick r:id="rId12"/>
              </a:rPr>
              <a:t>two</a:t>
            </a:r>
            <a:r>
              <a:rPr lang="en-US" sz="2000" b="1" strike="noStrike" spc="-1">
                <a:solidFill>
                  <a:srgbClr val="000000"/>
                </a:solidFill>
                <a:uFill>
                  <a:solidFill>
                    <a:srgbClr val="FFFFFF"/>
                  </a:solidFill>
                </a:uFill>
                <a:latin typeface="Calibri"/>
              </a:rPr>
              <a:t> </a:t>
            </a:r>
            <a:r>
              <a:rPr lang="en-US" sz="2000" b="1" u="sng" strike="noStrike" spc="-1">
                <a:solidFill>
                  <a:srgbClr val="0000FF"/>
                </a:solidFill>
                <a:uFill>
                  <a:solidFill>
                    <a:srgbClr val="FFFFFF"/>
                  </a:solidFill>
                </a:uFill>
                <a:latin typeface="Calibri"/>
                <a:hlinkClick r:id="rId13"/>
              </a:rPr>
              <a:t>months</a:t>
            </a:r>
            <a:r>
              <a:rPr lang="en-US" sz="2000" u="sng" strike="noStrike" spc="-1">
                <a:solidFill>
                  <a:srgbClr val="0000FF"/>
                </a:solidFill>
                <a:uFill>
                  <a:solidFill>
                    <a:srgbClr val="FFFFFF"/>
                  </a:solidFill>
                </a:uFill>
                <a:latin typeface="Calibri"/>
                <a:hlinkClick r:id="rId13"/>
              </a:rPr>
              <a:t>.</a:t>
            </a:r>
            <a:r>
              <a:rPr lang="en-US" sz="2000" strike="noStrike" spc="-1">
                <a:solidFill>
                  <a:srgbClr val="000000"/>
                </a:solidFill>
                <a:uFill>
                  <a:solidFill>
                    <a:srgbClr val="FFFFFF"/>
                  </a:solidFill>
                </a:uFill>
                <a:latin typeface="Calibri"/>
              </a:rPr>
              <a:t> </a:t>
            </a:r>
            <a:endParaRPr/>
          </a:p>
        </p:txBody>
      </p:sp>
      <p:sp>
        <p:nvSpPr>
          <p:cNvPr id="550" name="CustomShape 3"/>
          <p:cNvSpPr/>
          <p:nvPr/>
        </p:nvSpPr>
        <p:spPr>
          <a:xfrm>
            <a:off x="390600" y="3783240"/>
            <a:ext cx="8457840" cy="1524240"/>
          </a:xfrm>
          <a:prstGeom prst="rect">
            <a:avLst/>
          </a:prstGeom>
          <a:noFill/>
          <a:ln w="9360">
            <a:noFill/>
          </a:ln>
        </p:spPr>
        <p:style>
          <a:lnRef idx="0">
            <a:scrgbClr r="0" g="0" b="0"/>
          </a:lnRef>
          <a:fillRef idx="0">
            <a:scrgbClr r="0" g="0" b="0"/>
          </a:fillRef>
          <a:effectRef idx="0">
            <a:scrgbClr r="0" g="0" b="0"/>
          </a:effectRef>
          <a:fontRef idx="minor"/>
        </p:style>
        <p:txBody>
          <a:bodyPr anchor="ctr"/>
          <a:lstStyle/>
          <a:p>
            <a:pPr algn="just">
              <a:lnSpc>
                <a:spcPct val="100000"/>
              </a:lnSpc>
            </a:pPr>
            <a:endParaRPr dirty="0"/>
          </a:p>
          <a:p>
            <a:pPr algn="just">
              <a:lnSpc>
                <a:spcPct val="100000"/>
              </a:lnSpc>
            </a:pPr>
            <a:r>
              <a:rPr lang="en-US" sz="1800" b="1" strike="noStrike" spc="-1" dirty="0">
                <a:solidFill>
                  <a:srgbClr val="000000"/>
                </a:solidFill>
                <a:uFill>
                  <a:solidFill>
                    <a:srgbClr val="FFFFFF"/>
                  </a:solidFill>
                </a:uFill>
                <a:latin typeface="Arial"/>
              </a:rPr>
              <a:t>12:6</a:t>
            </a:r>
            <a:r>
              <a:rPr lang="en-US" sz="1800" strike="noStrike" spc="-1" dirty="0">
                <a:solidFill>
                  <a:srgbClr val="000000"/>
                </a:solidFill>
                <a:uFill>
                  <a:solidFill>
                    <a:srgbClr val="FFFFFF"/>
                  </a:solidFill>
                </a:uFill>
                <a:latin typeface="Arial"/>
              </a:rPr>
              <a:t>   </a:t>
            </a:r>
            <a:r>
              <a:rPr lang="en-US" sz="1800" strike="noStrike" spc="-1" dirty="0">
                <a:solidFill>
                  <a:srgbClr val="0000FF"/>
                </a:solidFill>
                <a:uFill>
                  <a:solidFill>
                    <a:srgbClr val="FFFFFF"/>
                  </a:solidFill>
                </a:uFill>
                <a:latin typeface="Arial"/>
                <a:hlinkClick r:id="rId2"/>
              </a:rPr>
              <a:t>And</a:t>
            </a:r>
            <a:r>
              <a:rPr lang="en-US" sz="1800" strike="noStrike" spc="-1" dirty="0">
                <a:solidFill>
                  <a:srgbClr val="000000"/>
                </a:solidFill>
                <a:uFill>
                  <a:solidFill>
                    <a:srgbClr val="FFFFFF"/>
                  </a:solidFill>
                </a:uFill>
                <a:latin typeface="Arial"/>
              </a:rPr>
              <a:t> the </a:t>
            </a:r>
            <a:r>
              <a:rPr lang="en-US" sz="1800" strike="noStrike" spc="-1" dirty="0">
                <a:solidFill>
                  <a:srgbClr val="0000FF"/>
                </a:solidFill>
                <a:uFill>
                  <a:solidFill>
                    <a:srgbClr val="FFFFFF"/>
                  </a:solidFill>
                </a:uFill>
                <a:latin typeface="Arial"/>
                <a:hlinkClick r:id="rId14"/>
              </a:rPr>
              <a:t>woman</a:t>
            </a:r>
            <a:r>
              <a:rPr lang="en-US" sz="1800" strike="noStrike" spc="-1" dirty="0">
                <a:solidFill>
                  <a:srgbClr val="000000"/>
                </a:solidFill>
                <a:uFill>
                  <a:solidFill>
                    <a:srgbClr val="FFFFFF"/>
                  </a:solidFill>
                </a:uFill>
                <a:latin typeface="Arial"/>
              </a:rPr>
              <a:t> </a:t>
            </a:r>
            <a:r>
              <a:rPr lang="en-US" sz="1800" strike="noStrike" spc="-1" dirty="0">
                <a:solidFill>
                  <a:srgbClr val="0000FF"/>
                </a:solidFill>
                <a:uFill>
                  <a:solidFill>
                    <a:srgbClr val="FFFFFF"/>
                  </a:solidFill>
                </a:uFill>
                <a:latin typeface="Arial"/>
                <a:hlinkClick r:id="rId15"/>
              </a:rPr>
              <a:t>fled</a:t>
            </a:r>
            <a:r>
              <a:rPr lang="en-US" sz="1800" strike="noStrike" spc="-1" dirty="0">
                <a:solidFill>
                  <a:srgbClr val="000000"/>
                </a:solidFill>
                <a:uFill>
                  <a:solidFill>
                    <a:srgbClr val="FFFFFF"/>
                  </a:solidFill>
                </a:uFill>
                <a:latin typeface="Arial"/>
              </a:rPr>
              <a:t> </a:t>
            </a:r>
            <a:r>
              <a:rPr lang="en-US" sz="1800" strike="noStrike" spc="-1" dirty="0">
                <a:solidFill>
                  <a:srgbClr val="0000FF"/>
                </a:solidFill>
                <a:uFill>
                  <a:solidFill>
                    <a:srgbClr val="FFFFFF"/>
                  </a:solidFill>
                </a:uFill>
                <a:latin typeface="Arial"/>
                <a:hlinkClick r:id="rId16"/>
              </a:rPr>
              <a:t>into</a:t>
            </a:r>
            <a:r>
              <a:rPr lang="en-US" sz="1800" strike="noStrike" spc="-1" dirty="0">
                <a:solidFill>
                  <a:srgbClr val="000000"/>
                </a:solidFill>
                <a:uFill>
                  <a:solidFill>
                    <a:srgbClr val="FFFFFF"/>
                  </a:solidFill>
                </a:uFill>
                <a:latin typeface="Arial"/>
              </a:rPr>
              <a:t> the </a:t>
            </a:r>
            <a:r>
              <a:rPr lang="en-US" sz="1800" strike="noStrike" spc="-1" dirty="0">
                <a:solidFill>
                  <a:srgbClr val="0000FF"/>
                </a:solidFill>
                <a:uFill>
                  <a:solidFill>
                    <a:srgbClr val="FFFFFF"/>
                  </a:solidFill>
                </a:uFill>
                <a:latin typeface="Arial"/>
                <a:hlinkClick r:id="rId17"/>
              </a:rPr>
              <a:t>wilderness,</a:t>
            </a:r>
            <a:r>
              <a:rPr lang="en-US" sz="1800" strike="noStrike" spc="-1" dirty="0">
                <a:solidFill>
                  <a:srgbClr val="000000"/>
                </a:solidFill>
                <a:uFill>
                  <a:solidFill>
                    <a:srgbClr val="FFFFFF"/>
                  </a:solidFill>
                </a:uFill>
                <a:latin typeface="Arial"/>
              </a:rPr>
              <a:t> </a:t>
            </a:r>
            <a:r>
              <a:rPr lang="en-US" sz="1800" strike="noStrike" spc="-1" dirty="0">
                <a:solidFill>
                  <a:srgbClr val="0000FF"/>
                </a:solidFill>
                <a:uFill>
                  <a:solidFill>
                    <a:srgbClr val="FFFFFF"/>
                  </a:solidFill>
                </a:uFill>
                <a:latin typeface="Arial"/>
                <a:hlinkClick r:id="rId18"/>
              </a:rPr>
              <a:t>where</a:t>
            </a:r>
            <a:r>
              <a:rPr lang="en-US" sz="1800" strike="noStrike" spc="-1" dirty="0">
                <a:solidFill>
                  <a:srgbClr val="000000"/>
                </a:solidFill>
                <a:uFill>
                  <a:solidFill>
                    <a:srgbClr val="FFFFFF"/>
                  </a:solidFill>
                </a:uFill>
                <a:latin typeface="Arial"/>
              </a:rPr>
              <a:t> she </a:t>
            </a:r>
            <a:r>
              <a:rPr lang="en-US" sz="1800" strike="noStrike" spc="-1" dirty="0">
                <a:solidFill>
                  <a:srgbClr val="0000FF"/>
                </a:solidFill>
                <a:uFill>
                  <a:solidFill>
                    <a:srgbClr val="FFFFFF"/>
                  </a:solidFill>
                </a:uFill>
                <a:latin typeface="Arial"/>
                <a:hlinkClick r:id="rId19"/>
              </a:rPr>
              <a:t>hath</a:t>
            </a:r>
            <a:r>
              <a:rPr lang="en-US" sz="1800" strike="noStrike" spc="-1" dirty="0">
                <a:solidFill>
                  <a:srgbClr val="000000"/>
                </a:solidFill>
                <a:uFill>
                  <a:solidFill>
                    <a:srgbClr val="FFFFFF"/>
                  </a:solidFill>
                </a:uFill>
                <a:latin typeface="Arial"/>
              </a:rPr>
              <a:t> a </a:t>
            </a:r>
            <a:r>
              <a:rPr lang="en-US" sz="1800" strike="noStrike" spc="-1" dirty="0">
                <a:solidFill>
                  <a:srgbClr val="0000FF"/>
                </a:solidFill>
                <a:uFill>
                  <a:solidFill>
                    <a:srgbClr val="FFFFFF"/>
                  </a:solidFill>
                </a:uFill>
                <a:latin typeface="Arial"/>
                <a:hlinkClick r:id="rId20"/>
              </a:rPr>
              <a:t>place</a:t>
            </a:r>
            <a:r>
              <a:rPr lang="en-US" sz="1800" strike="noStrike" spc="-1" dirty="0">
                <a:solidFill>
                  <a:srgbClr val="000000"/>
                </a:solidFill>
                <a:uFill>
                  <a:solidFill>
                    <a:srgbClr val="FFFFFF"/>
                  </a:solidFill>
                </a:uFill>
                <a:latin typeface="Arial"/>
              </a:rPr>
              <a:t> </a:t>
            </a:r>
            <a:r>
              <a:rPr lang="en-US" sz="1800" strike="noStrike" spc="-1" dirty="0">
                <a:solidFill>
                  <a:srgbClr val="0000FF"/>
                </a:solidFill>
                <a:uFill>
                  <a:solidFill>
                    <a:srgbClr val="FFFFFF"/>
                  </a:solidFill>
                </a:uFill>
                <a:latin typeface="Arial"/>
                <a:hlinkClick r:id="rId21"/>
              </a:rPr>
              <a:t>prepared</a:t>
            </a:r>
            <a:r>
              <a:rPr lang="en-US" sz="1800" strike="noStrike" spc="-1" dirty="0">
                <a:solidFill>
                  <a:srgbClr val="000000"/>
                </a:solidFill>
                <a:uFill>
                  <a:solidFill>
                    <a:srgbClr val="FFFFFF"/>
                  </a:solidFill>
                </a:uFill>
                <a:latin typeface="Arial"/>
              </a:rPr>
              <a:t> </a:t>
            </a:r>
            <a:r>
              <a:rPr lang="en-US" sz="1800" strike="noStrike" spc="-1" dirty="0">
                <a:solidFill>
                  <a:srgbClr val="0000FF"/>
                </a:solidFill>
                <a:uFill>
                  <a:solidFill>
                    <a:srgbClr val="FFFFFF"/>
                  </a:solidFill>
                </a:uFill>
                <a:latin typeface="Arial"/>
                <a:hlinkClick r:id="rId22"/>
              </a:rPr>
              <a:t>of</a:t>
            </a:r>
            <a:r>
              <a:rPr lang="en-US" sz="1800" strike="noStrike" spc="-1" dirty="0">
                <a:solidFill>
                  <a:srgbClr val="000000"/>
                </a:solidFill>
                <a:uFill>
                  <a:solidFill>
                    <a:srgbClr val="FFFFFF"/>
                  </a:solidFill>
                </a:uFill>
                <a:latin typeface="Arial"/>
              </a:rPr>
              <a:t> </a:t>
            </a:r>
            <a:r>
              <a:rPr lang="en-US" sz="1800" strike="noStrike" spc="-1" dirty="0">
                <a:solidFill>
                  <a:srgbClr val="0000FF"/>
                </a:solidFill>
                <a:uFill>
                  <a:solidFill>
                    <a:srgbClr val="FFFFFF"/>
                  </a:solidFill>
                </a:uFill>
                <a:latin typeface="Arial"/>
                <a:hlinkClick r:id="rId23"/>
              </a:rPr>
              <a:t>God,</a:t>
            </a:r>
            <a:r>
              <a:rPr lang="en-US" sz="1800" strike="noStrike" spc="-1" dirty="0">
                <a:solidFill>
                  <a:srgbClr val="000000"/>
                </a:solidFill>
                <a:uFill>
                  <a:solidFill>
                    <a:srgbClr val="FFFFFF"/>
                  </a:solidFill>
                </a:uFill>
                <a:latin typeface="Arial"/>
              </a:rPr>
              <a:t> </a:t>
            </a:r>
            <a:r>
              <a:rPr lang="en-US" sz="1800" strike="noStrike" spc="-1" dirty="0">
                <a:solidFill>
                  <a:srgbClr val="0000FF"/>
                </a:solidFill>
                <a:uFill>
                  <a:solidFill>
                    <a:srgbClr val="FFFFFF"/>
                  </a:solidFill>
                </a:uFill>
                <a:latin typeface="Arial"/>
                <a:hlinkClick r:id="rId24"/>
              </a:rPr>
              <a:t>that</a:t>
            </a:r>
            <a:r>
              <a:rPr lang="en-US" sz="1800" strike="noStrike" spc="-1" dirty="0">
                <a:solidFill>
                  <a:srgbClr val="000000"/>
                </a:solidFill>
                <a:uFill>
                  <a:solidFill>
                    <a:srgbClr val="FFFFFF"/>
                  </a:solidFill>
                </a:uFill>
                <a:latin typeface="Arial"/>
              </a:rPr>
              <a:t> they should </a:t>
            </a:r>
            <a:r>
              <a:rPr lang="en-US" sz="1800" strike="noStrike" spc="-1" dirty="0">
                <a:solidFill>
                  <a:srgbClr val="0000FF"/>
                </a:solidFill>
                <a:uFill>
                  <a:solidFill>
                    <a:srgbClr val="FFFFFF"/>
                  </a:solidFill>
                </a:uFill>
                <a:latin typeface="Arial"/>
                <a:hlinkClick r:id="rId25"/>
              </a:rPr>
              <a:t>feed</a:t>
            </a:r>
            <a:r>
              <a:rPr lang="en-US" sz="1800" strike="noStrike" spc="-1" dirty="0">
                <a:solidFill>
                  <a:srgbClr val="000000"/>
                </a:solidFill>
                <a:uFill>
                  <a:solidFill>
                    <a:srgbClr val="FFFFFF"/>
                  </a:solidFill>
                </a:uFill>
                <a:latin typeface="Arial"/>
              </a:rPr>
              <a:t> </a:t>
            </a:r>
            <a:r>
              <a:rPr lang="en-US" sz="1800" strike="noStrike" spc="-1" dirty="0">
                <a:solidFill>
                  <a:srgbClr val="0000FF"/>
                </a:solidFill>
                <a:uFill>
                  <a:solidFill>
                    <a:srgbClr val="FFFFFF"/>
                  </a:solidFill>
                </a:uFill>
                <a:latin typeface="Arial"/>
                <a:hlinkClick r:id="rId4"/>
              </a:rPr>
              <a:t>her</a:t>
            </a:r>
            <a:r>
              <a:rPr lang="en-US" sz="1800" strike="noStrike" spc="-1" dirty="0">
                <a:solidFill>
                  <a:srgbClr val="000000"/>
                </a:solidFill>
                <a:uFill>
                  <a:solidFill>
                    <a:srgbClr val="FFFFFF"/>
                  </a:solidFill>
                </a:uFill>
                <a:latin typeface="Arial"/>
              </a:rPr>
              <a:t> </a:t>
            </a:r>
            <a:r>
              <a:rPr lang="en-US" sz="1800" strike="noStrike" spc="-1" dirty="0">
                <a:solidFill>
                  <a:srgbClr val="0000FF"/>
                </a:solidFill>
                <a:uFill>
                  <a:solidFill>
                    <a:srgbClr val="FFFFFF"/>
                  </a:solidFill>
                </a:uFill>
                <a:latin typeface="Arial"/>
                <a:hlinkClick r:id="rId26"/>
              </a:rPr>
              <a:t>there</a:t>
            </a:r>
            <a:r>
              <a:rPr lang="en-US" sz="1800" strike="noStrike" spc="-1" dirty="0">
                <a:solidFill>
                  <a:srgbClr val="000000"/>
                </a:solidFill>
                <a:uFill>
                  <a:solidFill>
                    <a:srgbClr val="FFFFFF"/>
                  </a:solidFill>
                </a:uFill>
                <a:latin typeface="Arial"/>
              </a:rPr>
              <a:t> a </a:t>
            </a:r>
            <a:r>
              <a:rPr lang="en-US" sz="1800" b="1" strike="noStrike" spc="-1" dirty="0">
                <a:solidFill>
                  <a:srgbClr val="0000FF"/>
                </a:solidFill>
                <a:uFill>
                  <a:solidFill>
                    <a:srgbClr val="FFFFFF"/>
                  </a:solidFill>
                </a:uFill>
                <a:latin typeface="Arial"/>
                <a:hlinkClick r:id="rId27"/>
              </a:rPr>
              <a:t>thousand</a:t>
            </a:r>
            <a:r>
              <a:rPr lang="en-US" sz="1800" b="1" strike="noStrike" spc="-1" dirty="0">
                <a:solidFill>
                  <a:srgbClr val="000000"/>
                </a:solidFill>
                <a:uFill>
                  <a:solidFill>
                    <a:srgbClr val="FFFFFF"/>
                  </a:solidFill>
                </a:uFill>
                <a:latin typeface="Arial"/>
              </a:rPr>
              <a:t> two </a:t>
            </a:r>
            <a:r>
              <a:rPr lang="en-US" sz="1800" b="1" strike="noStrike" spc="-1" dirty="0">
                <a:solidFill>
                  <a:srgbClr val="0000FF"/>
                </a:solidFill>
                <a:uFill>
                  <a:solidFill>
                    <a:srgbClr val="FFFFFF"/>
                  </a:solidFill>
                </a:uFill>
                <a:latin typeface="Arial"/>
                <a:hlinkClick r:id="rId28"/>
              </a:rPr>
              <a:t>hundred</a:t>
            </a:r>
            <a:r>
              <a:rPr lang="en-US" sz="1800" b="1" strike="noStrike" spc="-1" dirty="0">
                <a:solidFill>
                  <a:srgbClr val="000000"/>
                </a:solidFill>
                <a:uFill>
                  <a:solidFill>
                    <a:srgbClr val="FFFFFF"/>
                  </a:solidFill>
                </a:uFill>
                <a:latin typeface="Arial"/>
              </a:rPr>
              <a:t> and </a:t>
            </a:r>
            <a:r>
              <a:rPr lang="en-US" sz="1800" b="1" strike="noStrike" spc="-1" dirty="0">
                <a:solidFill>
                  <a:srgbClr val="0000FF"/>
                </a:solidFill>
                <a:uFill>
                  <a:solidFill>
                    <a:srgbClr val="FFFFFF"/>
                  </a:solidFill>
                </a:uFill>
                <a:latin typeface="Arial"/>
                <a:hlinkClick r:id="rId29"/>
              </a:rPr>
              <a:t>threescore</a:t>
            </a:r>
            <a:r>
              <a:rPr lang="en-US" sz="1800" b="1" strike="noStrike" spc="-1" dirty="0">
                <a:solidFill>
                  <a:srgbClr val="000000"/>
                </a:solidFill>
                <a:uFill>
                  <a:solidFill>
                    <a:srgbClr val="FFFFFF"/>
                  </a:solidFill>
                </a:uFill>
                <a:latin typeface="Arial"/>
              </a:rPr>
              <a:t> </a:t>
            </a:r>
            <a:r>
              <a:rPr lang="en-US" sz="1800" b="1" strike="noStrike" spc="-1" dirty="0">
                <a:solidFill>
                  <a:srgbClr val="0000FF"/>
                </a:solidFill>
                <a:uFill>
                  <a:solidFill>
                    <a:srgbClr val="FFFFFF"/>
                  </a:solidFill>
                </a:uFill>
                <a:latin typeface="Arial"/>
                <a:hlinkClick r:id="rId30"/>
              </a:rPr>
              <a:t>days.</a:t>
            </a:r>
            <a:r>
              <a:rPr lang="en-US" sz="1800" b="1" strike="noStrike" spc="-1" dirty="0">
                <a:solidFill>
                  <a:srgbClr val="000000"/>
                </a:solidFill>
                <a:uFill>
                  <a:solidFill>
                    <a:srgbClr val="FFFFFF"/>
                  </a:solidFill>
                </a:uFill>
                <a:latin typeface="Arial"/>
              </a:rPr>
              <a:t> </a:t>
            </a:r>
            <a:endParaRPr dirty="0"/>
          </a:p>
          <a:p>
            <a:pPr algn="just">
              <a:lnSpc>
                <a:spcPct val="100000"/>
              </a:lnSpc>
            </a:pPr>
            <a:endParaRPr dirty="0"/>
          </a:p>
        </p:txBody>
      </p:sp>
      <p:sp>
        <p:nvSpPr>
          <p:cNvPr id="551" name="CustomShape 4"/>
          <p:cNvSpPr/>
          <p:nvPr/>
        </p:nvSpPr>
        <p:spPr>
          <a:xfrm rot="10800000" flipV="1">
            <a:off x="458340" y="1925821"/>
            <a:ext cx="8457840" cy="1585440"/>
          </a:xfrm>
          <a:prstGeom prst="rect">
            <a:avLst/>
          </a:prstGeom>
          <a:noFill/>
          <a:ln w="9360">
            <a:noFill/>
          </a:ln>
        </p:spPr>
        <p:style>
          <a:lnRef idx="0">
            <a:scrgbClr r="0" g="0" b="0"/>
          </a:lnRef>
          <a:fillRef idx="0">
            <a:scrgbClr r="0" g="0" b="0"/>
          </a:fillRef>
          <a:effectRef idx="0">
            <a:scrgbClr r="0" g="0" b="0"/>
          </a:effectRef>
          <a:fontRef idx="minor"/>
        </p:style>
        <p:txBody>
          <a:bodyPr anchor="ctr"/>
          <a:lstStyle/>
          <a:p>
            <a:pPr algn="just">
              <a:lnSpc>
                <a:spcPct val="100000"/>
              </a:lnSpc>
            </a:pPr>
            <a:endParaRPr dirty="0"/>
          </a:p>
          <a:p>
            <a:pPr algn="just">
              <a:lnSpc>
                <a:spcPct val="100000"/>
              </a:lnSpc>
            </a:pPr>
            <a:r>
              <a:rPr lang="en-US" sz="1800" b="1" strike="noStrike" spc="-1" dirty="0">
                <a:solidFill>
                  <a:srgbClr val="000000"/>
                </a:solidFill>
                <a:uFill>
                  <a:solidFill>
                    <a:srgbClr val="FFFFFF"/>
                  </a:solidFill>
                </a:uFill>
                <a:latin typeface="Arial"/>
              </a:rPr>
              <a:t>REVELATION 11:2</a:t>
            </a:r>
            <a:r>
              <a:rPr lang="en-US" sz="1800" strike="noStrike" spc="-1" dirty="0">
                <a:solidFill>
                  <a:srgbClr val="000000"/>
                </a:solidFill>
                <a:uFill>
                  <a:solidFill>
                    <a:srgbClr val="FFFFFF"/>
                  </a:solidFill>
                </a:uFill>
                <a:latin typeface="Arial"/>
              </a:rPr>
              <a:t>   </a:t>
            </a:r>
            <a:r>
              <a:rPr lang="en-US" sz="1800" strike="noStrike" spc="-1" dirty="0">
                <a:solidFill>
                  <a:srgbClr val="0000FF"/>
                </a:solidFill>
                <a:uFill>
                  <a:solidFill>
                    <a:srgbClr val="FFFFFF"/>
                  </a:solidFill>
                </a:uFill>
                <a:latin typeface="Arial"/>
                <a:hlinkClick r:id="rId2"/>
              </a:rPr>
              <a:t>But</a:t>
            </a:r>
            <a:r>
              <a:rPr lang="en-US" sz="1800" strike="noStrike" spc="-1" dirty="0">
                <a:solidFill>
                  <a:srgbClr val="000000"/>
                </a:solidFill>
                <a:uFill>
                  <a:solidFill>
                    <a:srgbClr val="FFFFFF"/>
                  </a:solidFill>
                </a:uFill>
                <a:latin typeface="Arial"/>
              </a:rPr>
              <a:t> the </a:t>
            </a:r>
            <a:r>
              <a:rPr lang="en-US" sz="1800" strike="noStrike" spc="-1" dirty="0">
                <a:solidFill>
                  <a:srgbClr val="0000FF"/>
                </a:solidFill>
                <a:uFill>
                  <a:solidFill>
                    <a:srgbClr val="FFFFFF"/>
                  </a:solidFill>
                </a:uFill>
                <a:latin typeface="Arial"/>
                <a:hlinkClick r:id="rId31"/>
              </a:rPr>
              <a:t>court</a:t>
            </a:r>
            <a:r>
              <a:rPr lang="en-US" sz="1800" strike="noStrike" spc="-1" dirty="0">
                <a:solidFill>
                  <a:srgbClr val="000000"/>
                </a:solidFill>
                <a:uFill>
                  <a:solidFill>
                    <a:srgbClr val="FFFFFF"/>
                  </a:solidFill>
                </a:uFill>
                <a:latin typeface="Arial"/>
              </a:rPr>
              <a:t> </a:t>
            </a:r>
            <a:r>
              <a:rPr lang="en-US" sz="1800" strike="noStrike" spc="-1" dirty="0">
                <a:solidFill>
                  <a:srgbClr val="0000FF"/>
                </a:solidFill>
                <a:uFill>
                  <a:solidFill>
                    <a:srgbClr val="FFFFFF"/>
                  </a:solidFill>
                </a:uFill>
                <a:latin typeface="Arial"/>
                <a:hlinkClick r:id="rId32"/>
              </a:rPr>
              <a:t>which</a:t>
            </a:r>
            <a:r>
              <a:rPr lang="en-US" sz="1800" strike="noStrike" spc="-1" dirty="0">
                <a:solidFill>
                  <a:srgbClr val="000000"/>
                </a:solidFill>
                <a:uFill>
                  <a:solidFill>
                    <a:srgbClr val="FFFFFF"/>
                  </a:solidFill>
                </a:uFill>
                <a:latin typeface="Arial"/>
              </a:rPr>
              <a:t> is </a:t>
            </a:r>
            <a:r>
              <a:rPr lang="en-US" sz="1800" strike="noStrike" spc="-1" dirty="0">
                <a:solidFill>
                  <a:srgbClr val="0000FF"/>
                </a:solidFill>
                <a:uFill>
                  <a:solidFill>
                    <a:srgbClr val="FFFFFF"/>
                  </a:solidFill>
                </a:uFill>
                <a:latin typeface="Arial"/>
                <a:hlinkClick r:id="rId33"/>
              </a:rPr>
              <a:t>without</a:t>
            </a:r>
            <a:r>
              <a:rPr lang="en-US" sz="1800" strike="noStrike" spc="-1" dirty="0">
                <a:solidFill>
                  <a:srgbClr val="000000"/>
                </a:solidFill>
                <a:uFill>
                  <a:solidFill>
                    <a:srgbClr val="FFFFFF"/>
                  </a:solidFill>
                </a:uFill>
                <a:latin typeface="Arial"/>
              </a:rPr>
              <a:t> </a:t>
            </a:r>
            <a:r>
              <a:rPr lang="en-US" sz="1800" strike="noStrike" spc="-1" dirty="0">
                <a:solidFill>
                  <a:srgbClr val="0000FF"/>
                </a:solidFill>
                <a:uFill>
                  <a:solidFill>
                    <a:srgbClr val="FFFFFF"/>
                  </a:solidFill>
                </a:uFill>
                <a:latin typeface="Arial"/>
                <a:hlinkClick r:id="rId34"/>
              </a:rPr>
              <a:t>the</a:t>
            </a:r>
            <a:r>
              <a:rPr lang="en-US" sz="1800" strike="noStrike" spc="-1" dirty="0">
                <a:solidFill>
                  <a:srgbClr val="000000"/>
                </a:solidFill>
                <a:uFill>
                  <a:solidFill>
                    <a:srgbClr val="FFFFFF"/>
                  </a:solidFill>
                </a:uFill>
                <a:latin typeface="Arial"/>
              </a:rPr>
              <a:t> </a:t>
            </a:r>
            <a:r>
              <a:rPr lang="en-US" sz="1800" strike="noStrike" spc="-1" dirty="0">
                <a:solidFill>
                  <a:srgbClr val="0000FF"/>
                </a:solidFill>
                <a:uFill>
                  <a:solidFill>
                    <a:srgbClr val="FFFFFF"/>
                  </a:solidFill>
                </a:uFill>
                <a:latin typeface="Arial"/>
                <a:hlinkClick r:id="rId35"/>
              </a:rPr>
              <a:t>temple</a:t>
            </a:r>
            <a:r>
              <a:rPr lang="en-US" sz="1800" strike="noStrike" spc="-1" dirty="0">
                <a:solidFill>
                  <a:srgbClr val="000000"/>
                </a:solidFill>
                <a:uFill>
                  <a:solidFill>
                    <a:srgbClr val="FFFFFF"/>
                  </a:solidFill>
                </a:uFill>
                <a:latin typeface="Arial"/>
              </a:rPr>
              <a:t> </a:t>
            </a:r>
            <a:r>
              <a:rPr lang="en-US" sz="1800" strike="noStrike" spc="-1" dirty="0">
                <a:solidFill>
                  <a:srgbClr val="0000FF"/>
                </a:solidFill>
                <a:uFill>
                  <a:solidFill>
                    <a:srgbClr val="FFFFFF"/>
                  </a:solidFill>
                </a:uFill>
                <a:latin typeface="Arial"/>
                <a:hlinkClick r:id="rId36"/>
              </a:rPr>
              <a:t>leave</a:t>
            </a:r>
            <a:r>
              <a:rPr lang="en-US" sz="1800" strike="noStrike" spc="-1" dirty="0">
                <a:solidFill>
                  <a:srgbClr val="000000"/>
                </a:solidFill>
                <a:uFill>
                  <a:solidFill>
                    <a:srgbClr val="FFFFFF"/>
                  </a:solidFill>
                </a:uFill>
                <a:latin typeface="Arial"/>
              </a:rPr>
              <a:t> </a:t>
            </a:r>
            <a:r>
              <a:rPr lang="en-US" sz="1800" strike="noStrike" spc="-1" dirty="0">
                <a:solidFill>
                  <a:srgbClr val="0000FF"/>
                </a:solidFill>
                <a:uFill>
                  <a:solidFill>
                    <a:srgbClr val="FFFFFF"/>
                  </a:solidFill>
                </a:uFill>
                <a:latin typeface="Arial"/>
                <a:hlinkClick r:id="rId37"/>
              </a:rPr>
              <a:t>out,</a:t>
            </a:r>
            <a:r>
              <a:rPr lang="en-US" sz="1800" strike="noStrike" spc="-1" dirty="0">
                <a:solidFill>
                  <a:srgbClr val="000000"/>
                </a:solidFill>
                <a:uFill>
                  <a:solidFill>
                    <a:srgbClr val="FFFFFF"/>
                  </a:solidFill>
                </a:uFill>
                <a:latin typeface="Arial"/>
              </a:rPr>
              <a:t> </a:t>
            </a:r>
            <a:r>
              <a:rPr lang="en-US" sz="1800" strike="noStrike" spc="-1" dirty="0">
                <a:solidFill>
                  <a:srgbClr val="0000FF"/>
                </a:solidFill>
                <a:uFill>
                  <a:solidFill>
                    <a:srgbClr val="FFFFFF"/>
                  </a:solidFill>
                </a:uFill>
                <a:latin typeface="Arial"/>
                <a:hlinkClick r:id="rId2"/>
              </a:rPr>
              <a:t>and</a:t>
            </a:r>
            <a:r>
              <a:rPr lang="en-US" sz="1800" strike="noStrike" spc="-1" dirty="0">
                <a:solidFill>
                  <a:srgbClr val="000000"/>
                </a:solidFill>
                <a:uFill>
                  <a:solidFill>
                    <a:srgbClr val="FFFFFF"/>
                  </a:solidFill>
                </a:uFill>
                <a:latin typeface="Arial"/>
              </a:rPr>
              <a:t> </a:t>
            </a:r>
            <a:r>
              <a:rPr lang="en-US" sz="1800" strike="noStrike" spc="-1" dirty="0">
                <a:solidFill>
                  <a:srgbClr val="0000FF"/>
                </a:solidFill>
                <a:uFill>
                  <a:solidFill>
                    <a:srgbClr val="FFFFFF"/>
                  </a:solidFill>
                </a:uFill>
                <a:latin typeface="Arial"/>
                <a:hlinkClick r:id="rId38"/>
              </a:rPr>
              <a:t>measure</a:t>
            </a:r>
            <a:r>
              <a:rPr lang="en-US" sz="1800" strike="noStrike" spc="-1" dirty="0">
                <a:solidFill>
                  <a:srgbClr val="000000"/>
                </a:solidFill>
                <a:uFill>
                  <a:solidFill>
                    <a:srgbClr val="FFFFFF"/>
                  </a:solidFill>
                </a:uFill>
                <a:latin typeface="Arial"/>
              </a:rPr>
              <a:t> </a:t>
            </a:r>
            <a:r>
              <a:rPr lang="en-US" sz="1800" strike="noStrike" spc="-1" dirty="0">
                <a:solidFill>
                  <a:srgbClr val="0000FF"/>
                </a:solidFill>
                <a:uFill>
                  <a:solidFill>
                    <a:srgbClr val="FFFFFF"/>
                  </a:solidFill>
                </a:uFill>
                <a:latin typeface="Arial"/>
                <a:hlinkClick r:id="rId4"/>
              </a:rPr>
              <a:t>it</a:t>
            </a:r>
            <a:r>
              <a:rPr lang="en-US" sz="1800" strike="noStrike" spc="-1" dirty="0">
                <a:solidFill>
                  <a:srgbClr val="000000"/>
                </a:solidFill>
                <a:uFill>
                  <a:solidFill>
                    <a:srgbClr val="FFFFFF"/>
                  </a:solidFill>
                </a:uFill>
                <a:latin typeface="Arial"/>
              </a:rPr>
              <a:t> </a:t>
            </a:r>
            <a:r>
              <a:rPr lang="en-US" sz="1800" strike="noStrike" spc="-1" dirty="0">
                <a:solidFill>
                  <a:srgbClr val="0000FF"/>
                </a:solidFill>
                <a:uFill>
                  <a:solidFill>
                    <a:srgbClr val="FFFFFF"/>
                  </a:solidFill>
                </a:uFill>
                <a:latin typeface="Arial"/>
                <a:hlinkClick r:id="rId39"/>
              </a:rPr>
              <a:t>not;</a:t>
            </a:r>
            <a:r>
              <a:rPr lang="en-US" sz="1800" strike="noStrike" spc="-1" dirty="0">
                <a:solidFill>
                  <a:srgbClr val="000000"/>
                </a:solidFill>
                <a:uFill>
                  <a:solidFill>
                    <a:srgbClr val="FFFFFF"/>
                  </a:solidFill>
                </a:uFill>
                <a:latin typeface="Arial"/>
              </a:rPr>
              <a:t> </a:t>
            </a:r>
            <a:r>
              <a:rPr lang="en-US" sz="1800" strike="noStrike" spc="-1" dirty="0">
                <a:solidFill>
                  <a:srgbClr val="0000FF"/>
                </a:solidFill>
                <a:uFill>
                  <a:solidFill>
                    <a:srgbClr val="FFFFFF"/>
                  </a:solidFill>
                </a:uFill>
                <a:latin typeface="Arial"/>
                <a:hlinkClick r:id="rId40"/>
              </a:rPr>
              <a:t>for</a:t>
            </a:r>
            <a:r>
              <a:rPr lang="en-US" sz="1800" strike="noStrike" spc="-1" dirty="0">
                <a:solidFill>
                  <a:srgbClr val="000000"/>
                </a:solidFill>
                <a:uFill>
                  <a:solidFill>
                    <a:srgbClr val="FFFFFF"/>
                  </a:solidFill>
                </a:uFill>
                <a:latin typeface="Arial"/>
              </a:rPr>
              <a:t> it is </a:t>
            </a:r>
            <a:r>
              <a:rPr lang="en-US" sz="1800" strike="noStrike" spc="-1" dirty="0">
                <a:solidFill>
                  <a:srgbClr val="0000FF"/>
                </a:solidFill>
                <a:uFill>
                  <a:solidFill>
                    <a:srgbClr val="FFFFFF"/>
                  </a:solidFill>
                </a:uFill>
                <a:latin typeface="Arial"/>
                <a:hlinkClick r:id="rId3"/>
              </a:rPr>
              <a:t>given</a:t>
            </a:r>
            <a:r>
              <a:rPr lang="en-US" sz="1800" strike="noStrike" spc="-1" dirty="0">
                <a:solidFill>
                  <a:srgbClr val="000000"/>
                </a:solidFill>
                <a:uFill>
                  <a:solidFill>
                    <a:srgbClr val="FFFFFF"/>
                  </a:solidFill>
                </a:uFill>
                <a:latin typeface="Arial"/>
              </a:rPr>
              <a:t> unto the </a:t>
            </a:r>
            <a:r>
              <a:rPr lang="en-US" sz="1800" strike="noStrike" spc="-1" dirty="0">
                <a:solidFill>
                  <a:srgbClr val="0000FF"/>
                </a:solidFill>
                <a:uFill>
                  <a:solidFill>
                    <a:srgbClr val="FFFFFF"/>
                  </a:solidFill>
                </a:uFill>
                <a:latin typeface="Arial"/>
                <a:hlinkClick r:id="rId41"/>
              </a:rPr>
              <a:t>Gentiles:</a:t>
            </a:r>
            <a:r>
              <a:rPr lang="en-US" sz="1800" strike="noStrike" spc="-1" dirty="0">
                <a:solidFill>
                  <a:srgbClr val="000000"/>
                </a:solidFill>
                <a:uFill>
                  <a:solidFill>
                    <a:srgbClr val="FFFFFF"/>
                  </a:solidFill>
                </a:uFill>
                <a:latin typeface="Arial"/>
              </a:rPr>
              <a:t> </a:t>
            </a:r>
            <a:r>
              <a:rPr lang="en-US" sz="1800" strike="noStrike" spc="-1" dirty="0">
                <a:solidFill>
                  <a:srgbClr val="0000FF"/>
                </a:solidFill>
                <a:uFill>
                  <a:solidFill>
                    <a:srgbClr val="FFFFFF"/>
                  </a:solidFill>
                </a:uFill>
                <a:latin typeface="Arial"/>
                <a:hlinkClick r:id="rId2"/>
              </a:rPr>
              <a:t>and</a:t>
            </a:r>
            <a:r>
              <a:rPr lang="en-US" sz="1800" strike="noStrike" spc="-1" dirty="0">
                <a:solidFill>
                  <a:srgbClr val="000000"/>
                </a:solidFill>
                <a:uFill>
                  <a:solidFill>
                    <a:srgbClr val="FFFFFF"/>
                  </a:solidFill>
                </a:uFill>
                <a:latin typeface="Arial"/>
              </a:rPr>
              <a:t> the </a:t>
            </a:r>
            <a:r>
              <a:rPr lang="en-US" sz="1800" strike="noStrike" spc="-1" dirty="0">
                <a:solidFill>
                  <a:srgbClr val="0000FF"/>
                </a:solidFill>
                <a:uFill>
                  <a:solidFill>
                    <a:srgbClr val="FFFFFF"/>
                  </a:solidFill>
                </a:uFill>
                <a:latin typeface="Arial"/>
                <a:hlinkClick r:id="rId42"/>
              </a:rPr>
              <a:t>holy</a:t>
            </a:r>
            <a:r>
              <a:rPr lang="en-US" sz="1800" strike="noStrike" spc="-1" dirty="0">
                <a:solidFill>
                  <a:srgbClr val="000000"/>
                </a:solidFill>
                <a:uFill>
                  <a:solidFill>
                    <a:srgbClr val="FFFFFF"/>
                  </a:solidFill>
                </a:uFill>
                <a:latin typeface="Arial"/>
              </a:rPr>
              <a:t> </a:t>
            </a:r>
            <a:r>
              <a:rPr lang="en-US" sz="1800" strike="noStrike" spc="-1" dirty="0">
                <a:solidFill>
                  <a:srgbClr val="0000FF"/>
                </a:solidFill>
                <a:uFill>
                  <a:solidFill>
                    <a:srgbClr val="FFFFFF"/>
                  </a:solidFill>
                </a:uFill>
                <a:latin typeface="Arial"/>
                <a:hlinkClick r:id="rId43"/>
              </a:rPr>
              <a:t>city</a:t>
            </a:r>
            <a:r>
              <a:rPr lang="en-US" sz="1800" strike="noStrike" spc="-1" dirty="0">
                <a:solidFill>
                  <a:srgbClr val="000000"/>
                </a:solidFill>
                <a:uFill>
                  <a:solidFill>
                    <a:srgbClr val="FFFFFF"/>
                  </a:solidFill>
                </a:uFill>
                <a:latin typeface="Arial"/>
              </a:rPr>
              <a:t> shall they tread under </a:t>
            </a:r>
            <a:r>
              <a:rPr lang="en-US" sz="1800" b="1" strike="noStrike" spc="-1" dirty="0">
                <a:solidFill>
                  <a:srgbClr val="0000FF"/>
                </a:solidFill>
                <a:uFill>
                  <a:solidFill>
                    <a:srgbClr val="FFFFFF"/>
                  </a:solidFill>
                </a:uFill>
                <a:latin typeface="Arial"/>
                <a:hlinkClick r:id="rId44"/>
              </a:rPr>
              <a:t>foot</a:t>
            </a:r>
            <a:r>
              <a:rPr lang="en-US" sz="1800" b="1" strike="noStrike" spc="-1" dirty="0">
                <a:solidFill>
                  <a:srgbClr val="000000"/>
                </a:solidFill>
                <a:uFill>
                  <a:solidFill>
                    <a:srgbClr val="FFFFFF"/>
                  </a:solidFill>
                </a:uFill>
                <a:latin typeface="Arial"/>
              </a:rPr>
              <a:t> </a:t>
            </a:r>
            <a:r>
              <a:rPr lang="en-US" sz="1800" b="1" strike="noStrike" spc="-1" dirty="0">
                <a:solidFill>
                  <a:srgbClr val="0000FF"/>
                </a:solidFill>
                <a:uFill>
                  <a:solidFill>
                    <a:srgbClr val="FFFFFF"/>
                  </a:solidFill>
                </a:uFill>
                <a:latin typeface="Arial"/>
                <a:hlinkClick r:id="rId11"/>
              </a:rPr>
              <a:t>forty</a:t>
            </a:r>
            <a:r>
              <a:rPr lang="en-US" sz="1800" b="1" strike="noStrike" spc="-1" dirty="0">
                <a:solidFill>
                  <a:srgbClr val="000000"/>
                </a:solidFill>
                <a:uFill>
                  <a:solidFill>
                    <a:srgbClr val="FFFFFF"/>
                  </a:solidFill>
                </a:uFill>
                <a:latin typeface="Arial"/>
              </a:rPr>
              <a:t> and </a:t>
            </a:r>
            <a:r>
              <a:rPr lang="en-US" sz="1800" b="1" strike="noStrike" spc="-1" dirty="0">
                <a:solidFill>
                  <a:srgbClr val="0000FF"/>
                </a:solidFill>
                <a:uFill>
                  <a:solidFill>
                    <a:srgbClr val="FFFFFF"/>
                  </a:solidFill>
                </a:uFill>
                <a:latin typeface="Arial"/>
                <a:hlinkClick r:id="rId12"/>
              </a:rPr>
              <a:t>two</a:t>
            </a:r>
            <a:r>
              <a:rPr lang="en-US" sz="1800" b="1" strike="noStrike" spc="-1" dirty="0">
                <a:solidFill>
                  <a:srgbClr val="000000"/>
                </a:solidFill>
                <a:uFill>
                  <a:solidFill>
                    <a:srgbClr val="FFFFFF"/>
                  </a:solidFill>
                </a:uFill>
                <a:latin typeface="Arial"/>
              </a:rPr>
              <a:t> </a:t>
            </a:r>
            <a:r>
              <a:rPr lang="en-US" sz="1800" b="1" strike="noStrike" spc="-1" dirty="0">
                <a:solidFill>
                  <a:srgbClr val="0000FF"/>
                </a:solidFill>
                <a:uFill>
                  <a:solidFill>
                    <a:srgbClr val="FFFFFF"/>
                  </a:solidFill>
                </a:uFill>
                <a:latin typeface="Arial"/>
                <a:hlinkClick r:id="rId13"/>
              </a:rPr>
              <a:t>months.</a:t>
            </a:r>
            <a:r>
              <a:rPr lang="en-US" sz="1800" b="1" strike="noStrike" spc="-1" dirty="0">
                <a:solidFill>
                  <a:srgbClr val="000000"/>
                </a:solidFill>
                <a:uFill>
                  <a:solidFill>
                    <a:srgbClr val="FFFFFF"/>
                  </a:solidFill>
                </a:uFill>
                <a:latin typeface="Arial"/>
              </a:rPr>
              <a:t> </a:t>
            </a:r>
            <a:endParaRPr dirty="0"/>
          </a:p>
          <a:p>
            <a:pPr algn="just">
              <a:lnSpc>
                <a:spcPct val="100000"/>
              </a:lnSpc>
            </a:pPr>
            <a:endParaRPr dirty="0"/>
          </a:p>
        </p:txBody>
      </p:sp>
      <p:sp>
        <p:nvSpPr>
          <p:cNvPr id="552" name="CustomShape 5"/>
          <p:cNvSpPr/>
          <p:nvPr/>
        </p:nvSpPr>
        <p:spPr>
          <a:xfrm rot="10800000" flipV="1">
            <a:off x="458340" y="3068280"/>
            <a:ext cx="8457840" cy="1127880"/>
          </a:xfrm>
          <a:prstGeom prst="rect">
            <a:avLst/>
          </a:prstGeom>
          <a:noFill/>
          <a:ln w="9360">
            <a:noFill/>
          </a:ln>
        </p:spPr>
        <p:style>
          <a:lnRef idx="0">
            <a:scrgbClr r="0" g="0" b="0"/>
          </a:lnRef>
          <a:fillRef idx="0">
            <a:scrgbClr r="0" g="0" b="0"/>
          </a:fillRef>
          <a:effectRef idx="0">
            <a:scrgbClr r="0" g="0" b="0"/>
          </a:effectRef>
          <a:fontRef idx="minor"/>
        </p:style>
        <p:txBody>
          <a:bodyPr anchor="ctr"/>
          <a:lstStyle/>
          <a:p>
            <a:pPr algn="just">
              <a:lnSpc>
                <a:spcPct val="100000"/>
              </a:lnSpc>
            </a:pPr>
            <a:endParaRPr dirty="0"/>
          </a:p>
          <a:p>
            <a:pPr algn="just">
              <a:lnSpc>
                <a:spcPct val="100000"/>
              </a:lnSpc>
            </a:pPr>
            <a:r>
              <a:rPr lang="en-US" sz="1800" b="1" strike="noStrike" spc="-1" dirty="0">
                <a:solidFill>
                  <a:srgbClr val="000000"/>
                </a:solidFill>
                <a:uFill>
                  <a:solidFill>
                    <a:srgbClr val="FFFFFF"/>
                  </a:solidFill>
                </a:uFill>
                <a:latin typeface="Arial"/>
              </a:rPr>
              <a:t>11:3</a:t>
            </a:r>
            <a:r>
              <a:rPr lang="en-US" sz="1800" strike="noStrike" spc="-1" dirty="0">
                <a:solidFill>
                  <a:srgbClr val="000000"/>
                </a:solidFill>
                <a:uFill>
                  <a:solidFill>
                    <a:srgbClr val="FFFFFF"/>
                  </a:solidFill>
                </a:uFill>
                <a:latin typeface="Arial"/>
              </a:rPr>
              <a:t>   </a:t>
            </a:r>
            <a:r>
              <a:rPr lang="en-US" sz="1800" strike="noStrike" spc="-1" dirty="0">
                <a:solidFill>
                  <a:srgbClr val="0000FF"/>
                </a:solidFill>
                <a:uFill>
                  <a:solidFill>
                    <a:srgbClr val="FFFFFF"/>
                  </a:solidFill>
                </a:uFill>
                <a:latin typeface="Arial"/>
                <a:hlinkClick r:id="rId2"/>
              </a:rPr>
              <a:t>And</a:t>
            </a:r>
            <a:r>
              <a:rPr lang="en-US" sz="1800" strike="noStrike" spc="-1" dirty="0">
                <a:solidFill>
                  <a:srgbClr val="000000"/>
                </a:solidFill>
                <a:uFill>
                  <a:solidFill>
                    <a:srgbClr val="FFFFFF"/>
                  </a:solidFill>
                </a:uFill>
                <a:latin typeface="Arial"/>
              </a:rPr>
              <a:t> I will </a:t>
            </a:r>
            <a:r>
              <a:rPr lang="en-US" sz="1800" strike="noStrike" spc="-1" dirty="0">
                <a:solidFill>
                  <a:srgbClr val="0000FF"/>
                </a:solidFill>
                <a:uFill>
                  <a:solidFill>
                    <a:srgbClr val="FFFFFF"/>
                  </a:solidFill>
                </a:uFill>
                <a:latin typeface="Arial"/>
                <a:hlinkClick r:id="rId3"/>
              </a:rPr>
              <a:t>give</a:t>
            </a:r>
            <a:r>
              <a:rPr lang="en-US" sz="1800" strike="noStrike" spc="-1" dirty="0">
                <a:solidFill>
                  <a:srgbClr val="000000"/>
                </a:solidFill>
                <a:uFill>
                  <a:solidFill>
                    <a:srgbClr val="FFFFFF"/>
                  </a:solidFill>
                </a:uFill>
                <a:latin typeface="Arial"/>
              </a:rPr>
              <a:t> power unto </a:t>
            </a:r>
            <a:r>
              <a:rPr lang="en-US" sz="1800" strike="noStrike" spc="-1" dirty="0">
                <a:solidFill>
                  <a:srgbClr val="0000FF"/>
                </a:solidFill>
                <a:uFill>
                  <a:solidFill>
                    <a:srgbClr val="FFFFFF"/>
                  </a:solidFill>
                </a:uFill>
                <a:latin typeface="Arial"/>
                <a:hlinkClick r:id="rId45"/>
              </a:rPr>
              <a:t>my</a:t>
            </a:r>
            <a:r>
              <a:rPr lang="en-US" sz="1800" strike="noStrike" spc="-1" dirty="0">
                <a:solidFill>
                  <a:srgbClr val="000000"/>
                </a:solidFill>
                <a:uFill>
                  <a:solidFill>
                    <a:srgbClr val="FFFFFF"/>
                  </a:solidFill>
                </a:uFill>
                <a:latin typeface="Arial"/>
              </a:rPr>
              <a:t> </a:t>
            </a:r>
            <a:r>
              <a:rPr lang="en-US" sz="1800" strike="noStrike" spc="-1" dirty="0">
                <a:solidFill>
                  <a:srgbClr val="0000FF"/>
                </a:solidFill>
                <a:uFill>
                  <a:solidFill>
                    <a:srgbClr val="FFFFFF"/>
                  </a:solidFill>
                </a:uFill>
                <a:latin typeface="Arial"/>
                <a:hlinkClick r:id="rId12"/>
              </a:rPr>
              <a:t>two</a:t>
            </a:r>
            <a:r>
              <a:rPr lang="en-US" sz="1800" strike="noStrike" spc="-1" dirty="0">
                <a:solidFill>
                  <a:srgbClr val="000000"/>
                </a:solidFill>
                <a:uFill>
                  <a:solidFill>
                    <a:srgbClr val="FFFFFF"/>
                  </a:solidFill>
                </a:uFill>
                <a:latin typeface="Arial"/>
              </a:rPr>
              <a:t> </a:t>
            </a:r>
            <a:r>
              <a:rPr lang="en-US" sz="1800" strike="noStrike" spc="-1" dirty="0">
                <a:solidFill>
                  <a:srgbClr val="0000FF"/>
                </a:solidFill>
                <a:uFill>
                  <a:solidFill>
                    <a:srgbClr val="FFFFFF"/>
                  </a:solidFill>
                </a:uFill>
                <a:latin typeface="Arial"/>
                <a:hlinkClick r:id="rId46"/>
              </a:rPr>
              <a:t>witnesses,</a:t>
            </a:r>
            <a:r>
              <a:rPr lang="en-US" sz="1800" strike="noStrike" spc="-1" dirty="0">
                <a:solidFill>
                  <a:srgbClr val="000000"/>
                </a:solidFill>
                <a:uFill>
                  <a:solidFill>
                    <a:srgbClr val="FFFFFF"/>
                  </a:solidFill>
                </a:uFill>
                <a:latin typeface="Arial"/>
              </a:rPr>
              <a:t> </a:t>
            </a:r>
            <a:r>
              <a:rPr lang="en-US" sz="1800" strike="noStrike" spc="-1" dirty="0">
                <a:solidFill>
                  <a:srgbClr val="0000FF"/>
                </a:solidFill>
                <a:uFill>
                  <a:solidFill>
                    <a:srgbClr val="FFFFFF"/>
                  </a:solidFill>
                </a:uFill>
                <a:latin typeface="Arial"/>
                <a:hlinkClick r:id="rId2"/>
              </a:rPr>
              <a:t>and</a:t>
            </a:r>
            <a:r>
              <a:rPr lang="en-US" sz="1800" strike="noStrike" spc="-1" dirty="0">
                <a:solidFill>
                  <a:srgbClr val="000000"/>
                </a:solidFill>
                <a:uFill>
                  <a:solidFill>
                    <a:srgbClr val="FFFFFF"/>
                  </a:solidFill>
                </a:uFill>
                <a:latin typeface="Arial"/>
              </a:rPr>
              <a:t> they shall </a:t>
            </a:r>
            <a:r>
              <a:rPr lang="en-US" sz="1800" strike="noStrike" spc="-1" dirty="0">
                <a:solidFill>
                  <a:srgbClr val="0000FF"/>
                </a:solidFill>
                <a:uFill>
                  <a:solidFill>
                    <a:srgbClr val="FFFFFF"/>
                  </a:solidFill>
                </a:uFill>
                <a:latin typeface="Arial"/>
                <a:hlinkClick r:id="rId47"/>
              </a:rPr>
              <a:t>prophesy</a:t>
            </a:r>
            <a:r>
              <a:rPr lang="en-US" sz="1800" strike="noStrike" spc="-1" dirty="0">
                <a:solidFill>
                  <a:srgbClr val="000000"/>
                </a:solidFill>
                <a:uFill>
                  <a:solidFill>
                    <a:srgbClr val="FFFFFF"/>
                  </a:solidFill>
                </a:uFill>
                <a:latin typeface="Arial"/>
              </a:rPr>
              <a:t> a </a:t>
            </a:r>
            <a:r>
              <a:rPr lang="en-US" sz="1800" b="1" strike="noStrike" spc="-1" dirty="0">
                <a:solidFill>
                  <a:srgbClr val="0000FF"/>
                </a:solidFill>
                <a:uFill>
                  <a:solidFill>
                    <a:srgbClr val="FFFFFF"/>
                  </a:solidFill>
                </a:uFill>
                <a:latin typeface="Arial"/>
                <a:hlinkClick r:id="rId27"/>
              </a:rPr>
              <a:t>thousand</a:t>
            </a:r>
            <a:r>
              <a:rPr lang="en-US" sz="1800" b="1" strike="noStrike" spc="-1" dirty="0">
                <a:solidFill>
                  <a:srgbClr val="000000"/>
                </a:solidFill>
                <a:uFill>
                  <a:solidFill>
                    <a:srgbClr val="FFFFFF"/>
                  </a:solidFill>
                </a:uFill>
                <a:latin typeface="Arial"/>
              </a:rPr>
              <a:t> two </a:t>
            </a:r>
            <a:r>
              <a:rPr lang="en-US" sz="1800" b="1" strike="noStrike" spc="-1" dirty="0">
                <a:solidFill>
                  <a:srgbClr val="0000FF"/>
                </a:solidFill>
                <a:uFill>
                  <a:solidFill>
                    <a:srgbClr val="FFFFFF"/>
                  </a:solidFill>
                </a:uFill>
                <a:latin typeface="Arial"/>
                <a:hlinkClick r:id="rId28"/>
              </a:rPr>
              <a:t>hundred</a:t>
            </a:r>
            <a:r>
              <a:rPr lang="en-US" sz="1800" b="1" strike="noStrike" spc="-1" dirty="0">
                <a:solidFill>
                  <a:srgbClr val="000000"/>
                </a:solidFill>
                <a:uFill>
                  <a:solidFill>
                    <a:srgbClr val="FFFFFF"/>
                  </a:solidFill>
                </a:uFill>
                <a:latin typeface="Arial"/>
              </a:rPr>
              <a:t> and </a:t>
            </a:r>
            <a:r>
              <a:rPr lang="en-US" sz="1800" b="1" strike="noStrike" spc="-1" dirty="0">
                <a:solidFill>
                  <a:srgbClr val="0000FF"/>
                </a:solidFill>
                <a:uFill>
                  <a:solidFill>
                    <a:srgbClr val="FFFFFF"/>
                  </a:solidFill>
                </a:uFill>
                <a:latin typeface="Arial"/>
                <a:hlinkClick r:id="rId29"/>
              </a:rPr>
              <a:t>threescore</a:t>
            </a:r>
            <a:r>
              <a:rPr lang="en-US" sz="1800" b="1" strike="noStrike" spc="-1" dirty="0">
                <a:solidFill>
                  <a:srgbClr val="000000"/>
                </a:solidFill>
                <a:uFill>
                  <a:solidFill>
                    <a:srgbClr val="FFFFFF"/>
                  </a:solidFill>
                </a:uFill>
                <a:latin typeface="Arial"/>
              </a:rPr>
              <a:t> </a:t>
            </a:r>
            <a:r>
              <a:rPr lang="en-US" sz="1800" b="1" strike="noStrike" spc="-1" dirty="0">
                <a:solidFill>
                  <a:srgbClr val="0000FF"/>
                </a:solidFill>
                <a:uFill>
                  <a:solidFill>
                    <a:srgbClr val="FFFFFF"/>
                  </a:solidFill>
                </a:uFill>
                <a:latin typeface="Arial"/>
                <a:hlinkClick r:id="rId30"/>
              </a:rPr>
              <a:t>days,</a:t>
            </a:r>
            <a:r>
              <a:rPr lang="en-US" sz="1800" strike="noStrike" spc="-1" dirty="0">
                <a:solidFill>
                  <a:srgbClr val="000000"/>
                </a:solidFill>
                <a:uFill>
                  <a:solidFill>
                    <a:srgbClr val="FFFFFF"/>
                  </a:solidFill>
                </a:uFill>
                <a:latin typeface="Arial"/>
              </a:rPr>
              <a:t> clothed </a:t>
            </a:r>
            <a:r>
              <a:rPr lang="en-US" sz="1800" strike="noStrike" spc="-1" dirty="0">
                <a:solidFill>
                  <a:srgbClr val="0000FF"/>
                </a:solidFill>
                <a:uFill>
                  <a:solidFill>
                    <a:srgbClr val="FFFFFF"/>
                  </a:solidFill>
                </a:uFill>
                <a:latin typeface="Arial"/>
                <a:hlinkClick r:id="rId48"/>
              </a:rPr>
              <a:t>in</a:t>
            </a:r>
            <a:r>
              <a:rPr lang="en-US" sz="1800" strike="noStrike" spc="-1" dirty="0">
                <a:solidFill>
                  <a:srgbClr val="000000"/>
                </a:solidFill>
                <a:uFill>
                  <a:solidFill>
                    <a:srgbClr val="FFFFFF"/>
                  </a:solidFill>
                </a:uFill>
                <a:latin typeface="Arial"/>
              </a:rPr>
              <a:t> </a:t>
            </a:r>
            <a:r>
              <a:rPr lang="en-US" sz="1800" strike="noStrike" spc="-1" dirty="0">
                <a:solidFill>
                  <a:srgbClr val="0000FF"/>
                </a:solidFill>
                <a:uFill>
                  <a:solidFill>
                    <a:srgbClr val="FFFFFF"/>
                  </a:solidFill>
                </a:uFill>
                <a:latin typeface="Arial"/>
                <a:hlinkClick r:id="rId49"/>
              </a:rPr>
              <a:t>sackcloth.</a:t>
            </a:r>
            <a:r>
              <a:rPr lang="en-US" sz="1800" strike="noStrike" spc="-1" dirty="0">
                <a:solidFill>
                  <a:srgbClr val="000000"/>
                </a:solidFill>
                <a:uFill>
                  <a:solidFill>
                    <a:srgbClr val="FFFFFF"/>
                  </a:solidFill>
                </a:uFill>
                <a:latin typeface="Arial"/>
              </a:rPr>
              <a:t> </a:t>
            </a:r>
            <a:endParaRPr dirty="0"/>
          </a:p>
          <a:p>
            <a:pPr algn="just">
              <a:lnSpc>
                <a:spcPct val="100000"/>
              </a:lnSpc>
            </a:pPr>
            <a:endParaRPr dirty="0"/>
          </a:p>
        </p:txBody>
      </p:sp>
      <p:sp>
        <p:nvSpPr>
          <p:cNvPr id="553" name="TextShape 6"/>
          <p:cNvSpPr txBox="1"/>
          <p:nvPr/>
        </p:nvSpPr>
        <p:spPr>
          <a:xfrm>
            <a:off x="6553080" y="6356520"/>
            <a:ext cx="2133360" cy="364680"/>
          </a:xfrm>
          <a:prstGeom prst="rect">
            <a:avLst/>
          </a:prstGeom>
          <a:noFill/>
          <a:ln>
            <a:noFill/>
          </a:ln>
        </p:spPr>
        <p:txBody>
          <a:bodyPr anchor="ctr"/>
          <a:lstStyle/>
          <a:p>
            <a:pPr algn="r">
              <a:lnSpc>
                <a:spcPct val="100000"/>
              </a:lnSpc>
            </a:pPr>
            <a:fld id="{65C230FD-C54C-42A3-83D8-00AD4EC6E641}" type="slidenum">
              <a:rPr lang="en-US" sz="1100" strike="noStrike" spc="-1">
                <a:solidFill>
                  <a:srgbClr val="8B8B8B"/>
                </a:solidFill>
                <a:uFill>
                  <a:solidFill>
                    <a:srgbClr val="FFFFFF"/>
                  </a:solidFill>
                </a:uFill>
                <a:latin typeface="Calibri"/>
              </a:rPr>
              <a:t>73</a:t>
            </a:fld>
            <a:endParaRPr/>
          </a:p>
        </p:txBody>
      </p:sp>
      <p:sp>
        <p:nvSpPr>
          <p:cNvPr id="554" name="TextShape 7"/>
          <p:cNvSpPr txBox="1"/>
          <p:nvPr/>
        </p:nvSpPr>
        <p:spPr>
          <a:xfrm>
            <a:off x="3124080" y="6356520"/>
            <a:ext cx="2895120" cy="364680"/>
          </a:xfrm>
          <a:prstGeom prst="rect">
            <a:avLst/>
          </a:prstGeom>
          <a:noFill/>
          <a:ln>
            <a:noFill/>
          </a:ln>
        </p:spPr>
        <p:txBody>
          <a:bodyPr anchor="ctr"/>
          <a:lstStyle/>
          <a:p>
            <a:pPr algn="ctr">
              <a:lnSpc>
                <a:spcPct val="100000"/>
              </a:lnSpc>
            </a:pPr>
            <a:r>
              <a:rPr lang="en-US" sz="1100" spc="-1" dirty="0">
                <a:solidFill>
                  <a:srgbClr val="8B8B8B"/>
                </a:solidFill>
                <a:uFill>
                  <a:solidFill>
                    <a:srgbClr val="FFFFFF"/>
                  </a:solidFill>
                </a:uFill>
                <a:latin typeface="Calibri"/>
              </a:rPr>
              <a:t>Search For Bible Truth Institute Course</a:t>
            </a:r>
            <a:endParaRPr lang="en-US" sz="1100"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5713F79-445D-49FC-9BFD-E609653343F9}"/>
              </a:ext>
            </a:extLst>
          </p:cNvPr>
          <p:cNvSpPr txBox="1"/>
          <p:nvPr/>
        </p:nvSpPr>
        <p:spPr>
          <a:xfrm>
            <a:off x="552450" y="981075"/>
            <a:ext cx="8077200" cy="5262979"/>
          </a:xfrm>
          <a:prstGeom prst="rect">
            <a:avLst/>
          </a:prstGeom>
          <a:noFill/>
          <a:ln>
            <a:solidFill>
              <a:schemeClr val="tx1"/>
            </a:solidFill>
          </a:ln>
        </p:spPr>
        <p:txBody>
          <a:bodyPr wrap="square" rtlCol="0">
            <a:spAutoFit/>
          </a:bodyPr>
          <a:lstStyle/>
          <a:p>
            <a:pPr marL="342900" indent="-342900">
              <a:buFont typeface="+mj-lt"/>
              <a:buAutoNum type="arabicPeriod"/>
            </a:pPr>
            <a:r>
              <a:rPr lang="en-US" sz="1600" dirty="0"/>
              <a:t>HOW MANY YEARS IS THE ANTICHRIST GIVEN TO RULE AND REIGN OVER THE EARTH?_______________MONTHS?_________DAYS?________</a:t>
            </a:r>
          </a:p>
          <a:p>
            <a:pPr marL="342900" indent="-342900">
              <a:buFont typeface="+mj-lt"/>
              <a:buAutoNum type="arabicPeriod"/>
            </a:pPr>
            <a:r>
              <a:rPr lang="en-US" sz="1600" dirty="0"/>
              <a:t>WHAT WILL BE THE THIRD AND FINAL ABOMINATION THAT MAKETH DESOLATION FOR JERUSALEM?_______________________________</a:t>
            </a:r>
          </a:p>
          <a:p>
            <a:pPr marL="342900" indent="-342900">
              <a:buFont typeface="+mj-lt"/>
              <a:buAutoNum type="arabicPeriod"/>
            </a:pPr>
            <a:r>
              <a:rPr lang="en-US" sz="1600" dirty="0"/>
              <a:t>IN CHAPTER OF THE BOOK OF REVELATION, WHAT 3 ANIMALS DOES THE ANTICHRIST/BEAST APPEAR AS?</a:t>
            </a:r>
          </a:p>
          <a:p>
            <a:pPr marL="800100" lvl="1" indent="-342900">
              <a:buFont typeface="+mj-lt"/>
              <a:buAutoNum type="arabicPeriod"/>
            </a:pPr>
            <a:r>
              <a:rPr lang="en-US" sz="1600" dirty="0"/>
              <a:t>_____________________________</a:t>
            </a:r>
          </a:p>
          <a:p>
            <a:pPr marL="800100" lvl="1" indent="-342900">
              <a:buFont typeface="+mj-lt"/>
              <a:buAutoNum type="arabicPeriod"/>
            </a:pPr>
            <a:r>
              <a:rPr lang="en-US" sz="1600" dirty="0"/>
              <a:t>_____________________________</a:t>
            </a:r>
          </a:p>
          <a:p>
            <a:pPr marL="800100" lvl="1" indent="-342900">
              <a:buFont typeface="+mj-lt"/>
              <a:buAutoNum type="arabicPeriod"/>
            </a:pPr>
            <a:r>
              <a:rPr lang="en-US" sz="1600" dirty="0"/>
              <a:t>_____________________________</a:t>
            </a:r>
          </a:p>
          <a:p>
            <a:pPr marL="342900" indent="-342900">
              <a:buFont typeface="+mj-lt"/>
              <a:buAutoNum type="arabicPeriod"/>
            </a:pPr>
            <a:r>
              <a:rPr lang="en-US" sz="1600" dirty="0"/>
              <a:t>WHAT ARE THE 5 KINGDOMS THAT WERE FALLEN WHEN JOHN RECEIVED HIS VISION IN  REVELATION 17:9-12</a:t>
            </a:r>
          </a:p>
          <a:p>
            <a:pPr marL="800100" lvl="1" indent="-342900">
              <a:buFont typeface="+mj-lt"/>
              <a:buAutoNum type="arabicPeriod"/>
            </a:pPr>
            <a:r>
              <a:rPr lang="en-US" sz="1600" dirty="0"/>
              <a:t>______________________</a:t>
            </a:r>
          </a:p>
          <a:p>
            <a:pPr marL="800100" lvl="1" indent="-342900">
              <a:buFont typeface="+mj-lt"/>
              <a:buAutoNum type="arabicPeriod"/>
            </a:pPr>
            <a:r>
              <a:rPr lang="en-US" sz="1600" dirty="0"/>
              <a:t>______________________</a:t>
            </a:r>
          </a:p>
          <a:p>
            <a:pPr marL="800100" lvl="1" indent="-342900">
              <a:buFont typeface="+mj-lt"/>
              <a:buAutoNum type="arabicPeriod"/>
            </a:pPr>
            <a:r>
              <a:rPr lang="en-US" sz="1600" dirty="0"/>
              <a:t>______________________</a:t>
            </a:r>
          </a:p>
          <a:p>
            <a:pPr marL="800100" lvl="1" indent="-342900">
              <a:buFont typeface="+mj-lt"/>
              <a:buAutoNum type="arabicPeriod"/>
            </a:pPr>
            <a:r>
              <a:rPr lang="en-US" sz="1600" dirty="0"/>
              <a:t>______________________</a:t>
            </a:r>
          </a:p>
          <a:p>
            <a:pPr marL="800100" lvl="1" indent="-342900">
              <a:buFont typeface="+mj-lt"/>
              <a:buAutoNum type="arabicPeriod"/>
            </a:pPr>
            <a:r>
              <a:rPr lang="en-US" sz="1600" dirty="0"/>
              <a:t>______________________    WHAT KINGDOM WAS IN POWER AT THAT TIME?__________________WHAT BEAST DID THIS KINGDOM REPRESENT IN THE BOOK OF DANIEL?_____________WHICH PART OF THE MAN WAS THIS KINGDOM?____________________</a:t>
            </a:r>
          </a:p>
          <a:p>
            <a:pPr marL="342900" indent="-342900">
              <a:buFont typeface="+mj-lt"/>
              <a:buAutoNum type="arabicPeriod"/>
            </a:pPr>
            <a:r>
              <a:rPr lang="en-US" sz="1600" dirty="0"/>
              <a:t>WHAT TWO VERSES IN DANIEL CHAPTER 11 PROVE DANIELS PROPHECY WAS NOT ABOUT THE LAST DAYS ANTICHRIST?__________AND__________</a:t>
            </a:r>
          </a:p>
        </p:txBody>
      </p:sp>
      <p:sp>
        <p:nvSpPr>
          <p:cNvPr id="5" name="Rectangle 4">
            <a:extLst>
              <a:ext uri="{FF2B5EF4-FFF2-40B4-BE49-F238E27FC236}">
                <a16:creationId xmlns:a16="http://schemas.microsoft.com/office/drawing/2014/main" id="{F50D078E-B554-44C8-94AA-83D93CE4000C}"/>
              </a:ext>
            </a:extLst>
          </p:cNvPr>
          <p:cNvSpPr/>
          <p:nvPr/>
        </p:nvSpPr>
        <p:spPr>
          <a:xfrm>
            <a:off x="2234041" y="338435"/>
            <a:ext cx="4409220" cy="707886"/>
          </a:xfrm>
          <a:prstGeom prst="rect">
            <a:avLst/>
          </a:prstGeom>
          <a:noFill/>
        </p:spPr>
        <p:txBody>
          <a:bodyPr wrap="none" lIns="91440" tIns="45720" rIns="91440" bIns="45720">
            <a:spAutoFit/>
          </a:bodyPr>
          <a:lstStyle/>
          <a:p>
            <a:pPr algn="ctr"/>
            <a:r>
              <a:rPr lang="en-US" sz="4000" b="0" cap="none" spc="0" dirty="0">
                <a:ln w="0"/>
                <a:solidFill>
                  <a:schemeClr val="tx1"/>
                </a:solidFill>
                <a:effectLst>
                  <a:outerShdw blurRad="38100" dist="19050" dir="2700000" algn="tl" rotWithShape="0">
                    <a:schemeClr val="dk1">
                      <a:alpha val="40000"/>
                    </a:schemeClr>
                  </a:outerShdw>
                </a:effectLst>
              </a:rPr>
              <a:t>TIME TO REVIEW</a:t>
            </a:r>
          </a:p>
        </p:txBody>
      </p:sp>
      <p:sp>
        <p:nvSpPr>
          <p:cNvPr id="6" name="TextShape 1">
            <a:extLst>
              <a:ext uri="{FF2B5EF4-FFF2-40B4-BE49-F238E27FC236}">
                <a16:creationId xmlns:a16="http://schemas.microsoft.com/office/drawing/2014/main" id="{33434FA7-2FFD-4D25-8D34-A3A4C8E88BF1}"/>
              </a:ext>
            </a:extLst>
          </p:cNvPr>
          <p:cNvSpPr txBox="1"/>
          <p:nvPr/>
        </p:nvSpPr>
        <p:spPr>
          <a:xfrm>
            <a:off x="3124200" y="6324600"/>
            <a:ext cx="2895000" cy="39660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7" name="TextShape 2">
            <a:extLst>
              <a:ext uri="{FF2B5EF4-FFF2-40B4-BE49-F238E27FC236}">
                <a16:creationId xmlns:a16="http://schemas.microsoft.com/office/drawing/2014/main" id="{A4A800A8-D98C-42E5-AC42-255BA03D8154}"/>
              </a:ext>
            </a:extLst>
          </p:cNvPr>
          <p:cNvSpPr txBox="1"/>
          <p:nvPr/>
        </p:nvSpPr>
        <p:spPr>
          <a:xfrm>
            <a:off x="6553080" y="6356520"/>
            <a:ext cx="2133360" cy="364680"/>
          </a:xfrm>
          <a:prstGeom prst="rect">
            <a:avLst/>
          </a:prstGeom>
          <a:noFill/>
          <a:ln>
            <a:noFill/>
          </a:ln>
        </p:spPr>
        <p:txBody>
          <a:bodyPr anchor="ctr"/>
          <a:lstStyle/>
          <a:p>
            <a:pPr algn="r">
              <a:lnSpc>
                <a:spcPct val="100000"/>
              </a:lnSpc>
            </a:pPr>
            <a:fld id="{2E430B95-3421-414B-B215-3C6239F2D0C6}" type="slidenum">
              <a:rPr lang="en-US" sz="1200" strike="noStrike" spc="-1">
                <a:solidFill>
                  <a:srgbClr val="8B8B8B"/>
                </a:solidFill>
                <a:uFill>
                  <a:solidFill>
                    <a:srgbClr val="FFFFFF"/>
                  </a:solidFill>
                </a:uFill>
                <a:latin typeface="Calibri"/>
              </a:rPr>
              <a:t>74</a:t>
            </a:fld>
            <a:endParaRPr/>
          </a:p>
        </p:txBody>
      </p:sp>
    </p:spTree>
    <p:extLst>
      <p:ext uri="{BB962C8B-B14F-4D97-AF65-F5344CB8AC3E}">
        <p14:creationId xmlns:p14="http://schemas.microsoft.com/office/powerpoint/2010/main" val="343606210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5713F79-445D-49FC-9BFD-E609653343F9}"/>
              </a:ext>
            </a:extLst>
          </p:cNvPr>
          <p:cNvSpPr txBox="1"/>
          <p:nvPr/>
        </p:nvSpPr>
        <p:spPr>
          <a:xfrm>
            <a:off x="552450" y="981075"/>
            <a:ext cx="8077200" cy="5016758"/>
          </a:xfrm>
          <a:prstGeom prst="rect">
            <a:avLst/>
          </a:prstGeom>
          <a:noFill/>
          <a:ln>
            <a:solidFill>
              <a:schemeClr val="tx1"/>
            </a:solidFill>
          </a:ln>
        </p:spPr>
        <p:txBody>
          <a:bodyPr wrap="square" rtlCol="0">
            <a:spAutoFit/>
          </a:bodyPr>
          <a:lstStyle/>
          <a:p>
            <a:pPr marL="342900" indent="-342900">
              <a:buAutoNum type="arabicPeriod" startAt="6"/>
            </a:pPr>
            <a:r>
              <a:rPr lang="en-US" sz="1600" dirty="0"/>
              <a:t>HOW LONG WAS THE MACCABEAN REVOLT?__________________________</a:t>
            </a:r>
          </a:p>
          <a:p>
            <a:pPr marL="342900" indent="-342900">
              <a:buAutoNum type="arabicPeriod" startAt="6"/>
            </a:pPr>
            <a:r>
              <a:rPr lang="en-US" sz="1600" dirty="0"/>
              <a:t>IN DANIEL CHAPTER 12:11-12  HOW MANY DAYS ARE LISTED BEFORE THE SETTING UP OF THE ABOMINATION THAT MAKETH DESOLATE?__________</a:t>
            </a:r>
          </a:p>
          <a:p>
            <a:pPr marL="342900" indent="-342900">
              <a:buAutoNum type="arabicPeriod" startAt="6"/>
            </a:pPr>
            <a:r>
              <a:rPr lang="en-US" sz="1600" dirty="0"/>
              <a:t>HOW MANY DAYS AFTERWARD BEFORE SACRIFICES ARE RESTORED?  ________WHAT ARE THE TOTAL OF DAYS?_________DIVIDE THIS BY 365 TO FIND OUT HOW MANY YEARS?_______AGAIN, HOW LONG WAS THE MACCABEAN REVOLT WHEN RELIGIOUS FREEDOM WAS GIVEN BACK TO THE JEWS?_____</a:t>
            </a:r>
          </a:p>
          <a:p>
            <a:pPr marL="342900" indent="-342900">
              <a:buAutoNum type="arabicPeriod" startAt="6"/>
            </a:pPr>
            <a:r>
              <a:rPr lang="en-US" sz="1600" dirty="0"/>
              <a:t>WHEN THE ANTICHRIST DOES APPEAR IN REVELATION CHAPTER 13 WHAT NATIONS WILL HE BE COMBINING/CONQUERING AS HE ASCENDS TO POWER?  ______________, _______________, AND _________________.</a:t>
            </a:r>
          </a:p>
          <a:p>
            <a:pPr marL="342900" indent="-342900">
              <a:buAutoNum type="arabicPeriod" startAt="6"/>
            </a:pPr>
            <a:r>
              <a:rPr lang="en-US" sz="1600" dirty="0"/>
              <a:t>WHICH NATION WILL RECEIVE HIM AND BE A PART OF HIS FOUNDING BLOCK OF COUNTRIES?_________________BASED ON THAT, WHERE WILL HIS RULING PLACE BE WHERE HE SETS UP HIS THRONE?_______________</a:t>
            </a:r>
          </a:p>
          <a:p>
            <a:pPr marL="342900" indent="-342900">
              <a:buAutoNum type="arabicPeriod" startAt="6"/>
            </a:pPr>
            <a:r>
              <a:rPr lang="en-US" sz="1600" dirty="0"/>
              <a:t>WRITE A SUMMARY REVIEW OF WHAT YOU HAVE LEARNED AND HOW IT HAS CHANGED YOUR VIEW OF ENDTIME EVENTS.  EXPLAIN HOW DANIELS PROPHECIES AND VISIONS OF THE 70 WEEKS RELATE TO THE BOOK OF REVELATION.</a:t>
            </a:r>
          </a:p>
          <a:p>
            <a:pPr marL="342900" indent="-342900">
              <a:buAutoNum type="arabicPeriod" startAt="6"/>
            </a:pPr>
            <a:endParaRPr lang="en-US" sz="1600" dirty="0"/>
          </a:p>
          <a:p>
            <a:pPr marL="342900" indent="-342900">
              <a:buAutoNum type="arabicPeriod" startAt="6"/>
            </a:pPr>
            <a:endParaRPr lang="en-US" sz="1600" dirty="0"/>
          </a:p>
        </p:txBody>
      </p:sp>
      <p:sp>
        <p:nvSpPr>
          <p:cNvPr id="5" name="Rectangle 4">
            <a:extLst>
              <a:ext uri="{FF2B5EF4-FFF2-40B4-BE49-F238E27FC236}">
                <a16:creationId xmlns:a16="http://schemas.microsoft.com/office/drawing/2014/main" id="{F50D078E-B554-44C8-94AA-83D93CE4000C}"/>
              </a:ext>
            </a:extLst>
          </p:cNvPr>
          <p:cNvSpPr/>
          <p:nvPr/>
        </p:nvSpPr>
        <p:spPr>
          <a:xfrm>
            <a:off x="2234041" y="338435"/>
            <a:ext cx="4409220" cy="707886"/>
          </a:xfrm>
          <a:prstGeom prst="rect">
            <a:avLst/>
          </a:prstGeom>
          <a:noFill/>
        </p:spPr>
        <p:txBody>
          <a:bodyPr wrap="none" lIns="91440" tIns="45720" rIns="91440" bIns="45720">
            <a:spAutoFit/>
          </a:bodyPr>
          <a:lstStyle/>
          <a:p>
            <a:pPr algn="ctr"/>
            <a:r>
              <a:rPr lang="en-US" sz="4000" b="0" cap="none" spc="0" dirty="0">
                <a:ln w="0"/>
                <a:solidFill>
                  <a:schemeClr val="tx1"/>
                </a:solidFill>
                <a:effectLst>
                  <a:outerShdw blurRad="38100" dist="19050" dir="2700000" algn="tl" rotWithShape="0">
                    <a:schemeClr val="dk1">
                      <a:alpha val="40000"/>
                    </a:schemeClr>
                  </a:outerShdw>
                </a:effectLst>
              </a:rPr>
              <a:t>TIME TO REVIEW</a:t>
            </a:r>
          </a:p>
        </p:txBody>
      </p:sp>
      <p:sp>
        <p:nvSpPr>
          <p:cNvPr id="6" name="TextShape 1">
            <a:extLst>
              <a:ext uri="{FF2B5EF4-FFF2-40B4-BE49-F238E27FC236}">
                <a16:creationId xmlns:a16="http://schemas.microsoft.com/office/drawing/2014/main" id="{33434FA7-2FFD-4D25-8D34-A3A4C8E88BF1}"/>
              </a:ext>
            </a:extLst>
          </p:cNvPr>
          <p:cNvSpPr txBox="1"/>
          <p:nvPr/>
        </p:nvSpPr>
        <p:spPr>
          <a:xfrm>
            <a:off x="3124200" y="6324600"/>
            <a:ext cx="2895000" cy="39660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7" name="TextShape 2">
            <a:extLst>
              <a:ext uri="{FF2B5EF4-FFF2-40B4-BE49-F238E27FC236}">
                <a16:creationId xmlns:a16="http://schemas.microsoft.com/office/drawing/2014/main" id="{A4A800A8-D98C-42E5-AC42-255BA03D8154}"/>
              </a:ext>
            </a:extLst>
          </p:cNvPr>
          <p:cNvSpPr txBox="1"/>
          <p:nvPr/>
        </p:nvSpPr>
        <p:spPr>
          <a:xfrm>
            <a:off x="6553080" y="6356520"/>
            <a:ext cx="2133360" cy="364680"/>
          </a:xfrm>
          <a:prstGeom prst="rect">
            <a:avLst/>
          </a:prstGeom>
          <a:noFill/>
          <a:ln>
            <a:noFill/>
          </a:ln>
        </p:spPr>
        <p:txBody>
          <a:bodyPr anchor="ctr"/>
          <a:lstStyle/>
          <a:p>
            <a:pPr algn="r">
              <a:lnSpc>
                <a:spcPct val="100000"/>
              </a:lnSpc>
            </a:pPr>
            <a:fld id="{2E430B95-3421-414B-B215-3C6239F2D0C6}" type="slidenum">
              <a:rPr lang="en-US" sz="1200" strike="noStrike" spc="-1">
                <a:solidFill>
                  <a:srgbClr val="8B8B8B"/>
                </a:solidFill>
                <a:uFill>
                  <a:solidFill>
                    <a:srgbClr val="FFFFFF"/>
                  </a:solidFill>
                </a:uFill>
                <a:latin typeface="Calibri"/>
              </a:rPr>
              <a:t>75</a:t>
            </a:fld>
            <a:endParaRPr/>
          </a:p>
        </p:txBody>
      </p:sp>
    </p:spTree>
    <p:extLst>
      <p:ext uri="{BB962C8B-B14F-4D97-AF65-F5344CB8AC3E}">
        <p14:creationId xmlns:p14="http://schemas.microsoft.com/office/powerpoint/2010/main" val="155197755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gradFill>
          <a:gsLst>
            <a:gs pos="72000">
              <a:schemeClr val="accent1">
                <a:lumMod val="45000"/>
                <a:lumOff val="55000"/>
              </a:schemeClr>
            </a:gs>
            <a:gs pos="55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extShape 2">
            <a:extLst>
              <a:ext uri="{FF2B5EF4-FFF2-40B4-BE49-F238E27FC236}">
                <a16:creationId xmlns:a16="http://schemas.microsoft.com/office/drawing/2014/main" id="{A2E405D4-59D1-47C2-9D47-8736C6739518}"/>
              </a:ext>
            </a:extLst>
          </p:cNvPr>
          <p:cNvSpPr txBox="1"/>
          <p:nvPr/>
        </p:nvSpPr>
        <p:spPr>
          <a:xfrm>
            <a:off x="6553080" y="6356520"/>
            <a:ext cx="2133360" cy="364680"/>
          </a:xfrm>
          <a:prstGeom prst="rect">
            <a:avLst/>
          </a:prstGeom>
          <a:noFill/>
          <a:ln>
            <a:noFill/>
          </a:ln>
        </p:spPr>
        <p:txBody>
          <a:bodyPr anchor="ctr"/>
          <a:lstStyle/>
          <a:p>
            <a:pPr algn="r">
              <a:lnSpc>
                <a:spcPct val="100000"/>
              </a:lnSpc>
            </a:pPr>
            <a:fld id="{2E430B95-3421-414B-B215-3C6239F2D0C6}" type="slidenum">
              <a:rPr lang="en-US" sz="1200" strike="noStrike" spc="-1">
                <a:solidFill>
                  <a:srgbClr val="8B8B8B"/>
                </a:solidFill>
                <a:uFill>
                  <a:solidFill>
                    <a:srgbClr val="FFFFFF"/>
                  </a:solidFill>
                </a:uFill>
                <a:latin typeface="Calibri"/>
              </a:rPr>
              <a:t>76</a:t>
            </a:fld>
            <a:endParaRPr/>
          </a:p>
        </p:txBody>
      </p:sp>
      <p:sp>
        <p:nvSpPr>
          <p:cNvPr id="3" name="Rectangle 2">
            <a:extLst>
              <a:ext uri="{FF2B5EF4-FFF2-40B4-BE49-F238E27FC236}">
                <a16:creationId xmlns:a16="http://schemas.microsoft.com/office/drawing/2014/main" id="{BE3D964B-1191-4AAA-AA4A-D50957FEEE3E}"/>
              </a:ext>
            </a:extLst>
          </p:cNvPr>
          <p:cNvSpPr/>
          <p:nvPr/>
        </p:nvSpPr>
        <p:spPr>
          <a:xfrm>
            <a:off x="2314777" y="1805285"/>
            <a:ext cx="4685898" cy="3416320"/>
          </a:xfrm>
          <a:prstGeom prst="rect">
            <a:avLst/>
          </a:prstGeom>
          <a:noFill/>
        </p:spPr>
        <p:txBody>
          <a:bodyPr wrap="none" lIns="91440" tIns="45720" rIns="91440" bIns="45720">
            <a:spAutoFit/>
          </a:bodyPr>
          <a:lstStyle/>
          <a:p>
            <a:pPr algn="ctr"/>
            <a:r>
              <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ADDENDUMS</a:t>
            </a:r>
          </a:p>
          <a:p>
            <a:pPr algn="ctr"/>
            <a:r>
              <a:rPr lang="en-US"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AND </a:t>
            </a:r>
          </a:p>
          <a:p>
            <a:pPr algn="ctr"/>
            <a:r>
              <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POINTS OF </a:t>
            </a:r>
          </a:p>
          <a:p>
            <a:pPr algn="ctr"/>
            <a:r>
              <a:rPr lang="en-US"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INTEREST!</a:t>
            </a:r>
            <a:endPar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278266957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3" name="Picture 2"/>
          <p:cNvPicPr/>
          <p:nvPr/>
        </p:nvPicPr>
        <p:blipFill>
          <a:blip r:embed="rId2"/>
          <a:stretch/>
        </p:blipFill>
        <p:spPr>
          <a:xfrm>
            <a:off x="238125" y="2381249"/>
            <a:ext cx="3933825" cy="2692905"/>
          </a:xfrm>
          <a:prstGeom prst="rect">
            <a:avLst/>
          </a:prstGeom>
          <a:ln>
            <a:noFill/>
          </a:ln>
          <a:effectLst>
            <a:softEdge rad="101600"/>
          </a:effectLst>
        </p:spPr>
      </p:pic>
      <p:sp>
        <p:nvSpPr>
          <p:cNvPr id="215" name="CustomShape 1"/>
          <p:cNvSpPr/>
          <p:nvPr/>
        </p:nvSpPr>
        <p:spPr>
          <a:xfrm rot="10800000" flipV="1">
            <a:off x="4181235" y="2495536"/>
            <a:ext cx="4419360" cy="325756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indent="-216000" algn="just">
              <a:lnSpc>
                <a:spcPct val="100000"/>
              </a:lnSpc>
              <a:buFont typeface="Arial"/>
              <a:buChar char="•"/>
            </a:pPr>
            <a:r>
              <a:rPr lang="en-US" sz="2000" strike="noStrike" spc="-1" dirty="0">
                <a:solidFill>
                  <a:srgbClr val="000000"/>
                </a:solidFill>
                <a:uFill>
                  <a:solidFill>
                    <a:srgbClr val="FFFFFF"/>
                  </a:solidFill>
                </a:uFill>
                <a:latin typeface="Calibri"/>
              </a:rPr>
              <a:t>REPRESENTS THE FULL STATURE OF OUR CARNAL FLESH WHICH IS AT ENMITY WITH  GOD</a:t>
            </a:r>
            <a:endParaRPr sz="1600" dirty="0"/>
          </a:p>
          <a:p>
            <a:pPr indent="-216000" algn="just">
              <a:lnSpc>
                <a:spcPct val="100000"/>
              </a:lnSpc>
              <a:buFont typeface="Arial"/>
              <a:buChar char="•"/>
            </a:pPr>
            <a:r>
              <a:rPr lang="en-US" sz="2000" strike="noStrike" spc="-1" dirty="0">
                <a:solidFill>
                  <a:srgbClr val="000000"/>
                </a:solidFill>
                <a:uFill>
                  <a:solidFill>
                    <a:srgbClr val="FFFFFF"/>
                  </a:solidFill>
                </a:uFill>
                <a:latin typeface="Calibri"/>
              </a:rPr>
              <a:t>THE  KINGDOM OF THE FLESH AND THE IMAGINATION KINGDOM OF THE MIND</a:t>
            </a:r>
          </a:p>
          <a:p>
            <a:pPr indent="-216000" algn="just">
              <a:lnSpc>
                <a:spcPct val="100000"/>
              </a:lnSpc>
              <a:buFont typeface="Arial"/>
              <a:buChar char="•"/>
            </a:pPr>
            <a:r>
              <a:rPr lang="en-US" sz="2000" i="1" spc="-1" dirty="0">
                <a:solidFill>
                  <a:srgbClr val="000000"/>
                </a:solidFill>
                <a:highlight>
                  <a:srgbClr val="FFFF00"/>
                </a:highlight>
                <a:uFill>
                  <a:solidFill>
                    <a:srgbClr val="FFFFFF"/>
                  </a:solidFill>
                </a:uFill>
                <a:latin typeface="Calibri"/>
              </a:rPr>
              <a:t>THIS IS THE FIRST KINGDOM OF OUR MIND THAT WE MUST OVERCOME AS A BELIEVER!  FURTHER STUDIES ARE COMING ON THIS TRUTH. </a:t>
            </a:r>
            <a:endParaRPr sz="1600" i="1" dirty="0">
              <a:highlight>
                <a:srgbClr val="FFFF00"/>
              </a:highlight>
            </a:endParaRPr>
          </a:p>
        </p:txBody>
      </p:sp>
      <p:sp>
        <p:nvSpPr>
          <p:cNvPr id="216" name="CustomShape 2"/>
          <p:cNvSpPr/>
          <p:nvPr/>
        </p:nvSpPr>
        <p:spPr>
          <a:xfrm>
            <a:off x="4562355" y="1878480"/>
            <a:ext cx="4343040" cy="143172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en-US" sz="4400" b="1" strike="noStrike" spc="-1" dirty="0">
                <a:solidFill>
                  <a:srgbClr val="FFA266"/>
                </a:solidFill>
                <a:uFill>
                  <a:solidFill>
                    <a:srgbClr val="FFFFFF"/>
                  </a:solidFill>
                </a:uFill>
                <a:latin typeface="Calibri"/>
              </a:rPr>
              <a:t>THE FIRST BEAST</a:t>
            </a:r>
            <a:endParaRPr dirty="0"/>
          </a:p>
        </p:txBody>
      </p:sp>
      <p:sp>
        <p:nvSpPr>
          <p:cNvPr id="217" name="TextShape 3"/>
          <p:cNvSpPr txBox="1"/>
          <p:nvPr/>
        </p:nvSpPr>
        <p:spPr>
          <a:xfrm>
            <a:off x="6553080" y="6356520"/>
            <a:ext cx="2133360" cy="364680"/>
          </a:xfrm>
          <a:prstGeom prst="rect">
            <a:avLst/>
          </a:prstGeom>
          <a:noFill/>
          <a:ln>
            <a:noFill/>
          </a:ln>
        </p:spPr>
        <p:txBody>
          <a:bodyPr anchor="ctr"/>
          <a:lstStyle/>
          <a:p>
            <a:pPr algn="r">
              <a:lnSpc>
                <a:spcPct val="100000"/>
              </a:lnSpc>
            </a:pPr>
            <a:fld id="{7F9902D3-0D94-4379-94EC-398347715544}" type="slidenum">
              <a:rPr lang="en-US" sz="1200" strike="noStrike" spc="-1">
                <a:solidFill>
                  <a:srgbClr val="8B8B8B"/>
                </a:solidFill>
                <a:uFill>
                  <a:solidFill>
                    <a:srgbClr val="FFFFFF"/>
                  </a:solidFill>
                </a:uFill>
                <a:latin typeface="Calibri"/>
              </a:rPr>
              <a:t>77</a:t>
            </a:fld>
            <a:endParaRPr/>
          </a:p>
        </p:txBody>
      </p:sp>
      <p:sp>
        <p:nvSpPr>
          <p:cNvPr id="218" name="TextShape 4"/>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2" name="Rectangle 1">
            <a:extLst>
              <a:ext uri="{FF2B5EF4-FFF2-40B4-BE49-F238E27FC236}">
                <a16:creationId xmlns:a16="http://schemas.microsoft.com/office/drawing/2014/main" id="{F38C5D7B-4FC6-4662-8464-5E9E32542DB2}"/>
              </a:ext>
            </a:extLst>
          </p:cNvPr>
          <p:cNvSpPr>
            <a:spLocks noChangeArrowheads="1"/>
          </p:cNvSpPr>
          <p:nvPr/>
        </p:nvSpPr>
        <p:spPr bwMode="auto">
          <a:xfrm>
            <a:off x="495300" y="4897219"/>
            <a:ext cx="329565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sng" strike="noStrike" cap="none" normalizeH="0" baseline="0" dirty="0">
                <a:ln>
                  <a:noFill/>
                </a:ln>
                <a:solidFill>
                  <a:srgbClr val="000000"/>
                </a:solidFill>
                <a:effectLst/>
                <a:latin typeface="Verdana" panose="020B0604030504040204" pitchFamily="34" charset="0"/>
                <a:hlinkClick r:id="rId3" tooltip="Romans 8:7 - Because the carnal mind is enmity against God: for it is not subject to the law of God, neither indeed can be."/>
              </a:rPr>
              <a:t>Romans 8:7</a:t>
            </a:r>
            <a:r>
              <a:rPr kumimoji="0" lang="en-US" altLang="en-US" sz="1200" b="1" i="0" u="none" strike="noStrike" cap="none" normalizeH="0" baseline="0" dirty="0">
                <a:ln>
                  <a:noFill/>
                </a:ln>
                <a:solidFill>
                  <a:srgbClr val="000000"/>
                </a:solidFill>
                <a:effectLst/>
                <a:latin typeface="Verdana" panose="020B0604030504040204" pitchFamily="34" charset="0"/>
              </a:rPr>
              <a:t> </a:t>
            </a:r>
            <a:endParaRPr kumimoji="0" lang="en-US" altLang="en-US" sz="1200" b="0" i="0" u="none" strike="noStrike" cap="none" normalizeH="0" baseline="0" dirty="0">
              <a:ln>
                <a:noFill/>
              </a:ln>
              <a:solidFill>
                <a:srgbClr val="000000"/>
              </a:solidFill>
              <a:effectLst/>
              <a:latin typeface="Verdana" panose="020B0604030504040204" pitchFamily="34" charset="0"/>
            </a:endParaRP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Verdana" panose="020B0604030504040204" pitchFamily="34" charset="0"/>
              </a:rPr>
              <a:t>Because the carnal mind is enmity against God: for it is not subject to the law of God, neither indeed can be.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Rectangle 4">
            <a:extLst>
              <a:ext uri="{FF2B5EF4-FFF2-40B4-BE49-F238E27FC236}">
                <a16:creationId xmlns:a16="http://schemas.microsoft.com/office/drawing/2014/main" id="{DAE15530-1236-4894-B0AC-4644A6B6FFE1}"/>
              </a:ext>
            </a:extLst>
          </p:cNvPr>
          <p:cNvSpPr/>
          <p:nvPr/>
        </p:nvSpPr>
        <p:spPr>
          <a:xfrm>
            <a:off x="438150" y="485775"/>
            <a:ext cx="8286750" cy="1323439"/>
          </a:xfrm>
          <a:prstGeom prst="rect">
            <a:avLst/>
          </a:prstGeom>
          <a:ln w="31750">
            <a:solidFill>
              <a:prstClr val="ltGray"/>
            </a:solidFill>
          </a:ln>
        </p:spPr>
        <p:txBody>
          <a:bodyPr wrap="square">
            <a:spAutoFit/>
          </a:bodyPr>
          <a:lstStyle/>
          <a:p>
            <a:r>
              <a:rPr lang="en-US" sz="1600" b="1" dirty="0">
                <a:solidFill>
                  <a:srgbClr val="A23021"/>
                </a:solidFill>
                <a:latin typeface="Verdana" panose="020B0604030504040204" pitchFamily="34" charset="0"/>
                <a:hlinkClick r:id="rId4" tooltip="2 Corinthians 10:4 KJV verse detail"/>
              </a:rPr>
              <a:t>II CORINTHIANS 10: 4 </a:t>
            </a:r>
            <a:r>
              <a:rPr lang="en-US" sz="1600" dirty="0">
                <a:solidFill>
                  <a:srgbClr val="000000"/>
                </a:solidFill>
                <a:latin typeface="Verdana" panose="020B0604030504040204" pitchFamily="34" charset="0"/>
              </a:rPr>
              <a:t>(For the weapons of our warfare </a:t>
            </a:r>
            <a:r>
              <a:rPr lang="en-US" sz="1600" i="1" dirty="0">
                <a:solidFill>
                  <a:srgbClr val="000000"/>
                </a:solidFill>
                <a:latin typeface="Verdana" panose="020B0604030504040204" pitchFamily="34" charset="0"/>
              </a:rPr>
              <a:t>are</a:t>
            </a:r>
            <a:r>
              <a:rPr lang="en-US" sz="1600" dirty="0">
                <a:solidFill>
                  <a:srgbClr val="000000"/>
                </a:solidFill>
                <a:latin typeface="Verdana" panose="020B0604030504040204" pitchFamily="34" charset="0"/>
              </a:rPr>
              <a:t> not carnal, but mighty through God to the pulling down of strong holds;)</a:t>
            </a:r>
          </a:p>
          <a:p>
            <a:r>
              <a:rPr lang="en-US" sz="1600" b="1" dirty="0">
                <a:solidFill>
                  <a:srgbClr val="A23021"/>
                </a:solidFill>
                <a:latin typeface="Verdana" panose="020B0604030504040204" pitchFamily="34" charset="0"/>
                <a:hlinkClick r:id="rId5" tooltip="2 Corinthians 10:5 KJV verse detail"/>
              </a:rPr>
              <a:t>5 </a:t>
            </a:r>
            <a:r>
              <a:rPr lang="en-US" sz="1600" dirty="0">
                <a:solidFill>
                  <a:srgbClr val="000000"/>
                </a:solidFill>
                <a:latin typeface="Verdana" panose="020B0604030504040204" pitchFamily="34" charset="0"/>
              </a:rPr>
              <a:t>Casting down imaginations, and every high thing that </a:t>
            </a:r>
            <a:r>
              <a:rPr lang="en-US" sz="1600" dirty="0" err="1">
                <a:solidFill>
                  <a:srgbClr val="000000"/>
                </a:solidFill>
                <a:latin typeface="Verdana" panose="020B0604030504040204" pitchFamily="34" charset="0"/>
              </a:rPr>
              <a:t>exalteth</a:t>
            </a:r>
            <a:r>
              <a:rPr lang="en-US" sz="1600" dirty="0">
                <a:solidFill>
                  <a:srgbClr val="000000"/>
                </a:solidFill>
                <a:latin typeface="Verdana" panose="020B0604030504040204" pitchFamily="34" charset="0"/>
              </a:rPr>
              <a:t> itself against the knowledge of God, and bringing into captivity every thought to the obedience of Christ;</a:t>
            </a:r>
            <a:endParaRPr lang="en-US" sz="1600" b="0" i="0" u="none" strike="noStrike"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371448941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CustomShape 1"/>
          <p:cNvSpPr/>
          <p:nvPr/>
        </p:nvSpPr>
        <p:spPr>
          <a:xfrm>
            <a:off x="1302856" y="567180"/>
            <a:ext cx="6432480" cy="76212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4400" b="1" strike="noStrike" spc="-1" dirty="0">
                <a:solidFill>
                  <a:schemeClr val="bg1">
                    <a:lumMod val="65000"/>
                  </a:schemeClr>
                </a:solidFill>
                <a:uFill>
                  <a:solidFill>
                    <a:srgbClr val="FFFFFF"/>
                  </a:solidFill>
                </a:uFill>
                <a:latin typeface="Calibri"/>
              </a:rPr>
              <a:t>THE SECOND BEAST</a:t>
            </a:r>
            <a:endParaRPr dirty="0"/>
          </a:p>
        </p:txBody>
      </p:sp>
      <p:sp>
        <p:nvSpPr>
          <p:cNvPr id="221" name="CustomShape 2"/>
          <p:cNvSpPr/>
          <p:nvPr/>
        </p:nvSpPr>
        <p:spPr>
          <a:xfrm>
            <a:off x="533520" y="2307240"/>
            <a:ext cx="3200040" cy="327441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indent="-216000" algn="just">
              <a:lnSpc>
                <a:spcPct val="100000"/>
              </a:lnSpc>
              <a:buFont typeface="Arial"/>
              <a:buChar char="•"/>
            </a:pPr>
            <a:r>
              <a:rPr lang="en-US" sz="2000" strike="noStrike" spc="-1" dirty="0">
                <a:solidFill>
                  <a:srgbClr val="000000"/>
                </a:solidFill>
                <a:uFill>
                  <a:solidFill>
                    <a:srgbClr val="FFFFFF"/>
                  </a:solidFill>
                </a:uFill>
                <a:latin typeface="Calibri"/>
              </a:rPr>
              <a:t>THE KINGDOM OF ABSOLUTISM</a:t>
            </a:r>
            <a:endParaRPr sz="1600" dirty="0"/>
          </a:p>
          <a:p>
            <a:pPr indent="-216000" algn="just">
              <a:buFont typeface="Arial"/>
              <a:buChar char="•"/>
            </a:pPr>
            <a:r>
              <a:rPr lang="en-US" sz="2000" strike="noStrike" spc="-1" dirty="0">
                <a:solidFill>
                  <a:srgbClr val="000000"/>
                </a:solidFill>
                <a:uFill>
                  <a:solidFill>
                    <a:srgbClr val="FFFFFF"/>
                  </a:solidFill>
                </a:uFill>
                <a:latin typeface="Calibri"/>
              </a:rPr>
              <a:t>THE KINGDOM OF  REASON OF THE </a:t>
            </a:r>
            <a:r>
              <a:rPr lang="en-US" sz="2000" spc="-1" dirty="0">
                <a:solidFill>
                  <a:srgbClr val="000000"/>
                </a:solidFill>
                <a:uFill>
                  <a:solidFill>
                    <a:srgbClr val="FFFFFF"/>
                  </a:solidFill>
                </a:uFill>
                <a:latin typeface="Calibri"/>
              </a:rPr>
              <a:t>MIND</a:t>
            </a:r>
          </a:p>
          <a:p>
            <a:pPr indent="-216000" algn="just">
              <a:buFont typeface="Arial"/>
              <a:buChar char="•"/>
            </a:pPr>
            <a:r>
              <a:rPr lang="en-US" sz="2000" i="1" spc="-1" dirty="0">
                <a:solidFill>
                  <a:srgbClr val="000000"/>
                </a:solidFill>
                <a:highlight>
                  <a:srgbClr val="FFFF00"/>
                </a:highlight>
                <a:uFill>
                  <a:solidFill>
                    <a:srgbClr val="FFFFFF"/>
                  </a:solidFill>
                </a:uFill>
                <a:latin typeface="Calibri"/>
              </a:rPr>
              <a:t>THIS IS THE SECOND KINGDOM OF OUR MIND THAT WE MUST OVERCOME AS A BELIEVER!  FURTHER STUDIES ARE COMING ON THIS TRUTH. </a:t>
            </a:r>
            <a:endParaRPr lang="en-US" sz="1600" i="1" dirty="0">
              <a:highlight>
                <a:srgbClr val="FFFF00"/>
              </a:highlight>
            </a:endParaRPr>
          </a:p>
          <a:p>
            <a:pPr indent="-216000" algn="just">
              <a:lnSpc>
                <a:spcPct val="100000"/>
              </a:lnSpc>
              <a:buFont typeface="Arial"/>
              <a:buChar char="•"/>
            </a:pPr>
            <a:endParaRPr lang="en-US" sz="2400" spc="-1" dirty="0">
              <a:solidFill>
                <a:srgbClr val="000000"/>
              </a:solidFill>
              <a:uFill>
                <a:solidFill>
                  <a:srgbClr val="FFFFFF"/>
                </a:solidFill>
              </a:uFill>
              <a:latin typeface="Calibri"/>
            </a:endParaRPr>
          </a:p>
        </p:txBody>
      </p:sp>
      <p:sp>
        <p:nvSpPr>
          <p:cNvPr id="222" name="TextShape 3"/>
          <p:cNvSpPr txBox="1"/>
          <p:nvPr/>
        </p:nvSpPr>
        <p:spPr>
          <a:xfrm>
            <a:off x="6553080" y="6356520"/>
            <a:ext cx="2133360" cy="364680"/>
          </a:xfrm>
          <a:prstGeom prst="rect">
            <a:avLst/>
          </a:prstGeom>
          <a:noFill/>
          <a:ln>
            <a:noFill/>
          </a:ln>
        </p:spPr>
        <p:txBody>
          <a:bodyPr anchor="ctr"/>
          <a:lstStyle/>
          <a:p>
            <a:pPr algn="r">
              <a:lnSpc>
                <a:spcPct val="100000"/>
              </a:lnSpc>
            </a:pPr>
            <a:fld id="{8EF8DA4E-8C1E-4F35-A8DA-81CB17A7403B}" type="slidenum">
              <a:rPr lang="en-US" sz="1200" strike="noStrike" spc="-1">
                <a:solidFill>
                  <a:srgbClr val="8B8B8B"/>
                </a:solidFill>
                <a:uFill>
                  <a:solidFill>
                    <a:srgbClr val="FFFFFF"/>
                  </a:solidFill>
                </a:uFill>
                <a:latin typeface="Calibri"/>
              </a:rPr>
              <a:t>78</a:t>
            </a:fld>
            <a:endParaRPr/>
          </a:p>
        </p:txBody>
      </p:sp>
      <p:sp>
        <p:nvSpPr>
          <p:cNvPr id="223" name="TextShape 4"/>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pic>
        <p:nvPicPr>
          <p:cNvPr id="224" name="Picture 2"/>
          <p:cNvPicPr/>
          <p:nvPr/>
        </p:nvPicPr>
        <p:blipFill>
          <a:blip r:embed="rId2"/>
          <a:stretch/>
        </p:blipFill>
        <p:spPr>
          <a:xfrm>
            <a:off x="4157640" y="1844640"/>
            <a:ext cx="4485960" cy="3564000"/>
          </a:xfrm>
          <a:prstGeom prst="rect">
            <a:avLst/>
          </a:prstGeom>
          <a:ln>
            <a:noFill/>
          </a:ln>
        </p:spPr>
      </p:pic>
      <p:sp>
        <p:nvSpPr>
          <p:cNvPr id="2" name="Rectangle 1">
            <a:extLst>
              <a:ext uri="{FF2B5EF4-FFF2-40B4-BE49-F238E27FC236}">
                <a16:creationId xmlns:a16="http://schemas.microsoft.com/office/drawing/2014/main" id="{CB487F63-A52D-4B7A-800F-AE5FA78C8E77}"/>
              </a:ext>
            </a:extLst>
          </p:cNvPr>
          <p:cNvSpPr>
            <a:spLocks noChangeArrowheads="1"/>
          </p:cNvSpPr>
          <p:nvPr/>
        </p:nvSpPr>
        <p:spPr bwMode="auto">
          <a:xfrm>
            <a:off x="3743324" y="4831258"/>
            <a:ext cx="4000501" cy="1538883"/>
          </a:xfrm>
          <a:prstGeom prst="rect">
            <a:avLst/>
          </a:prstGeom>
          <a:noFill/>
          <a:ln>
            <a:noFill/>
          </a:ln>
          <a:effec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E64F5A"/>
                </a:solidFill>
                <a:effectLst/>
                <a:latin typeface="cinzel"/>
                <a:hlinkClick r:id="rId3" tooltip="Luke 9:46 - Then there arose a reasoning among them, which of them should be greatest."/>
              </a:rPr>
              <a:t>Luke 9:46</a:t>
            </a:r>
            <a:r>
              <a:rPr kumimoji="0" lang="en-US" altLang="en-US" sz="1600" b="1" i="0" u="none" strike="noStrike" cap="none" normalizeH="0" baseline="0" dirty="0">
                <a:ln>
                  <a:noFill/>
                </a:ln>
                <a:solidFill>
                  <a:schemeClr val="tx1"/>
                </a:solidFill>
                <a:effectLst/>
              </a:rPr>
              <a:t> </a:t>
            </a:r>
            <a:r>
              <a:rPr kumimoji="0" lang="en-US" altLang="en-US" sz="1600" b="0" i="0" u="none" strike="noStrike" cap="none" normalizeH="0" baseline="0" dirty="0">
                <a:ln>
                  <a:noFill/>
                </a:ln>
                <a:solidFill>
                  <a:srgbClr val="999999"/>
                </a:solidFill>
                <a:effectLst/>
                <a:latin typeface="Arial" panose="020B0604020202020204" pitchFamily="34" charset="0"/>
              </a:rPr>
              <a:t>|</a:t>
            </a:r>
            <a:endParaRPr kumimoji="0" lang="en-US" altLang="en-US" sz="1600" b="0" i="0" u="none" strike="noStrike" cap="none" normalizeH="0" baseline="0" dirty="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Then there arose a reasoning among them, which of them should be greatest</a:t>
            </a:r>
            <a:r>
              <a:rPr kumimoji="0" lang="en-US" altLang="en-US" sz="6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5309597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 name="Picture 6"/>
          <p:cNvPicPr/>
          <p:nvPr/>
        </p:nvPicPr>
        <p:blipFill>
          <a:blip r:embed="rId2"/>
          <a:stretch/>
        </p:blipFill>
        <p:spPr>
          <a:xfrm>
            <a:off x="152280" y="876240"/>
            <a:ext cx="4805640" cy="4495320"/>
          </a:xfrm>
          <a:prstGeom prst="rect">
            <a:avLst/>
          </a:prstGeom>
          <a:ln>
            <a:noFill/>
          </a:ln>
          <a:effectLst>
            <a:softEdge rad="203200"/>
          </a:effectLst>
        </p:spPr>
      </p:pic>
      <p:sp>
        <p:nvSpPr>
          <p:cNvPr id="227" name="CustomShape 1"/>
          <p:cNvSpPr/>
          <p:nvPr/>
        </p:nvSpPr>
        <p:spPr>
          <a:xfrm>
            <a:off x="3699360" y="533520"/>
            <a:ext cx="5783400" cy="76212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4400" b="1" strike="noStrike" spc="-1">
                <a:solidFill>
                  <a:srgbClr val="9C4700"/>
                </a:solidFill>
                <a:uFill>
                  <a:solidFill>
                    <a:srgbClr val="FFFFFF"/>
                  </a:solidFill>
                </a:uFill>
                <a:latin typeface="Calibri"/>
              </a:rPr>
              <a:t>THE THIRD BEAST</a:t>
            </a:r>
            <a:endParaRPr/>
          </a:p>
        </p:txBody>
      </p:sp>
      <p:sp>
        <p:nvSpPr>
          <p:cNvPr id="228" name="CustomShape 2"/>
          <p:cNvSpPr/>
          <p:nvPr/>
        </p:nvSpPr>
        <p:spPr>
          <a:xfrm>
            <a:off x="5421990" y="2295645"/>
            <a:ext cx="3245400" cy="3381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indent="-216000" algn="just">
              <a:lnSpc>
                <a:spcPct val="100000"/>
              </a:lnSpc>
              <a:buFont typeface="Arial"/>
              <a:buChar char="•"/>
            </a:pPr>
            <a:r>
              <a:rPr lang="en-US" sz="2000" strike="noStrike" spc="-1" dirty="0">
                <a:solidFill>
                  <a:srgbClr val="000000"/>
                </a:solidFill>
                <a:uFill>
                  <a:solidFill>
                    <a:srgbClr val="FFFFFF"/>
                  </a:solidFill>
                </a:uFill>
                <a:latin typeface="Calibri"/>
              </a:rPr>
              <a:t>KINGDOM OF AMBITION OF FLESH</a:t>
            </a:r>
            <a:endParaRPr sz="1600" dirty="0"/>
          </a:p>
          <a:p>
            <a:pPr indent="-216000" algn="just">
              <a:lnSpc>
                <a:spcPct val="100000"/>
              </a:lnSpc>
              <a:buFont typeface="Arial"/>
              <a:buChar char="•"/>
            </a:pPr>
            <a:r>
              <a:rPr lang="en-US" sz="2000" strike="noStrike" spc="-1" dirty="0">
                <a:solidFill>
                  <a:srgbClr val="000000"/>
                </a:solidFill>
                <a:uFill>
                  <a:solidFill>
                    <a:srgbClr val="FFFFFF"/>
                  </a:solidFill>
                </a:uFill>
                <a:latin typeface="Calibri"/>
              </a:rPr>
              <a:t>MEMORY KINGDOM OF </a:t>
            </a:r>
            <a:r>
              <a:rPr lang="en-US" sz="2000" spc="-1" dirty="0">
                <a:solidFill>
                  <a:srgbClr val="000000"/>
                </a:solidFill>
                <a:uFill>
                  <a:solidFill>
                    <a:srgbClr val="FFFFFF"/>
                  </a:solidFill>
                </a:uFill>
                <a:latin typeface="Calibri"/>
              </a:rPr>
              <a:t>MIND </a:t>
            </a:r>
          </a:p>
          <a:p>
            <a:pPr indent="-216000" algn="just">
              <a:buFont typeface="Arial"/>
              <a:buChar char="•"/>
            </a:pPr>
            <a:r>
              <a:rPr lang="en-US" sz="2000" i="1" spc="-1" dirty="0">
                <a:solidFill>
                  <a:srgbClr val="000000"/>
                </a:solidFill>
                <a:highlight>
                  <a:srgbClr val="FFFF00"/>
                </a:highlight>
                <a:uFill>
                  <a:solidFill>
                    <a:srgbClr val="FFFFFF"/>
                  </a:solidFill>
                </a:uFill>
                <a:latin typeface="Calibri"/>
              </a:rPr>
              <a:t>THIS IS THE THIRD KINGDOM OF OUR MIND THAT WE MUST OVERCOME AS A BELIEVER!  FURTHER STUDIES ARE COMING ON THIS TRUTH. </a:t>
            </a:r>
            <a:endParaRPr lang="en-US" sz="1600" i="1" dirty="0">
              <a:highlight>
                <a:srgbClr val="FFFF00"/>
              </a:highlight>
            </a:endParaRPr>
          </a:p>
        </p:txBody>
      </p:sp>
      <p:sp>
        <p:nvSpPr>
          <p:cNvPr id="229" name="TextShape 3"/>
          <p:cNvSpPr txBox="1"/>
          <p:nvPr/>
        </p:nvSpPr>
        <p:spPr>
          <a:xfrm>
            <a:off x="6553080" y="6356520"/>
            <a:ext cx="2133360" cy="364680"/>
          </a:xfrm>
          <a:prstGeom prst="rect">
            <a:avLst/>
          </a:prstGeom>
          <a:noFill/>
          <a:ln>
            <a:noFill/>
          </a:ln>
        </p:spPr>
        <p:txBody>
          <a:bodyPr anchor="ctr"/>
          <a:lstStyle/>
          <a:p>
            <a:pPr algn="r">
              <a:lnSpc>
                <a:spcPct val="100000"/>
              </a:lnSpc>
            </a:pPr>
            <a:fld id="{0D40533D-0BAE-4294-8A63-813D94382923}" type="slidenum">
              <a:rPr lang="en-US" sz="1200" strike="noStrike" spc="-1">
                <a:solidFill>
                  <a:srgbClr val="8B8B8B"/>
                </a:solidFill>
                <a:uFill>
                  <a:solidFill>
                    <a:srgbClr val="FFFFFF"/>
                  </a:solidFill>
                </a:uFill>
                <a:latin typeface="Calibri"/>
              </a:rPr>
              <a:t>79</a:t>
            </a:fld>
            <a:endParaRPr/>
          </a:p>
        </p:txBody>
      </p:sp>
      <p:sp>
        <p:nvSpPr>
          <p:cNvPr id="230" name="TextShape 4"/>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2" name="Rectangle 1">
            <a:extLst>
              <a:ext uri="{FF2B5EF4-FFF2-40B4-BE49-F238E27FC236}">
                <a16:creationId xmlns:a16="http://schemas.microsoft.com/office/drawing/2014/main" id="{485B122B-9AB1-456C-BED1-EECCC3F5B319}"/>
              </a:ext>
            </a:extLst>
          </p:cNvPr>
          <p:cNvSpPr>
            <a:spLocks noChangeArrowheads="1"/>
          </p:cNvSpPr>
          <p:nvPr/>
        </p:nvSpPr>
        <p:spPr bwMode="auto">
          <a:xfrm>
            <a:off x="866775" y="4944844"/>
            <a:ext cx="403860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sng" strike="noStrike" cap="none" normalizeH="0" baseline="0" dirty="0">
                <a:ln>
                  <a:noFill/>
                </a:ln>
                <a:solidFill>
                  <a:srgbClr val="000000"/>
                </a:solidFill>
                <a:effectLst/>
                <a:latin typeface="Verdana" panose="020B0604030504040204" pitchFamily="34" charset="0"/>
                <a:hlinkClick r:id="rId3" tooltip="1 Corinthians 15:2 - By which also ye are saved, if ye keep in memory what I preached unto you, unless ye have believed in vain."/>
              </a:rPr>
              <a:t>1 Corinthians 15:2</a:t>
            </a:r>
            <a:r>
              <a:rPr kumimoji="0" lang="en-US" altLang="en-US" sz="1200" b="1" i="0" u="none" strike="noStrike" cap="none" normalizeH="0" baseline="0" dirty="0">
                <a:ln>
                  <a:noFill/>
                </a:ln>
                <a:solidFill>
                  <a:srgbClr val="000000"/>
                </a:solidFill>
                <a:effectLst/>
                <a:latin typeface="Verdana" panose="020B0604030504040204" pitchFamily="34" charset="0"/>
              </a:rPr>
              <a:t> </a:t>
            </a:r>
            <a:endParaRPr kumimoji="0" lang="en-US" altLang="en-US" sz="1200" b="0" i="0" u="none" strike="noStrike" cap="none" normalizeH="0" baseline="0" dirty="0">
              <a:ln>
                <a:noFill/>
              </a:ln>
              <a:solidFill>
                <a:srgbClr val="000000"/>
              </a:solidFill>
              <a:effectLst/>
              <a:latin typeface="Verdana" panose="020B0604030504040204" pitchFamily="34" charset="0"/>
            </a:endParaRP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Verdana" panose="020B0604030504040204" pitchFamily="34" charset="0"/>
              </a:rPr>
              <a:t>By which also ye are saved, if ye keep in memory what I preached unto you, unless ye have believed in vain.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5576002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155" name="TextShape 2"/>
          <p:cNvSpPr txBox="1"/>
          <p:nvPr/>
        </p:nvSpPr>
        <p:spPr>
          <a:xfrm>
            <a:off x="6553080" y="6356520"/>
            <a:ext cx="2133360" cy="364680"/>
          </a:xfrm>
          <a:prstGeom prst="rect">
            <a:avLst/>
          </a:prstGeom>
          <a:noFill/>
          <a:ln>
            <a:noFill/>
          </a:ln>
        </p:spPr>
        <p:txBody>
          <a:bodyPr anchor="ctr"/>
          <a:lstStyle/>
          <a:p>
            <a:pPr algn="r">
              <a:lnSpc>
                <a:spcPct val="100000"/>
              </a:lnSpc>
            </a:pPr>
            <a:fld id="{0AFFDF2B-FBFB-430B-87E3-FB743C2EEDD8}" type="slidenum">
              <a:rPr lang="en-US" sz="1200" strike="noStrike" spc="-1">
                <a:solidFill>
                  <a:srgbClr val="8B8B8B"/>
                </a:solidFill>
                <a:uFill>
                  <a:solidFill>
                    <a:srgbClr val="FFFFFF"/>
                  </a:solidFill>
                </a:uFill>
                <a:latin typeface="Calibri"/>
              </a:rPr>
              <a:t>8</a:t>
            </a:fld>
            <a:endParaRPr/>
          </a:p>
        </p:txBody>
      </p:sp>
      <p:sp>
        <p:nvSpPr>
          <p:cNvPr id="156" name="CustomShape 3"/>
          <p:cNvSpPr/>
          <p:nvPr/>
        </p:nvSpPr>
        <p:spPr>
          <a:xfrm>
            <a:off x="485775" y="466845"/>
            <a:ext cx="8152920" cy="5867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2400" b="1" strike="noStrike" spc="-1" dirty="0">
                <a:solidFill>
                  <a:srgbClr val="9C4700"/>
                </a:solidFill>
                <a:uFill>
                  <a:solidFill>
                    <a:srgbClr val="FFFFFF"/>
                  </a:solidFill>
                </a:uFill>
                <a:latin typeface="Calibri"/>
              </a:rPr>
              <a:t>CHAPTER 1. </a:t>
            </a:r>
            <a:endParaRPr dirty="0"/>
          </a:p>
          <a:p>
            <a:pPr marL="285840" indent="-285480" algn="just">
              <a:lnSpc>
                <a:spcPct val="100000"/>
              </a:lnSpc>
              <a:buFont typeface="Arial"/>
              <a:buChar char="•"/>
            </a:pPr>
            <a:r>
              <a:rPr lang="en-US" sz="1800" b="1" strike="noStrike" spc="-1" dirty="0">
                <a:solidFill>
                  <a:srgbClr val="9C4700"/>
                </a:solidFill>
                <a:uFill>
                  <a:solidFill>
                    <a:srgbClr val="FFFFFF"/>
                  </a:solidFill>
                </a:uFill>
                <a:latin typeface="Calibri"/>
              </a:rPr>
              <a:t>JUDAH IS NOW UNDER GODS JUDGEMENT AND IS GIVEN OVER TO THE ENEMY OF BABYLON </a:t>
            </a:r>
            <a:endParaRPr dirty="0"/>
          </a:p>
          <a:p>
            <a:pPr algn="just">
              <a:lnSpc>
                <a:spcPct val="100000"/>
              </a:lnSpc>
            </a:pPr>
            <a:r>
              <a:rPr lang="en-US" sz="1800" u="sng" strike="noStrike" spc="-1" dirty="0">
                <a:solidFill>
                  <a:srgbClr val="0000FF"/>
                </a:solidFill>
                <a:uFill>
                  <a:solidFill>
                    <a:srgbClr val="FFFFFF"/>
                  </a:solidFill>
                </a:uFill>
                <a:latin typeface="Calibri"/>
                <a:hlinkClick r:id="rId2"/>
              </a:rPr>
              <a:t>DANIEL 1:1 </a:t>
            </a:r>
            <a:r>
              <a:rPr lang="en-US" sz="1800" strike="noStrike" spc="-1" dirty="0">
                <a:solidFill>
                  <a:srgbClr val="000000"/>
                </a:solidFill>
                <a:uFill>
                  <a:solidFill>
                    <a:srgbClr val="FFFFFF"/>
                  </a:solidFill>
                </a:uFill>
                <a:latin typeface="Calibri"/>
              </a:rPr>
              <a:t>In the third year of the reign of Jehoiakim king of Judah came Nebuchadnezzar king of Babylon unto Jerusalem, and besieged it.</a:t>
            </a:r>
            <a:endParaRPr dirty="0"/>
          </a:p>
          <a:p>
            <a:pPr algn="just">
              <a:lnSpc>
                <a:spcPct val="100000"/>
              </a:lnSpc>
            </a:pPr>
            <a:r>
              <a:rPr lang="en-US" sz="1800" u="sng" strike="noStrike" spc="-1" dirty="0">
                <a:solidFill>
                  <a:srgbClr val="0000FF"/>
                </a:solidFill>
                <a:uFill>
                  <a:solidFill>
                    <a:srgbClr val="FFFFFF"/>
                  </a:solidFill>
                </a:uFill>
                <a:latin typeface="Calibri"/>
                <a:hlinkClick r:id="rId3"/>
              </a:rPr>
              <a:t>2 </a:t>
            </a:r>
            <a:r>
              <a:rPr lang="en-US" sz="1800" strike="noStrike" spc="-1" dirty="0">
                <a:solidFill>
                  <a:srgbClr val="000000"/>
                </a:solidFill>
                <a:highlight>
                  <a:srgbClr val="FFFF00"/>
                </a:highlight>
                <a:uFill>
                  <a:solidFill>
                    <a:srgbClr val="FFFFFF"/>
                  </a:solidFill>
                </a:uFill>
                <a:latin typeface="Calibri"/>
              </a:rPr>
              <a:t>And the Lord gave Jehoiakim king of Judah into his hand</a:t>
            </a:r>
            <a:r>
              <a:rPr lang="en-US" sz="1800" strike="noStrike" spc="-1" dirty="0">
                <a:solidFill>
                  <a:srgbClr val="000000"/>
                </a:solidFill>
                <a:uFill>
                  <a:solidFill>
                    <a:srgbClr val="FFFFFF"/>
                  </a:solidFill>
                </a:uFill>
                <a:latin typeface="Calibri"/>
              </a:rPr>
              <a:t>, with part of the vessels of the house of God: which he carried into the land of Shinar to the house of his god; and he brought the vessels into the treasure house of his god.</a:t>
            </a:r>
            <a:endParaRPr dirty="0"/>
          </a:p>
          <a:p>
            <a:pPr marL="285840" indent="-285480" algn="just">
              <a:lnSpc>
                <a:spcPct val="100000"/>
              </a:lnSpc>
              <a:buFont typeface="Arial"/>
              <a:buChar char="•"/>
            </a:pPr>
            <a:r>
              <a:rPr lang="en-US" sz="1800" b="1" strike="noStrike" spc="-1" dirty="0">
                <a:solidFill>
                  <a:srgbClr val="9C4700"/>
                </a:solidFill>
                <a:uFill>
                  <a:solidFill>
                    <a:srgbClr val="FFFFFF"/>
                  </a:solidFill>
                </a:uFill>
                <a:latin typeface="Calibri"/>
              </a:rPr>
              <a:t>DANIEL AND HIS THREE FRIENDS WERE OF THE CHOICE OF ISRAEL, OF EITHER THE KINGS SEED OR THE PRINCES OF ISRAEL AND OF THOSE WHO ALREADY HAD MADE THE EFFORTS TO EDUCATE THEMSELVES.</a:t>
            </a:r>
            <a:endParaRPr dirty="0"/>
          </a:p>
          <a:p>
            <a:pPr algn="just">
              <a:lnSpc>
                <a:spcPct val="100000"/>
              </a:lnSpc>
            </a:pPr>
            <a:r>
              <a:rPr lang="en-US" sz="1800" u="sng" strike="noStrike" spc="-1" dirty="0">
                <a:solidFill>
                  <a:srgbClr val="0000FF"/>
                </a:solidFill>
                <a:uFill>
                  <a:solidFill>
                    <a:srgbClr val="FFFFFF"/>
                  </a:solidFill>
                </a:uFill>
                <a:latin typeface="Calibri"/>
                <a:hlinkClick r:id="rId4"/>
              </a:rPr>
              <a:t>3 </a:t>
            </a:r>
            <a:r>
              <a:rPr lang="en-US" sz="1800" strike="noStrike" spc="-1" dirty="0">
                <a:solidFill>
                  <a:srgbClr val="000000"/>
                </a:solidFill>
                <a:uFill>
                  <a:solidFill>
                    <a:srgbClr val="FFFFFF"/>
                  </a:solidFill>
                </a:uFill>
                <a:latin typeface="Calibri"/>
              </a:rPr>
              <a:t>And the king </a:t>
            </a:r>
            <a:r>
              <a:rPr lang="en-US" sz="1800" strike="noStrike" spc="-1" dirty="0" err="1">
                <a:solidFill>
                  <a:srgbClr val="000000"/>
                </a:solidFill>
                <a:uFill>
                  <a:solidFill>
                    <a:srgbClr val="FFFFFF"/>
                  </a:solidFill>
                </a:uFill>
                <a:latin typeface="Calibri"/>
              </a:rPr>
              <a:t>spake</a:t>
            </a:r>
            <a:r>
              <a:rPr lang="en-US" sz="1800" strike="noStrike" spc="-1" dirty="0">
                <a:solidFill>
                  <a:srgbClr val="000000"/>
                </a:solidFill>
                <a:uFill>
                  <a:solidFill>
                    <a:srgbClr val="FFFFFF"/>
                  </a:solidFill>
                </a:uFill>
                <a:latin typeface="Calibri"/>
              </a:rPr>
              <a:t> unto Ashpenaz the master of his eunuchs, that he should bring </a:t>
            </a:r>
            <a:r>
              <a:rPr lang="en-US" sz="1800" i="1" strike="noStrike" spc="-1" dirty="0">
                <a:solidFill>
                  <a:srgbClr val="000000"/>
                </a:solidFill>
                <a:highlight>
                  <a:srgbClr val="FFFF00"/>
                </a:highlight>
                <a:uFill>
                  <a:solidFill>
                    <a:srgbClr val="FFFFFF"/>
                  </a:solidFill>
                </a:uFill>
                <a:latin typeface="Calibri"/>
              </a:rPr>
              <a:t>certain</a:t>
            </a:r>
            <a:r>
              <a:rPr lang="en-US" sz="1800" strike="noStrike" spc="-1" dirty="0">
                <a:solidFill>
                  <a:srgbClr val="000000"/>
                </a:solidFill>
                <a:highlight>
                  <a:srgbClr val="FFFF00"/>
                </a:highlight>
                <a:uFill>
                  <a:solidFill>
                    <a:srgbClr val="FFFFFF"/>
                  </a:solidFill>
                </a:uFill>
                <a:latin typeface="Calibri"/>
              </a:rPr>
              <a:t> of the children of Israel, and of the king's seed, and of the prince</a:t>
            </a:r>
            <a:r>
              <a:rPr lang="en-US" sz="1800" strike="noStrike" spc="-1" dirty="0">
                <a:solidFill>
                  <a:srgbClr val="000000"/>
                </a:solidFill>
                <a:uFill>
                  <a:solidFill>
                    <a:srgbClr val="FFFFFF"/>
                  </a:solidFill>
                </a:uFill>
                <a:latin typeface="Calibri"/>
              </a:rPr>
              <a:t>s;</a:t>
            </a:r>
            <a:endParaRPr dirty="0"/>
          </a:p>
          <a:p>
            <a:pPr algn="just">
              <a:lnSpc>
                <a:spcPct val="100000"/>
              </a:lnSpc>
            </a:pPr>
            <a:r>
              <a:rPr lang="en-US" sz="1800" u="sng" strike="noStrike" spc="-1" dirty="0">
                <a:solidFill>
                  <a:srgbClr val="0000FF"/>
                </a:solidFill>
                <a:uFill>
                  <a:solidFill>
                    <a:srgbClr val="FFFFFF"/>
                  </a:solidFill>
                </a:uFill>
                <a:latin typeface="Calibri"/>
                <a:hlinkClick r:id="rId5"/>
              </a:rPr>
              <a:t>4 </a:t>
            </a:r>
            <a:r>
              <a:rPr lang="en-US" sz="1800" strike="noStrike" spc="-1" dirty="0">
                <a:solidFill>
                  <a:srgbClr val="000000"/>
                </a:solidFill>
                <a:uFill>
                  <a:solidFill>
                    <a:srgbClr val="FFFFFF"/>
                  </a:solidFill>
                </a:uFill>
                <a:latin typeface="Calibri"/>
              </a:rPr>
              <a:t>Children in whom </a:t>
            </a:r>
            <a:r>
              <a:rPr lang="en-US" sz="1800" i="1" strike="noStrike" spc="-1" dirty="0">
                <a:solidFill>
                  <a:srgbClr val="000000"/>
                </a:solidFill>
                <a:highlight>
                  <a:srgbClr val="FFFF00"/>
                </a:highlight>
                <a:uFill>
                  <a:solidFill>
                    <a:srgbClr val="FFFFFF"/>
                  </a:solidFill>
                </a:uFill>
                <a:latin typeface="Calibri"/>
              </a:rPr>
              <a:t>was</a:t>
            </a:r>
            <a:r>
              <a:rPr lang="en-US" sz="1800" strike="noStrike" spc="-1" dirty="0">
                <a:solidFill>
                  <a:srgbClr val="000000"/>
                </a:solidFill>
                <a:highlight>
                  <a:srgbClr val="FFFF00"/>
                </a:highlight>
                <a:uFill>
                  <a:solidFill>
                    <a:srgbClr val="FFFFFF"/>
                  </a:solidFill>
                </a:uFill>
                <a:latin typeface="Calibri"/>
              </a:rPr>
              <a:t> no blemish, but well </a:t>
            </a:r>
            <a:r>
              <a:rPr lang="en-US" sz="1800" strike="noStrike" spc="-1" dirty="0" err="1">
                <a:solidFill>
                  <a:srgbClr val="000000"/>
                </a:solidFill>
                <a:highlight>
                  <a:srgbClr val="FFFF00"/>
                </a:highlight>
                <a:uFill>
                  <a:solidFill>
                    <a:srgbClr val="FFFFFF"/>
                  </a:solidFill>
                </a:uFill>
                <a:latin typeface="Calibri"/>
              </a:rPr>
              <a:t>favoured</a:t>
            </a:r>
            <a:r>
              <a:rPr lang="en-US" sz="1800" strike="noStrike" spc="-1" dirty="0">
                <a:solidFill>
                  <a:srgbClr val="000000"/>
                </a:solidFill>
                <a:highlight>
                  <a:srgbClr val="FFFF00"/>
                </a:highlight>
                <a:uFill>
                  <a:solidFill>
                    <a:srgbClr val="FFFFFF"/>
                  </a:solidFill>
                </a:uFill>
                <a:latin typeface="Calibri"/>
              </a:rPr>
              <a:t>, and </a:t>
            </a:r>
            <a:r>
              <a:rPr lang="en-US" sz="1800" strike="noStrike" spc="-1" dirty="0" err="1">
                <a:solidFill>
                  <a:srgbClr val="000000"/>
                </a:solidFill>
                <a:highlight>
                  <a:srgbClr val="FFFF00"/>
                </a:highlight>
                <a:uFill>
                  <a:solidFill>
                    <a:srgbClr val="FFFFFF"/>
                  </a:solidFill>
                </a:uFill>
                <a:latin typeface="Calibri"/>
              </a:rPr>
              <a:t>skilful</a:t>
            </a:r>
            <a:r>
              <a:rPr lang="en-US" sz="1800" strike="noStrike" spc="-1" dirty="0">
                <a:solidFill>
                  <a:srgbClr val="000000"/>
                </a:solidFill>
                <a:highlight>
                  <a:srgbClr val="FFFF00"/>
                </a:highlight>
                <a:uFill>
                  <a:solidFill>
                    <a:srgbClr val="FFFFFF"/>
                  </a:solidFill>
                </a:uFill>
                <a:latin typeface="Calibri"/>
              </a:rPr>
              <a:t> in all wisdom, and cunning in knowledge, and understanding science,</a:t>
            </a:r>
            <a:r>
              <a:rPr lang="en-US" sz="1800" strike="noStrike" spc="-1" dirty="0">
                <a:solidFill>
                  <a:srgbClr val="000000"/>
                </a:solidFill>
                <a:uFill>
                  <a:solidFill>
                    <a:srgbClr val="FFFFFF"/>
                  </a:solidFill>
                </a:uFill>
                <a:latin typeface="Calibri"/>
              </a:rPr>
              <a:t> and such as </a:t>
            </a:r>
            <a:r>
              <a:rPr lang="en-US" sz="1800" i="1" strike="noStrike" spc="-1" dirty="0">
                <a:solidFill>
                  <a:srgbClr val="000000"/>
                </a:solidFill>
                <a:uFill>
                  <a:solidFill>
                    <a:srgbClr val="FFFFFF"/>
                  </a:solidFill>
                </a:uFill>
                <a:latin typeface="Calibri"/>
              </a:rPr>
              <a:t>had</a:t>
            </a:r>
            <a:r>
              <a:rPr lang="en-US" sz="1800" strike="noStrike" spc="-1" dirty="0">
                <a:solidFill>
                  <a:srgbClr val="000000"/>
                </a:solidFill>
                <a:uFill>
                  <a:solidFill>
                    <a:srgbClr val="FFFFFF"/>
                  </a:solidFill>
                </a:uFill>
                <a:latin typeface="Calibri"/>
              </a:rPr>
              <a:t> ability in them to stand in the king's palace, and whom they might teach the learning and the tongue of the Chaldeans.</a:t>
            </a:r>
            <a:endParaRPr dirty="0"/>
          </a:p>
          <a:p>
            <a:pPr marL="285840" indent="-285480" algn="just">
              <a:lnSpc>
                <a:spcPct val="100000"/>
              </a:lnSpc>
              <a:buFont typeface="Arial"/>
              <a:buChar char="•"/>
            </a:pPr>
            <a:r>
              <a:rPr lang="en-US" sz="1800" b="1" strike="noStrike" spc="-1" dirty="0">
                <a:solidFill>
                  <a:srgbClr val="9C4700"/>
                </a:solidFill>
                <a:uFill>
                  <a:solidFill>
                    <a:srgbClr val="FFFFFF"/>
                  </a:solidFill>
                </a:uFill>
                <a:latin typeface="Calibri"/>
              </a:rPr>
              <a:t>DANIEL AND HIS FRIENDS ARE TESTED AND HE PURPOSES IN HIS HEART TO NOT BE DEFILED WITH THE KINGS MEAT AND DRINK.  HE AND HIS FRIENDS WERE OBVIOUSLY SET APART ALREADY TO HAVE BEEN CHOSEN FOR LEADERSHIP. </a:t>
            </a:r>
            <a:r>
              <a:rPr lang="en-US" b="1" i="1" spc="-1" dirty="0">
                <a:uFill>
                  <a:solidFill>
                    <a:srgbClr val="FFFFFF"/>
                  </a:solidFill>
                </a:uFill>
                <a:latin typeface="Calibri"/>
              </a:rPr>
              <a:t>THIS IS THE FIRST OF 3 TYPES OF TESTING DANIEL WILL FACE: TESTING AS A GROUP.</a:t>
            </a:r>
            <a:endParaRPr b="1" i="1"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1" name="Picture 12"/>
          <p:cNvPicPr/>
          <p:nvPr/>
        </p:nvPicPr>
        <p:blipFill>
          <a:blip r:embed="rId2"/>
          <a:stretch/>
        </p:blipFill>
        <p:spPr>
          <a:xfrm>
            <a:off x="4414125" y="427755"/>
            <a:ext cx="4282200" cy="4914720"/>
          </a:xfrm>
          <a:prstGeom prst="rect">
            <a:avLst/>
          </a:prstGeom>
          <a:gradFill>
            <a:gsLst>
              <a:gs pos="72000">
                <a:schemeClr val="accent1">
                  <a:lumMod val="45000"/>
                  <a:lumOff val="55000"/>
                </a:schemeClr>
              </a:gs>
              <a:gs pos="55000">
                <a:schemeClr val="accent1">
                  <a:lumMod val="30000"/>
                  <a:lumOff val="70000"/>
                </a:schemeClr>
              </a:gs>
            </a:gsLst>
            <a:lin ang="5400000" scaled="1"/>
          </a:gradFill>
          <a:ln>
            <a:noFill/>
          </a:ln>
          <a:effectLst>
            <a:softEdge rad="558800"/>
          </a:effectLst>
        </p:spPr>
      </p:pic>
      <p:sp>
        <p:nvSpPr>
          <p:cNvPr id="233" name="CustomShape 1"/>
          <p:cNvSpPr/>
          <p:nvPr/>
        </p:nvSpPr>
        <p:spPr>
          <a:xfrm>
            <a:off x="-416880" y="685800"/>
            <a:ext cx="6395760" cy="76212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4400" b="1" strike="noStrike" spc="-1">
                <a:solidFill>
                  <a:srgbClr val="555555"/>
                </a:solidFill>
                <a:uFill>
                  <a:solidFill>
                    <a:srgbClr val="FFFFFF"/>
                  </a:solidFill>
                </a:uFill>
                <a:latin typeface="Calibri"/>
              </a:rPr>
              <a:t>THE FOURTH BEAST</a:t>
            </a:r>
            <a:endParaRPr/>
          </a:p>
        </p:txBody>
      </p:sp>
      <p:sp>
        <p:nvSpPr>
          <p:cNvPr id="234" name="CustomShape 2"/>
          <p:cNvSpPr/>
          <p:nvPr/>
        </p:nvSpPr>
        <p:spPr>
          <a:xfrm>
            <a:off x="740430" y="2008814"/>
            <a:ext cx="3088620" cy="275368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indent="-216000" algn="just">
              <a:lnSpc>
                <a:spcPct val="100000"/>
              </a:lnSpc>
              <a:buFont typeface="Arial"/>
              <a:buChar char="•"/>
            </a:pPr>
            <a:r>
              <a:rPr lang="en-US" sz="2000" strike="noStrike" spc="-1" dirty="0">
                <a:solidFill>
                  <a:srgbClr val="000000"/>
                </a:solidFill>
                <a:uFill>
                  <a:solidFill>
                    <a:srgbClr val="FFFFFF"/>
                  </a:solidFill>
                </a:uFill>
                <a:latin typeface="Calibri" panose="020F0502020204030204" pitchFamily="34" charset="0"/>
                <a:cs typeface="Calibri" panose="020F0502020204030204" pitchFamily="34" charset="0"/>
              </a:rPr>
              <a:t>THE KINGDOM OF AGGRESSION       OF </a:t>
            </a:r>
            <a:r>
              <a:rPr lang="en-US" sz="2000" spc="-1" dirty="0">
                <a:solidFill>
                  <a:srgbClr val="000000"/>
                </a:solidFill>
                <a:uFill>
                  <a:solidFill>
                    <a:srgbClr val="FFFFFF"/>
                  </a:solidFill>
                </a:uFill>
                <a:latin typeface="Calibri" panose="020F0502020204030204" pitchFamily="34" charset="0"/>
                <a:cs typeface="Calibri" panose="020F0502020204030204" pitchFamily="34" charset="0"/>
              </a:rPr>
              <a:t>THE </a:t>
            </a:r>
            <a:r>
              <a:rPr lang="en-US" sz="2000" strike="noStrike" spc="-1" dirty="0">
                <a:solidFill>
                  <a:srgbClr val="000000"/>
                </a:solidFill>
                <a:uFill>
                  <a:solidFill>
                    <a:srgbClr val="FFFFFF"/>
                  </a:solidFill>
                </a:uFill>
                <a:latin typeface="Calibri" panose="020F0502020204030204" pitchFamily="34" charset="0"/>
                <a:cs typeface="Calibri" panose="020F0502020204030204" pitchFamily="34" charset="0"/>
              </a:rPr>
              <a:t>FLESH</a:t>
            </a:r>
            <a:endParaRPr sz="2000" dirty="0">
              <a:latin typeface="Calibri" panose="020F0502020204030204" pitchFamily="34" charset="0"/>
              <a:cs typeface="Calibri" panose="020F0502020204030204" pitchFamily="34" charset="0"/>
            </a:endParaRPr>
          </a:p>
          <a:p>
            <a:pPr indent="-216000" algn="just">
              <a:lnSpc>
                <a:spcPct val="100000"/>
              </a:lnSpc>
              <a:buFont typeface="Arial"/>
              <a:buChar char="•"/>
            </a:pPr>
            <a:r>
              <a:rPr lang="en-US" sz="2000" strike="noStrike" spc="-1" dirty="0">
                <a:solidFill>
                  <a:srgbClr val="000000"/>
                </a:solidFill>
                <a:uFill>
                  <a:solidFill>
                    <a:srgbClr val="FFFFFF"/>
                  </a:solidFill>
                </a:uFill>
                <a:latin typeface="Calibri" panose="020F0502020204030204" pitchFamily="34" charset="0"/>
                <a:cs typeface="Calibri" panose="020F0502020204030204" pitchFamily="34" charset="0"/>
              </a:rPr>
              <a:t>KINGDOM OF AFFECTION OF </a:t>
            </a:r>
            <a:r>
              <a:rPr lang="en-US" sz="2000" spc="-1" dirty="0">
                <a:solidFill>
                  <a:srgbClr val="000000"/>
                </a:solidFill>
                <a:uFill>
                  <a:solidFill>
                    <a:srgbClr val="FFFFFF"/>
                  </a:solidFill>
                </a:uFill>
                <a:latin typeface="Calibri" panose="020F0502020204030204" pitchFamily="34" charset="0"/>
                <a:cs typeface="Calibri" panose="020F0502020204030204" pitchFamily="34" charset="0"/>
              </a:rPr>
              <a:t>MIND </a:t>
            </a:r>
          </a:p>
          <a:p>
            <a:pPr indent="-216000" algn="just">
              <a:lnSpc>
                <a:spcPct val="100000"/>
              </a:lnSpc>
              <a:buFont typeface="Arial"/>
              <a:buChar char="•"/>
            </a:pPr>
            <a:r>
              <a:rPr lang="en-US" sz="2000" i="1" spc="-1" dirty="0">
                <a:solidFill>
                  <a:srgbClr val="000000"/>
                </a:solidFill>
                <a:highlight>
                  <a:srgbClr val="FFFF00"/>
                </a:highlight>
                <a:uFill>
                  <a:solidFill>
                    <a:srgbClr val="FFFFFF"/>
                  </a:solidFill>
                </a:uFill>
                <a:latin typeface="Calibri" panose="020F0502020204030204" pitchFamily="34" charset="0"/>
                <a:cs typeface="Calibri" panose="020F0502020204030204" pitchFamily="34" charset="0"/>
              </a:rPr>
              <a:t>THIS IS THE FOURTH KINGDOM OF OUR MIND THAT WE MUST OVERCOME AS A BELIEVER!  FURTHER STUDIES ARE COMING ON THIS TRUTH. </a:t>
            </a:r>
            <a:endParaRPr lang="en-US" sz="2000" i="1" dirty="0">
              <a:highlight>
                <a:srgbClr val="FFFF00"/>
              </a:highlight>
              <a:latin typeface="Calibri" panose="020F0502020204030204" pitchFamily="34" charset="0"/>
              <a:cs typeface="Calibri" panose="020F0502020204030204" pitchFamily="34" charset="0"/>
            </a:endParaRPr>
          </a:p>
          <a:p>
            <a:pPr indent="-216000">
              <a:lnSpc>
                <a:spcPct val="100000"/>
              </a:lnSpc>
              <a:buFont typeface="Arial"/>
              <a:buChar char="•"/>
            </a:pPr>
            <a:endParaRPr dirty="0"/>
          </a:p>
        </p:txBody>
      </p:sp>
      <p:sp>
        <p:nvSpPr>
          <p:cNvPr id="235" name="TextShape 3"/>
          <p:cNvSpPr txBox="1"/>
          <p:nvPr/>
        </p:nvSpPr>
        <p:spPr>
          <a:xfrm>
            <a:off x="6553080" y="6356520"/>
            <a:ext cx="2133360" cy="364680"/>
          </a:xfrm>
          <a:prstGeom prst="rect">
            <a:avLst/>
          </a:prstGeom>
          <a:noFill/>
          <a:ln>
            <a:noFill/>
          </a:ln>
        </p:spPr>
        <p:txBody>
          <a:bodyPr anchor="ctr"/>
          <a:lstStyle/>
          <a:p>
            <a:pPr algn="r">
              <a:lnSpc>
                <a:spcPct val="100000"/>
              </a:lnSpc>
            </a:pPr>
            <a:fld id="{E08E15E7-E593-43F3-9567-E25762AA6D95}" type="slidenum">
              <a:rPr lang="en-US" sz="1200" strike="noStrike" spc="-1">
                <a:solidFill>
                  <a:srgbClr val="8B8B8B"/>
                </a:solidFill>
                <a:uFill>
                  <a:solidFill>
                    <a:srgbClr val="FFFFFF"/>
                  </a:solidFill>
                </a:uFill>
                <a:latin typeface="Calibri"/>
              </a:rPr>
              <a:t>80</a:t>
            </a:fld>
            <a:endParaRPr/>
          </a:p>
        </p:txBody>
      </p:sp>
      <p:sp>
        <p:nvSpPr>
          <p:cNvPr id="236" name="TextShape 4"/>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2" name="Rectangle 1">
            <a:extLst>
              <a:ext uri="{FF2B5EF4-FFF2-40B4-BE49-F238E27FC236}">
                <a16:creationId xmlns:a16="http://schemas.microsoft.com/office/drawing/2014/main" id="{E3B57ED6-0420-4D5F-9209-4A2D6F441329}"/>
              </a:ext>
            </a:extLst>
          </p:cNvPr>
          <p:cNvSpPr>
            <a:spLocks noChangeArrowheads="1"/>
          </p:cNvSpPr>
          <p:nvPr/>
        </p:nvSpPr>
        <p:spPr bwMode="auto">
          <a:xfrm>
            <a:off x="4429125" y="5092869"/>
            <a:ext cx="455295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sng" strike="noStrike" cap="none" normalizeH="0" baseline="0" dirty="0">
                <a:ln>
                  <a:noFill/>
                </a:ln>
                <a:solidFill>
                  <a:srgbClr val="000000"/>
                </a:solidFill>
                <a:effectLst/>
                <a:latin typeface="Verdana" panose="020B0604030504040204" pitchFamily="34" charset="0"/>
                <a:hlinkClick r:id="rId3" tooltip="Colossians 3:2 - Set your affection on things above, not on things on the earth."/>
              </a:rPr>
              <a:t>Colossians 3:2</a:t>
            </a:r>
            <a:r>
              <a:rPr kumimoji="0" lang="en-US" altLang="en-US" sz="1400" b="1" i="0" u="none" strike="noStrike" cap="none" normalizeH="0" baseline="0" dirty="0">
                <a:ln>
                  <a:noFill/>
                </a:ln>
                <a:solidFill>
                  <a:srgbClr val="000000"/>
                </a:solidFill>
                <a:effectLst/>
                <a:latin typeface="Verdana" panose="020B0604030504040204" pitchFamily="34" charset="0"/>
              </a:rPr>
              <a:t> </a:t>
            </a:r>
            <a:r>
              <a:rPr kumimoji="0" lang="en-US" altLang="en-US" sz="1000" b="0" i="0" u="none" strike="noStrike" cap="none" normalizeH="0" baseline="0" dirty="0">
                <a:ln>
                  <a:noFill/>
                </a:ln>
                <a:solidFill>
                  <a:srgbClr val="999999"/>
                </a:solidFill>
                <a:effectLst/>
                <a:latin typeface="Verdana" panose="020B0604030504040204" pitchFamily="34" charset="0"/>
              </a:rPr>
              <a:t>|</a:t>
            </a:r>
            <a:r>
              <a:rPr kumimoji="0" lang="en-US" altLang="en-US" sz="1400" b="0" i="0" u="none" strike="noStrike" cap="none" normalizeH="0" baseline="0" dirty="0">
                <a:ln>
                  <a:noFill/>
                </a:ln>
                <a:solidFill>
                  <a:srgbClr val="000000"/>
                </a:solidFill>
                <a:effectLst/>
                <a:latin typeface="Verdana" panose="020B0604030504040204" pitchFamily="34" charset="0"/>
              </a:rPr>
              <a:t>Set your affection on things above, not on things on the earth.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6898904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a:extLst>
              <a:ext uri="{FF2B5EF4-FFF2-40B4-BE49-F238E27FC236}">
                <a16:creationId xmlns:a16="http://schemas.microsoft.com/office/drawing/2014/main" id="{279D3D15-780A-4841-91F1-A111F59AEC84}"/>
              </a:ext>
            </a:extLst>
          </p:cNvPr>
          <p:cNvSpPr txBox="1"/>
          <p:nvPr/>
        </p:nvSpPr>
        <p:spPr>
          <a:xfrm>
            <a:off x="4597317" y="4343400"/>
            <a:ext cx="4127583" cy="2031325"/>
          </a:xfrm>
          <a:prstGeom prst="rect">
            <a:avLst/>
          </a:prstGeom>
          <a:solidFill>
            <a:schemeClr val="accent3">
              <a:lumMod val="60000"/>
              <a:lumOff val="40000"/>
            </a:schemeClr>
          </a:solidFill>
        </p:spPr>
        <p:txBody>
          <a:bodyPr wrap="square" rtlCol="0">
            <a:spAutoFit/>
          </a:bodyPr>
          <a:lstStyle/>
          <a:p>
            <a:endParaRPr lang="en-US" dirty="0"/>
          </a:p>
          <a:p>
            <a:endParaRPr lang="en-US" dirty="0"/>
          </a:p>
          <a:p>
            <a:endParaRPr lang="en-US" dirty="0"/>
          </a:p>
          <a:p>
            <a:endParaRPr lang="en-US" dirty="0"/>
          </a:p>
          <a:p>
            <a:endParaRPr lang="en-US" dirty="0"/>
          </a:p>
          <a:p>
            <a:endParaRPr lang="en-US" dirty="0"/>
          </a:p>
          <a:p>
            <a:pPr algn="r"/>
            <a:r>
              <a:rPr lang="en-US" dirty="0"/>
              <a:t>                               EZEKIEL</a:t>
            </a:r>
          </a:p>
        </p:txBody>
      </p:sp>
      <p:sp>
        <p:nvSpPr>
          <p:cNvPr id="26" name="TextBox 25">
            <a:extLst>
              <a:ext uri="{FF2B5EF4-FFF2-40B4-BE49-F238E27FC236}">
                <a16:creationId xmlns:a16="http://schemas.microsoft.com/office/drawing/2014/main" id="{B5B19FB2-E210-4785-ABE6-81C0437D59D3}"/>
              </a:ext>
            </a:extLst>
          </p:cNvPr>
          <p:cNvSpPr txBox="1"/>
          <p:nvPr/>
        </p:nvSpPr>
        <p:spPr>
          <a:xfrm>
            <a:off x="4462350" y="4337997"/>
            <a:ext cx="3026662" cy="2031325"/>
          </a:xfrm>
          <a:prstGeom prst="rect">
            <a:avLst/>
          </a:prstGeom>
          <a:solidFill>
            <a:schemeClr val="accent2">
              <a:lumMod val="75000"/>
            </a:schemeClr>
          </a:solidFill>
        </p:spPr>
        <p:txBody>
          <a:bodyPr wrap="square" rtlCol="0">
            <a:spAutoFit/>
          </a:bodyPr>
          <a:lstStyle/>
          <a:p>
            <a:endParaRPr lang="en-US" dirty="0"/>
          </a:p>
          <a:p>
            <a:endParaRPr lang="en-US" dirty="0"/>
          </a:p>
          <a:p>
            <a:endParaRPr lang="en-US" dirty="0"/>
          </a:p>
          <a:p>
            <a:endParaRPr lang="en-US" dirty="0"/>
          </a:p>
          <a:p>
            <a:endParaRPr lang="en-US" dirty="0"/>
          </a:p>
          <a:p>
            <a:endParaRPr lang="en-US" dirty="0"/>
          </a:p>
          <a:p>
            <a:r>
              <a:rPr lang="en-US" dirty="0"/>
              <a:t>                               DANIEL</a:t>
            </a:r>
          </a:p>
        </p:txBody>
      </p:sp>
      <p:sp>
        <p:nvSpPr>
          <p:cNvPr id="18" name="TextBox 17">
            <a:extLst>
              <a:ext uri="{FF2B5EF4-FFF2-40B4-BE49-F238E27FC236}">
                <a16:creationId xmlns:a16="http://schemas.microsoft.com/office/drawing/2014/main" id="{8211F4A5-C84B-48EA-BE0E-3D2075384C1A}"/>
              </a:ext>
            </a:extLst>
          </p:cNvPr>
          <p:cNvSpPr txBox="1"/>
          <p:nvPr/>
        </p:nvSpPr>
        <p:spPr>
          <a:xfrm>
            <a:off x="1345150" y="5621320"/>
            <a:ext cx="3121432" cy="369332"/>
          </a:xfrm>
          <a:prstGeom prst="rect">
            <a:avLst/>
          </a:prstGeom>
          <a:noFill/>
          <a:ln w="15875">
            <a:solidFill>
              <a:schemeClr val="tx1"/>
            </a:solidFill>
          </a:ln>
        </p:spPr>
        <p:txBody>
          <a:bodyPr wrap="square" rtlCol="0">
            <a:spAutoFit/>
          </a:bodyPr>
          <a:lstStyle/>
          <a:p>
            <a:r>
              <a:rPr lang="en-US" dirty="0"/>
              <a:t>JERUSALEM DEST. 586 BC</a:t>
            </a:r>
          </a:p>
        </p:txBody>
      </p:sp>
      <p:sp>
        <p:nvSpPr>
          <p:cNvPr id="17" name="TextBox 16">
            <a:extLst>
              <a:ext uri="{FF2B5EF4-FFF2-40B4-BE49-F238E27FC236}">
                <a16:creationId xmlns:a16="http://schemas.microsoft.com/office/drawing/2014/main" id="{337DF6C2-B68A-4031-9836-82CD96EC25EC}"/>
              </a:ext>
            </a:extLst>
          </p:cNvPr>
          <p:cNvSpPr txBox="1"/>
          <p:nvPr/>
        </p:nvSpPr>
        <p:spPr>
          <a:xfrm>
            <a:off x="1345150" y="5251988"/>
            <a:ext cx="3202672" cy="369332"/>
          </a:xfrm>
          <a:prstGeom prst="rect">
            <a:avLst/>
          </a:prstGeom>
          <a:noFill/>
          <a:ln w="15875">
            <a:solidFill>
              <a:schemeClr val="tx1"/>
            </a:solidFill>
          </a:ln>
        </p:spPr>
        <p:txBody>
          <a:bodyPr wrap="square" rtlCol="0">
            <a:spAutoFit/>
          </a:bodyPr>
          <a:lstStyle/>
          <a:p>
            <a:r>
              <a:rPr lang="en-US" dirty="0"/>
              <a:t>ZEDEKIAH  11 YRS   597 BC</a:t>
            </a:r>
          </a:p>
        </p:txBody>
      </p:sp>
      <p:sp>
        <p:nvSpPr>
          <p:cNvPr id="16" name="TextBox 15">
            <a:extLst>
              <a:ext uri="{FF2B5EF4-FFF2-40B4-BE49-F238E27FC236}">
                <a16:creationId xmlns:a16="http://schemas.microsoft.com/office/drawing/2014/main" id="{B5F65F34-6C23-490D-A3F4-E1D9D84ED768}"/>
              </a:ext>
            </a:extLst>
          </p:cNvPr>
          <p:cNvSpPr txBox="1"/>
          <p:nvPr/>
        </p:nvSpPr>
        <p:spPr>
          <a:xfrm>
            <a:off x="1345150" y="4882657"/>
            <a:ext cx="3236784" cy="369332"/>
          </a:xfrm>
          <a:prstGeom prst="rect">
            <a:avLst/>
          </a:prstGeom>
          <a:noFill/>
          <a:ln w="15875">
            <a:solidFill>
              <a:schemeClr val="tx1"/>
            </a:solidFill>
          </a:ln>
        </p:spPr>
        <p:txBody>
          <a:bodyPr wrap="square" rtlCol="0">
            <a:spAutoFit/>
          </a:bodyPr>
          <a:lstStyle/>
          <a:p>
            <a:r>
              <a:rPr lang="en-US" dirty="0"/>
              <a:t>JEHOIACHIN 3 MTH. 597 BC</a:t>
            </a:r>
          </a:p>
        </p:txBody>
      </p:sp>
      <p:sp>
        <p:nvSpPr>
          <p:cNvPr id="14" name="TextBox 13">
            <a:extLst>
              <a:ext uri="{FF2B5EF4-FFF2-40B4-BE49-F238E27FC236}">
                <a16:creationId xmlns:a16="http://schemas.microsoft.com/office/drawing/2014/main" id="{98339791-0122-465F-9DF8-4FDBB5909DE8}"/>
              </a:ext>
            </a:extLst>
          </p:cNvPr>
          <p:cNvSpPr txBox="1"/>
          <p:nvPr/>
        </p:nvSpPr>
        <p:spPr>
          <a:xfrm>
            <a:off x="1345150" y="4513325"/>
            <a:ext cx="3253968" cy="369332"/>
          </a:xfrm>
          <a:prstGeom prst="rect">
            <a:avLst/>
          </a:prstGeom>
          <a:noFill/>
          <a:ln w="15875">
            <a:solidFill>
              <a:schemeClr val="tx1"/>
            </a:solidFill>
          </a:ln>
        </p:spPr>
        <p:txBody>
          <a:bodyPr wrap="square" rtlCol="0">
            <a:spAutoFit/>
          </a:bodyPr>
          <a:lstStyle/>
          <a:p>
            <a:r>
              <a:rPr lang="en-US" dirty="0"/>
              <a:t>JEHOIKIM 11 YEARS 608 BC</a:t>
            </a:r>
          </a:p>
        </p:txBody>
      </p:sp>
      <p:sp>
        <p:nvSpPr>
          <p:cNvPr id="22" name="TextBox 21">
            <a:extLst>
              <a:ext uri="{FF2B5EF4-FFF2-40B4-BE49-F238E27FC236}">
                <a16:creationId xmlns:a16="http://schemas.microsoft.com/office/drawing/2014/main" id="{5492D07D-B0F2-4DD2-B2D2-2A4FCD1C5E60}"/>
              </a:ext>
            </a:extLst>
          </p:cNvPr>
          <p:cNvSpPr txBox="1"/>
          <p:nvPr/>
        </p:nvSpPr>
        <p:spPr>
          <a:xfrm>
            <a:off x="4454442" y="3774660"/>
            <a:ext cx="2225968" cy="2031325"/>
          </a:xfrm>
          <a:prstGeom prst="rect">
            <a:avLst/>
          </a:prstGeom>
          <a:solidFill>
            <a:srgbClr val="FFC000"/>
          </a:solidFill>
        </p:spPr>
        <p:txBody>
          <a:bodyPr wrap="square" rtlCol="0">
            <a:spAutoFit/>
          </a:bodyPr>
          <a:lstStyle/>
          <a:p>
            <a:endParaRPr lang="en-US" dirty="0"/>
          </a:p>
          <a:p>
            <a:endParaRPr lang="en-US" dirty="0"/>
          </a:p>
          <a:p>
            <a:endParaRPr lang="en-US" dirty="0"/>
          </a:p>
          <a:p>
            <a:endParaRPr lang="en-US" dirty="0"/>
          </a:p>
          <a:p>
            <a:endParaRPr lang="en-US" dirty="0"/>
          </a:p>
          <a:p>
            <a:endParaRPr lang="en-US" dirty="0"/>
          </a:p>
          <a:p>
            <a:r>
              <a:rPr lang="en-US" dirty="0"/>
              <a:t>JEREMIAH</a:t>
            </a:r>
          </a:p>
        </p:txBody>
      </p:sp>
      <p:sp>
        <p:nvSpPr>
          <p:cNvPr id="11" name="TextBox 10">
            <a:extLst>
              <a:ext uri="{FF2B5EF4-FFF2-40B4-BE49-F238E27FC236}">
                <a16:creationId xmlns:a16="http://schemas.microsoft.com/office/drawing/2014/main" id="{EE70A8D2-3FAF-40DE-92CB-DAA4E89B075E}"/>
              </a:ext>
            </a:extLst>
          </p:cNvPr>
          <p:cNvSpPr txBox="1"/>
          <p:nvPr/>
        </p:nvSpPr>
        <p:spPr>
          <a:xfrm>
            <a:off x="1345150" y="3774662"/>
            <a:ext cx="3206968" cy="369332"/>
          </a:xfrm>
          <a:prstGeom prst="rect">
            <a:avLst/>
          </a:prstGeom>
          <a:noFill/>
          <a:ln w="15875">
            <a:solidFill>
              <a:schemeClr val="tx1"/>
            </a:solidFill>
          </a:ln>
        </p:spPr>
        <p:txBody>
          <a:bodyPr wrap="square" rtlCol="0">
            <a:spAutoFit/>
          </a:bodyPr>
          <a:lstStyle/>
          <a:p>
            <a:r>
              <a:rPr lang="en-US" dirty="0"/>
              <a:t>JOSIAH  31 YEARS   638 BC</a:t>
            </a:r>
          </a:p>
        </p:txBody>
      </p:sp>
      <p:sp>
        <p:nvSpPr>
          <p:cNvPr id="12" name="TextBox 11">
            <a:extLst>
              <a:ext uri="{FF2B5EF4-FFF2-40B4-BE49-F238E27FC236}">
                <a16:creationId xmlns:a16="http://schemas.microsoft.com/office/drawing/2014/main" id="{9BD1625A-4AB0-43D8-B0BE-D4C3497C9DF0}"/>
              </a:ext>
            </a:extLst>
          </p:cNvPr>
          <p:cNvSpPr txBox="1"/>
          <p:nvPr/>
        </p:nvSpPr>
        <p:spPr>
          <a:xfrm>
            <a:off x="1345150" y="4143994"/>
            <a:ext cx="3198311" cy="369332"/>
          </a:xfrm>
          <a:prstGeom prst="rect">
            <a:avLst/>
          </a:prstGeom>
          <a:noFill/>
          <a:ln w="15875">
            <a:solidFill>
              <a:schemeClr val="tx1"/>
            </a:solidFill>
          </a:ln>
        </p:spPr>
        <p:txBody>
          <a:bodyPr wrap="square" rtlCol="0">
            <a:spAutoFit/>
          </a:bodyPr>
          <a:lstStyle/>
          <a:p>
            <a:r>
              <a:rPr lang="en-US" dirty="0"/>
              <a:t>JEHOAHAZ  3 MTH.  608 BC</a:t>
            </a:r>
          </a:p>
        </p:txBody>
      </p:sp>
      <p:sp>
        <p:nvSpPr>
          <p:cNvPr id="21" name="TextBox 20">
            <a:extLst>
              <a:ext uri="{FF2B5EF4-FFF2-40B4-BE49-F238E27FC236}">
                <a16:creationId xmlns:a16="http://schemas.microsoft.com/office/drawing/2014/main" id="{51E02298-9800-4B7A-8586-607B65680CA9}"/>
              </a:ext>
            </a:extLst>
          </p:cNvPr>
          <p:cNvSpPr txBox="1"/>
          <p:nvPr/>
        </p:nvSpPr>
        <p:spPr>
          <a:xfrm>
            <a:off x="4454442" y="3866993"/>
            <a:ext cx="1893458" cy="646331"/>
          </a:xfrm>
          <a:prstGeom prst="rect">
            <a:avLst/>
          </a:prstGeom>
          <a:solidFill>
            <a:srgbClr val="92D050"/>
          </a:solidFill>
        </p:spPr>
        <p:txBody>
          <a:bodyPr wrap="square" rtlCol="0">
            <a:spAutoFit/>
          </a:bodyPr>
          <a:lstStyle/>
          <a:p>
            <a:endParaRPr lang="en-US" dirty="0"/>
          </a:p>
          <a:p>
            <a:r>
              <a:rPr lang="en-US" dirty="0"/>
              <a:t>HABBAKUK</a:t>
            </a:r>
          </a:p>
        </p:txBody>
      </p:sp>
      <p:sp>
        <p:nvSpPr>
          <p:cNvPr id="2" name="Title 1">
            <a:extLst>
              <a:ext uri="{FF2B5EF4-FFF2-40B4-BE49-F238E27FC236}">
                <a16:creationId xmlns:a16="http://schemas.microsoft.com/office/drawing/2014/main" id="{CA5FB8F0-E963-4717-8E91-E0C5B5FB966A}"/>
              </a:ext>
            </a:extLst>
          </p:cNvPr>
          <p:cNvSpPr>
            <a:spLocks noGrp="1"/>
          </p:cNvSpPr>
          <p:nvPr>
            <p:ph type="title"/>
          </p:nvPr>
        </p:nvSpPr>
        <p:spPr>
          <a:xfrm>
            <a:off x="638175" y="378375"/>
            <a:ext cx="8229240" cy="1144800"/>
          </a:xfrm>
        </p:spPr>
        <p:txBody>
          <a:bodyPr/>
          <a:lstStyle/>
          <a:p>
            <a:pPr algn="ctr"/>
            <a:r>
              <a:rPr lang="en-US" dirty="0"/>
              <a:t>DANIEL’S PROPHETIC CONTEMPORARIES</a:t>
            </a:r>
          </a:p>
        </p:txBody>
      </p:sp>
      <p:sp>
        <p:nvSpPr>
          <p:cNvPr id="7" name="TextBox 6">
            <a:extLst>
              <a:ext uri="{FF2B5EF4-FFF2-40B4-BE49-F238E27FC236}">
                <a16:creationId xmlns:a16="http://schemas.microsoft.com/office/drawing/2014/main" id="{195D4B19-B1F6-4AFC-9047-F35466C45363}"/>
              </a:ext>
            </a:extLst>
          </p:cNvPr>
          <p:cNvSpPr txBox="1"/>
          <p:nvPr/>
        </p:nvSpPr>
        <p:spPr>
          <a:xfrm>
            <a:off x="1345149" y="2276475"/>
            <a:ext cx="3179225" cy="369332"/>
          </a:xfrm>
          <a:prstGeom prst="rect">
            <a:avLst/>
          </a:prstGeom>
          <a:noFill/>
          <a:ln w="15875">
            <a:solidFill>
              <a:schemeClr val="tx1"/>
            </a:solidFill>
          </a:ln>
        </p:spPr>
        <p:txBody>
          <a:bodyPr wrap="square" rtlCol="0">
            <a:spAutoFit/>
          </a:bodyPr>
          <a:lstStyle/>
          <a:p>
            <a:r>
              <a:rPr lang="en-US" dirty="0"/>
              <a:t>AHAZ  16 YEARS     738 BC</a:t>
            </a:r>
          </a:p>
        </p:txBody>
      </p:sp>
      <p:sp>
        <p:nvSpPr>
          <p:cNvPr id="8" name="TextBox 7">
            <a:extLst>
              <a:ext uri="{FF2B5EF4-FFF2-40B4-BE49-F238E27FC236}">
                <a16:creationId xmlns:a16="http://schemas.microsoft.com/office/drawing/2014/main" id="{6E14A4E4-3F93-498E-BFC0-8D11C010CC45}"/>
              </a:ext>
            </a:extLst>
          </p:cNvPr>
          <p:cNvSpPr txBox="1"/>
          <p:nvPr/>
        </p:nvSpPr>
        <p:spPr>
          <a:xfrm>
            <a:off x="1345150" y="2666668"/>
            <a:ext cx="3155672" cy="369332"/>
          </a:xfrm>
          <a:prstGeom prst="rect">
            <a:avLst/>
          </a:prstGeom>
          <a:noFill/>
          <a:ln w="15875">
            <a:solidFill>
              <a:schemeClr val="tx1"/>
            </a:solidFill>
          </a:ln>
        </p:spPr>
        <p:txBody>
          <a:bodyPr wrap="square" rtlCol="0">
            <a:spAutoFit/>
          </a:bodyPr>
          <a:lstStyle/>
          <a:p>
            <a:r>
              <a:rPr lang="en-US" dirty="0"/>
              <a:t>HEZEKIAH 29 YRS   724 BC</a:t>
            </a:r>
          </a:p>
        </p:txBody>
      </p:sp>
      <p:sp>
        <p:nvSpPr>
          <p:cNvPr id="9" name="TextBox 8">
            <a:extLst>
              <a:ext uri="{FF2B5EF4-FFF2-40B4-BE49-F238E27FC236}">
                <a16:creationId xmlns:a16="http://schemas.microsoft.com/office/drawing/2014/main" id="{BBDF4E82-7BE9-4356-A5CB-E12E50AE2C3B}"/>
              </a:ext>
            </a:extLst>
          </p:cNvPr>
          <p:cNvSpPr txBox="1"/>
          <p:nvPr/>
        </p:nvSpPr>
        <p:spPr>
          <a:xfrm>
            <a:off x="1343025" y="3035997"/>
            <a:ext cx="3200401" cy="369332"/>
          </a:xfrm>
          <a:prstGeom prst="rect">
            <a:avLst/>
          </a:prstGeom>
          <a:noFill/>
          <a:ln w="15875">
            <a:solidFill>
              <a:schemeClr val="tx1"/>
            </a:solidFill>
          </a:ln>
        </p:spPr>
        <p:txBody>
          <a:bodyPr wrap="square" rtlCol="0">
            <a:spAutoFit/>
          </a:bodyPr>
          <a:lstStyle/>
          <a:p>
            <a:r>
              <a:rPr lang="en-US" dirty="0"/>
              <a:t>MANASSEH 55 YRS 695 BC</a:t>
            </a:r>
          </a:p>
        </p:txBody>
      </p:sp>
      <p:sp>
        <p:nvSpPr>
          <p:cNvPr id="10" name="TextBox 9">
            <a:extLst>
              <a:ext uri="{FF2B5EF4-FFF2-40B4-BE49-F238E27FC236}">
                <a16:creationId xmlns:a16="http://schemas.microsoft.com/office/drawing/2014/main" id="{36CFD156-3AD2-4DE1-8D35-24B2C55ACA7C}"/>
              </a:ext>
            </a:extLst>
          </p:cNvPr>
          <p:cNvSpPr txBox="1"/>
          <p:nvPr/>
        </p:nvSpPr>
        <p:spPr>
          <a:xfrm>
            <a:off x="1345150" y="3405331"/>
            <a:ext cx="3194144" cy="369332"/>
          </a:xfrm>
          <a:prstGeom prst="rect">
            <a:avLst/>
          </a:prstGeom>
          <a:noFill/>
          <a:ln w="15875">
            <a:solidFill>
              <a:schemeClr val="tx1"/>
            </a:solidFill>
          </a:ln>
        </p:spPr>
        <p:txBody>
          <a:bodyPr wrap="square" rtlCol="0">
            <a:spAutoFit/>
          </a:bodyPr>
          <a:lstStyle/>
          <a:p>
            <a:r>
              <a:rPr lang="en-US" dirty="0"/>
              <a:t>AMON 2 YEARS        640 BC</a:t>
            </a:r>
          </a:p>
        </p:txBody>
      </p:sp>
      <p:sp>
        <p:nvSpPr>
          <p:cNvPr id="13" name="TextBox 12">
            <a:extLst>
              <a:ext uri="{FF2B5EF4-FFF2-40B4-BE49-F238E27FC236}">
                <a16:creationId xmlns:a16="http://schemas.microsoft.com/office/drawing/2014/main" id="{5D22CE00-2EA2-4AE5-BC46-2EFA416AC5FF}"/>
              </a:ext>
            </a:extLst>
          </p:cNvPr>
          <p:cNvSpPr txBox="1"/>
          <p:nvPr/>
        </p:nvSpPr>
        <p:spPr>
          <a:xfrm>
            <a:off x="1345149" y="1914524"/>
            <a:ext cx="3293525" cy="369332"/>
          </a:xfrm>
          <a:prstGeom prst="rect">
            <a:avLst/>
          </a:prstGeom>
          <a:noFill/>
          <a:ln w="15875">
            <a:solidFill>
              <a:schemeClr val="tx1"/>
            </a:solidFill>
          </a:ln>
        </p:spPr>
        <p:txBody>
          <a:bodyPr wrap="square" rtlCol="0">
            <a:spAutoFit/>
          </a:bodyPr>
          <a:lstStyle/>
          <a:p>
            <a:r>
              <a:rPr lang="en-US" dirty="0"/>
              <a:t>JOTHAM 16 YEARS 754 BC</a:t>
            </a:r>
          </a:p>
        </p:txBody>
      </p:sp>
      <p:sp>
        <p:nvSpPr>
          <p:cNvPr id="15" name="TextBox 14">
            <a:extLst>
              <a:ext uri="{FF2B5EF4-FFF2-40B4-BE49-F238E27FC236}">
                <a16:creationId xmlns:a16="http://schemas.microsoft.com/office/drawing/2014/main" id="{38747D23-CE27-4DC8-BB76-E92AEE9E2C27}"/>
              </a:ext>
            </a:extLst>
          </p:cNvPr>
          <p:cNvSpPr txBox="1"/>
          <p:nvPr/>
        </p:nvSpPr>
        <p:spPr>
          <a:xfrm>
            <a:off x="1345150" y="1558672"/>
            <a:ext cx="3142848" cy="369332"/>
          </a:xfrm>
          <a:prstGeom prst="rect">
            <a:avLst/>
          </a:prstGeom>
          <a:noFill/>
          <a:ln w="15875">
            <a:solidFill>
              <a:schemeClr val="tx1"/>
            </a:solidFill>
          </a:ln>
        </p:spPr>
        <p:txBody>
          <a:bodyPr wrap="none" rtlCol="0">
            <a:spAutoFit/>
          </a:bodyPr>
          <a:lstStyle/>
          <a:p>
            <a:r>
              <a:rPr lang="en-US" dirty="0"/>
              <a:t>UZZIAH 52 YEARS   806 BC</a:t>
            </a:r>
          </a:p>
        </p:txBody>
      </p:sp>
      <p:sp>
        <p:nvSpPr>
          <p:cNvPr id="19" name="TextBox 18">
            <a:extLst>
              <a:ext uri="{FF2B5EF4-FFF2-40B4-BE49-F238E27FC236}">
                <a16:creationId xmlns:a16="http://schemas.microsoft.com/office/drawing/2014/main" id="{13F06D17-3503-49D8-BDBD-559E7F46BAE8}"/>
              </a:ext>
            </a:extLst>
          </p:cNvPr>
          <p:cNvSpPr txBox="1"/>
          <p:nvPr/>
        </p:nvSpPr>
        <p:spPr>
          <a:xfrm>
            <a:off x="4454442" y="1558673"/>
            <a:ext cx="385298" cy="1477326"/>
          </a:xfrm>
          <a:prstGeom prst="rect">
            <a:avLst/>
          </a:prstGeom>
          <a:solidFill>
            <a:schemeClr val="accent2">
              <a:lumMod val="60000"/>
              <a:lumOff val="40000"/>
            </a:schemeClr>
          </a:solidFill>
        </p:spPr>
        <p:txBody>
          <a:bodyPr vert="wordArtVert" wrap="square" rtlCol="0">
            <a:spAutoFit/>
          </a:bodyPr>
          <a:lstStyle/>
          <a:p>
            <a:r>
              <a:rPr lang="en-US" sz="1200" b="1" dirty="0"/>
              <a:t>ISAIAH</a:t>
            </a:r>
          </a:p>
        </p:txBody>
      </p:sp>
      <p:sp>
        <p:nvSpPr>
          <p:cNvPr id="20" name="TextBox 19">
            <a:extLst>
              <a:ext uri="{FF2B5EF4-FFF2-40B4-BE49-F238E27FC236}">
                <a16:creationId xmlns:a16="http://schemas.microsoft.com/office/drawing/2014/main" id="{C313BBC4-695E-4735-9176-16D19F80062A}"/>
              </a:ext>
            </a:extLst>
          </p:cNvPr>
          <p:cNvSpPr txBox="1"/>
          <p:nvPr/>
        </p:nvSpPr>
        <p:spPr>
          <a:xfrm>
            <a:off x="4462350" y="3774661"/>
            <a:ext cx="1505540" cy="369332"/>
          </a:xfrm>
          <a:prstGeom prst="rect">
            <a:avLst/>
          </a:prstGeom>
          <a:solidFill>
            <a:schemeClr val="tx2">
              <a:lumMod val="60000"/>
              <a:lumOff val="40000"/>
            </a:schemeClr>
          </a:solidFill>
        </p:spPr>
        <p:txBody>
          <a:bodyPr wrap="square" rtlCol="0">
            <a:spAutoFit/>
          </a:bodyPr>
          <a:lstStyle/>
          <a:p>
            <a:r>
              <a:rPr lang="en-US" dirty="0"/>
              <a:t>ZEPHANIAH</a:t>
            </a:r>
          </a:p>
        </p:txBody>
      </p:sp>
      <p:sp>
        <p:nvSpPr>
          <p:cNvPr id="23" name="TextBox 22">
            <a:extLst>
              <a:ext uri="{FF2B5EF4-FFF2-40B4-BE49-F238E27FC236}">
                <a16:creationId xmlns:a16="http://schemas.microsoft.com/office/drawing/2014/main" id="{2A8C69DA-EFD6-4EA0-9962-96A55DBA347D}"/>
              </a:ext>
            </a:extLst>
          </p:cNvPr>
          <p:cNvSpPr txBox="1"/>
          <p:nvPr/>
        </p:nvSpPr>
        <p:spPr>
          <a:xfrm>
            <a:off x="1353742" y="5990651"/>
            <a:ext cx="3104376" cy="369332"/>
          </a:xfrm>
          <a:prstGeom prst="rect">
            <a:avLst/>
          </a:prstGeom>
          <a:noFill/>
          <a:ln w="15875">
            <a:solidFill>
              <a:schemeClr val="tx1"/>
            </a:solidFill>
          </a:ln>
        </p:spPr>
        <p:txBody>
          <a:bodyPr wrap="square" rtlCol="0">
            <a:spAutoFit/>
          </a:bodyPr>
          <a:lstStyle/>
          <a:p>
            <a:r>
              <a:rPr lang="en-US" dirty="0"/>
              <a:t>CAPTIVITY  586 – 516  BC  </a:t>
            </a:r>
          </a:p>
        </p:txBody>
      </p:sp>
      <p:sp>
        <p:nvSpPr>
          <p:cNvPr id="24" name="TextBox 23">
            <a:extLst>
              <a:ext uri="{FF2B5EF4-FFF2-40B4-BE49-F238E27FC236}">
                <a16:creationId xmlns:a16="http://schemas.microsoft.com/office/drawing/2014/main" id="{66049DE0-DC2D-4613-95EE-8753FEF92ECA}"/>
              </a:ext>
            </a:extLst>
          </p:cNvPr>
          <p:cNvSpPr txBox="1"/>
          <p:nvPr/>
        </p:nvSpPr>
        <p:spPr>
          <a:xfrm>
            <a:off x="4462350" y="5805982"/>
            <a:ext cx="1893458" cy="369332"/>
          </a:xfrm>
          <a:prstGeom prst="rect">
            <a:avLst/>
          </a:prstGeom>
          <a:solidFill>
            <a:schemeClr val="accent4">
              <a:lumMod val="60000"/>
              <a:lumOff val="40000"/>
            </a:schemeClr>
          </a:solidFill>
        </p:spPr>
        <p:txBody>
          <a:bodyPr wrap="square" rtlCol="0">
            <a:spAutoFit/>
          </a:bodyPr>
          <a:lstStyle/>
          <a:p>
            <a:r>
              <a:rPr lang="en-US" dirty="0"/>
              <a:t>OBADIAH</a:t>
            </a:r>
          </a:p>
        </p:txBody>
      </p:sp>
      <p:sp>
        <p:nvSpPr>
          <p:cNvPr id="28" name="TextShape 7">
            <a:extLst>
              <a:ext uri="{FF2B5EF4-FFF2-40B4-BE49-F238E27FC236}">
                <a16:creationId xmlns:a16="http://schemas.microsoft.com/office/drawing/2014/main" id="{CBE46B09-0D7F-4C0A-8DB5-40BF6A96A773}"/>
              </a:ext>
            </a:extLst>
          </p:cNvPr>
          <p:cNvSpPr txBox="1"/>
          <p:nvPr/>
        </p:nvSpPr>
        <p:spPr>
          <a:xfrm>
            <a:off x="3124080" y="6356520"/>
            <a:ext cx="2895120" cy="364680"/>
          </a:xfrm>
          <a:prstGeom prst="rect">
            <a:avLst/>
          </a:prstGeom>
          <a:noFill/>
          <a:ln>
            <a:noFill/>
          </a:ln>
        </p:spPr>
        <p:txBody>
          <a:bodyPr anchor="ctr"/>
          <a:lstStyle/>
          <a:p>
            <a:pPr algn="ctr">
              <a:lnSpc>
                <a:spcPct val="100000"/>
              </a:lnSpc>
            </a:pPr>
            <a:r>
              <a:rPr lang="en-US" sz="1100" spc="-1" dirty="0">
                <a:solidFill>
                  <a:srgbClr val="8B8B8B"/>
                </a:solidFill>
                <a:uFill>
                  <a:solidFill>
                    <a:srgbClr val="FFFFFF"/>
                  </a:solidFill>
                </a:uFill>
                <a:latin typeface="Calibri"/>
              </a:rPr>
              <a:t>Search For Bible Truth Institute Course</a:t>
            </a:r>
            <a:endParaRPr lang="en-US" sz="1100" dirty="0"/>
          </a:p>
        </p:txBody>
      </p:sp>
      <p:sp>
        <p:nvSpPr>
          <p:cNvPr id="27" name="TextShape 2">
            <a:extLst>
              <a:ext uri="{FF2B5EF4-FFF2-40B4-BE49-F238E27FC236}">
                <a16:creationId xmlns:a16="http://schemas.microsoft.com/office/drawing/2014/main" id="{8FA99583-67AF-4C6D-931E-2A2048CFA478}"/>
              </a:ext>
            </a:extLst>
          </p:cNvPr>
          <p:cNvSpPr txBox="1"/>
          <p:nvPr/>
        </p:nvSpPr>
        <p:spPr>
          <a:xfrm>
            <a:off x="6553080" y="6356520"/>
            <a:ext cx="2133360" cy="364680"/>
          </a:xfrm>
          <a:prstGeom prst="rect">
            <a:avLst/>
          </a:prstGeom>
          <a:noFill/>
          <a:ln>
            <a:noFill/>
          </a:ln>
        </p:spPr>
        <p:txBody>
          <a:bodyPr anchor="ctr"/>
          <a:lstStyle/>
          <a:p>
            <a:pPr algn="r">
              <a:lnSpc>
                <a:spcPct val="100000"/>
              </a:lnSpc>
            </a:pPr>
            <a:fld id="{2E430B95-3421-414B-B215-3C6239F2D0C6}" type="slidenum">
              <a:rPr lang="en-US" sz="1200" strike="noStrike" spc="-1">
                <a:solidFill>
                  <a:srgbClr val="8B8B8B"/>
                </a:solidFill>
                <a:uFill>
                  <a:solidFill>
                    <a:srgbClr val="FFFFFF"/>
                  </a:solidFill>
                </a:uFill>
                <a:latin typeface="Calibri"/>
              </a:rPr>
              <a:t>81</a:t>
            </a:fld>
            <a:endParaRPr/>
          </a:p>
        </p:txBody>
      </p:sp>
    </p:spTree>
    <p:extLst>
      <p:ext uri="{BB962C8B-B14F-4D97-AF65-F5344CB8AC3E}">
        <p14:creationId xmlns:p14="http://schemas.microsoft.com/office/powerpoint/2010/main" val="279130701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6" name="Picture 18"/>
          <p:cNvPicPr/>
          <p:nvPr/>
        </p:nvPicPr>
        <p:blipFill>
          <a:blip r:embed="rId2"/>
          <a:stretch/>
        </p:blipFill>
        <p:spPr>
          <a:xfrm>
            <a:off x="6572250" y="2552700"/>
            <a:ext cx="2179080" cy="3674520"/>
          </a:xfrm>
          <a:prstGeom prst="rect">
            <a:avLst/>
          </a:prstGeom>
          <a:ln>
            <a:noFill/>
          </a:ln>
        </p:spPr>
      </p:pic>
      <p:sp>
        <p:nvSpPr>
          <p:cNvPr id="555"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pc="-1" dirty="0">
                <a:solidFill>
                  <a:srgbClr val="8B8B8B"/>
                </a:solidFill>
                <a:uFill>
                  <a:solidFill>
                    <a:srgbClr val="FFFFFF"/>
                  </a:solidFill>
                </a:uFill>
                <a:latin typeface="Calibri"/>
              </a:rPr>
              <a:t>Search For Bible Truth Institute Course</a:t>
            </a:r>
            <a:endParaRPr lang="en-US" sz="1200" dirty="0"/>
          </a:p>
        </p:txBody>
      </p:sp>
      <p:sp>
        <p:nvSpPr>
          <p:cNvPr id="557" name="CustomShape 3"/>
          <p:cNvSpPr/>
          <p:nvPr/>
        </p:nvSpPr>
        <p:spPr>
          <a:xfrm>
            <a:off x="-920520" y="762120"/>
            <a:ext cx="10941840" cy="45756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2400" b="1" strike="noStrike" spc="-1">
                <a:solidFill>
                  <a:srgbClr val="9C4700"/>
                </a:solidFill>
                <a:uFill>
                  <a:solidFill>
                    <a:srgbClr val="FFFFFF"/>
                  </a:solidFill>
                </a:uFill>
                <a:latin typeface="Calibri"/>
              </a:rPr>
              <a:t>ADDITIONAL POINTS OF INTEREST FROM THE BOOK OF DANIEL</a:t>
            </a:r>
            <a:endParaRPr/>
          </a:p>
        </p:txBody>
      </p:sp>
      <p:graphicFrame>
        <p:nvGraphicFramePr>
          <p:cNvPr id="558" name="Table 4"/>
          <p:cNvGraphicFramePr/>
          <p:nvPr/>
        </p:nvGraphicFramePr>
        <p:xfrm>
          <a:off x="304920" y="1143000"/>
          <a:ext cx="8610480" cy="1325520"/>
        </p:xfrm>
        <a:graphic>
          <a:graphicData uri="http://schemas.openxmlformats.org/drawingml/2006/table">
            <a:tbl>
              <a:tblPr/>
              <a:tblGrid>
                <a:gridCol w="8610480">
                  <a:extLst>
                    <a:ext uri="{9D8B030D-6E8A-4147-A177-3AD203B41FA5}">
                      <a16:colId xmlns:a16="http://schemas.microsoft.com/office/drawing/2014/main" val="20000"/>
                    </a:ext>
                  </a:extLst>
                </a:gridCol>
              </a:tblGrid>
              <a:tr h="311760">
                <a:tc>
                  <a:txBody>
                    <a:bodyPr/>
                    <a:lstStyle/>
                    <a:p>
                      <a:pPr>
                        <a:lnSpc>
                          <a:spcPct val="100000"/>
                        </a:lnSpc>
                      </a:pPr>
                      <a:r>
                        <a:rPr lang="en-US" sz="1400" b="1" strike="noStrike" spc="-1">
                          <a:solidFill>
                            <a:srgbClr val="000000"/>
                          </a:solidFill>
                          <a:uFill>
                            <a:solidFill>
                              <a:srgbClr val="FFFFFF"/>
                            </a:solidFill>
                          </a:uFill>
                          <a:latin typeface="Calibri"/>
                        </a:rPr>
                        <a:t>Daniel 3</a:t>
                      </a:r>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0"/>
                  </a:ext>
                </a:extLst>
              </a:tr>
              <a:tr h="1013760">
                <a:tc>
                  <a:txBody>
                    <a:bodyPr/>
                    <a:lstStyle/>
                    <a:p>
                      <a:pPr>
                        <a:lnSpc>
                          <a:spcPct val="100000"/>
                        </a:lnSpc>
                      </a:pPr>
                      <a:r>
                        <a:rPr lang="en-US" sz="1400" b="1" strike="noStrike" spc="-1">
                          <a:solidFill>
                            <a:srgbClr val="000000"/>
                          </a:solidFill>
                          <a:uFill>
                            <a:solidFill>
                              <a:srgbClr val="FFFFFF"/>
                            </a:solidFill>
                          </a:uFill>
                          <a:latin typeface="Calibri"/>
                        </a:rPr>
                        <a:t>3:1</a:t>
                      </a:r>
                      <a:r>
                        <a:rPr lang="en-US" sz="1400" strike="noStrike" spc="-1">
                          <a:solidFill>
                            <a:srgbClr val="000000"/>
                          </a:solidFill>
                          <a:uFill>
                            <a:solidFill>
                              <a:srgbClr val="FFFFFF"/>
                            </a:solidFill>
                          </a:uFill>
                          <a:latin typeface="Calibri"/>
                        </a:rPr>
                        <a:t>   </a:t>
                      </a:r>
                      <a:r>
                        <a:rPr lang="en-US" sz="1400" u="sng" strike="noStrike" spc="-1">
                          <a:solidFill>
                            <a:srgbClr val="0000FF"/>
                          </a:solidFill>
                          <a:uFill>
                            <a:solidFill>
                              <a:srgbClr val="FFFFFF"/>
                            </a:solidFill>
                          </a:uFill>
                          <a:latin typeface="Calibri"/>
                          <a:hlinkClick r:id="rId3"/>
                        </a:rPr>
                        <a:t>Nebuchadnezzar</a:t>
                      </a:r>
                      <a:r>
                        <a:rPr lang="en-US" sz="1400" strike="noStrike" spc="-1">
                          <a:solidFill>
                            <a:srgbClr val="000000"/>
                          </a:solidFill>
                          <a:uFill>
                            <a:solidFill>
                              <a:srgbClr val="FFFFFF"/>
                            </a:solidFill>
                          </a:uFill>
                          <a:latin typeface="Calibri"/>
                        </a:rPr>
                        <a:t> the </a:t>
                      </a:r>
                      <a:r>
                        <a:rPr lang="en-US" sz="1400" u="sng" strike="noStrike" spc="-1">
                          <a:solidFill>
                            <a:srgbClr val="0000FF"/>
                          </a:solidFill>
                          <a:uFill>
                            <a:solidFill>
                              <a:srgbClr val="FFFFFF"/>
                            </a:solidFill>
                          </a:uFill>
                          <a:latin typeface="Calibri"/>
                          <a:hlinkClick r:id="rId4"/>
                        </a:rPr>
                        <a:t>king</a:t>
                      </a:r>
                      <a:r>
                        <a:rPr lang="en-US" sz="1400" strike="noStrike" spc="-1">
                          <a:solidFill>
                            <a:srgbClr val="000000"/>
                          </a:solidFill>
                          <a:uFill>
                            <a:solidFill>
                              <a:srgbClr val="FFFFFF"/>
                            </a:solidFill>
                          </a:uFill>
                          <a:latin typeface="Calibri"/>
                        </a:rPr>
                        <a:t> </a:t>
                      </a:r>
                      <a:r>
                        <a:rPr lang="en-US" sz="1400" u="sng" strike="noStrike" spc="-1">
                          <a:solidFill>
                            <a:srgbClr val="0000FF"/>
                          </a:solidFill>
                          <a:uFill>
                            <a:solidFill>
                              <a:srgbClr val="FFFFFF"/>
                            </a:solidFill>
                          </a:uFill>
                          <a:latin typeface="Calibri"/>
                          <a:hlinkClick r:id="rId5"/>
                        </a:rPr>
                        <a:t>made</a:t>
                      </a:r>
                      <a:r>
                        <a:rPr lang="en-US" sz="1400" strike="noStrike" spc="-1">
                          <a:solidFill>
                            <a:srgbClr val="000000"/>
                          </a:solidFill>
                          <a:uFill>
                            <a:solidFill>
                              <a:srgbClr val="FFFFFF"/>
                            </a:solidFill>
                          </a:uFill>
                          <a:latin typeface="Calibri"/>
                        </a:rPr>
                        <a:t> an </a:t>
                      </a:r>
                      <a:r>
                        <a:rPr lang="en-US" sz="1400" u="sng" strike="noStrike" spc="-1">
                          <a:solidFill>
                            <a:srgbClr val="0000FF"/>
                          </a:solidFill>
                          <a:uFill>
                            <a:solidFill>
                              <a:srgbClr val="FFFFFF"/>
                            </a:solidFill>
                          </a:uFill>
                          <a:latin typeface="Calibri"/>
                          <a:hlinkClick r:id="rId6"/>
                        </a:rPr>
                        <a:t>image</a:t>
                      </a:r>
                      <a:r>
                        <a:rPr lang="en-US" sz="1400" strike="noStrike" spc="-1">
                          <a:solidFill>
                            <a:srgbClr val="000000"/>
                          </a:solidFill>
                          <a:uFill>
                            <a:solidFill>
                              <a:srgbClr val="FFFFFF"/>
                            </a:solidFill>
                          </a:uFill>
                          <a:latin typeface="Calibri"/>
                        </a:rPr>
                        <a:t> of </a:t>
                      </a:r>
                      <a:r>
                        <a:rPr lang="en-US" sz="1400" u="sng" strike="noStrike" spc="-1">
                          <a:solidFill>
                            <a:srgbClr val="0000FF"/>
                          </a:solidFill>
                          <a:uFill>
                            <a:solidFill>
                              <a:srgbClr val="FFFFFF"/>
                            </a:solidFill>
                          </a:uFill>
                          <a:latin typeface="Calibri"/>
                          <a:hlinkClick r:id="rId7"/>
                        </a:rPr>
                        <a:t>gold,</a:t>
                      </a:r>
                      <a:r>
                        <a:rPr lang="en-US" sz="1400" strike="noStrike" spc="-1">
                          <a:solidFill>
                            <a:srgbClr val="000000"/>
                          </a:solidFill>
                          <a:uFill>
                            <a:solidFill>
                              <a:srgbClr val="FFFFFF"/>
                            </a:solidFill>
                          </a:uFill>
                          <a:latin typeface="Calibri"/>
                        </a:rPr>
                        <a:t> whose </a:t>
                      </a:r>
                      <a:r>
                        <a:rPr lang="en-US" sz="1400" u="sng" strike="noStrike" spc="-1">
                          <a:solidFill>
                            <a:srgbClr val="0000FF"/>
                          </a:solidFill>
                          <a:uFill>
                            <a:solidFill>
                              <a:srgbClr val="FFFFFF"/>
                            </a:solidFill>
                          </a:uFill>
                          <a:latin typeface="Calibri"/>
                          <a:hlinkClick r:id="rId8"/>
                        </a:rPr>
                        <a:t>height</a:t>
                      </a:r>
                      <a:r>
                        <a:rPr lang="en-US" sz="1400" strike="noStrike" spc="-1">
                          <a:solidFill>
                            <a:srgbClr val="000000"/>
                          </a:solidFill>
                          <a:uFill>
                            <a:solidFill>
                              <a:srgbClr val="FFFFFF"/>
                            </a:solidFill>
                          </a:uFill>
                          <a:latin typeface="Calibri"/>
                        </a:rPr>
                        <a:t> was </a:t>
                      </a:r>
                      <a:r>
                        <a:rPr lang="en-US" sz="1400" u="sng" strike="noStrike" spc="-1">
                          <a:solidFill>
                            <a:srgbClr val="0000FF"/>
                          </a:solidFill>
                          <a:uFill>
                            <a:solidFill>
                              <a:srgbClr val="FFFFFF"/>
                            </a:solidFill>
                          </a:uFill>
                          <a:latin typeface="Calibri"/>
                          <a:hlinkClick r:id="rId9"/>
                        </a:rPr>
                        <a:t>threescore</a:t>
                      </a:r>
                      <a:r>
                        <a:rPr lang="en-US" sz="1400" strike="noStrike" spc="-1">
                          <a:solidFill>
                            <a:srgbClr val="000000"/>
                          </a:solidFill>
                          <a:uFill>
                            <a:solidFill>
                              <a:srgbClr val="FFFFFF"/>
                            </a:solidFill>
                          </a:uFill>
                          <a:latin typeface="Calibri"/>
                        </a:rPr>
                        <a:t> </a:t>
                      </a:r>
                      <a:r>
                        <a:rPr lang="en-US" sz="1400" u="sng" strike="noStrike" spc="-1">
                          <a:solidFill>
                            <a:srgbClr val="0000FF"/>
                          </a:solidFill>
                          <a:uFill>
                            <a:solidFill>
                              <a:srgbClr val="FFFFFF"/>
                            </a:solidFill>
                          </a:uFill>
                          <a:latin typeface="Calibri"/>
                          <a:hlinkClick r:id="rId10"/>
                        </a:rPr>
                        <a:t>cubits,</a:t>
                      </a:r>
                      <a:r>
                        <a:rPr lang="en-US" sz="1400" strike="noStrike" spc="-1">
                          <a:solidFill>
                            <a:srgbClr val="000000"/>
                          </a:solidFill>
                          <a:uFill>
                            <a:solidFill>
                              <a:srgbClr val="FFFFFF"/>
                            </a:solidFill>
                          </a:uFill>
                          <a:latin typeface="Calibri"/>
                        </a:rPr>
                        <a:t> and the </a:t>
                      </a:r>
                      <a:r>
                        <a:rPr lang="en-US" sz="1400" u="sng" strike="noStrike" spc="-1">
                          <a:solidFill>
                            <a:srgbClr val="0000FF"/>
                          </a:solidFill>
                          <a:uFill>
                            <a:solidFill>
                              <a:srgbClr val="FFFFFF"/>
                            </a:solidFill>
                          </a:uFill>
                          <a:latin typeface="Calibri"/>
                          <a:hlinkClick r:id="rId11"/>
                        </a:rPr>
                        <a:t>breadth</a:t>
                      </a:r>
                      <a:r>
                        <a:rPr lang="en-US" sz="1400" strike="noStrike" spc="-1">
                          <a:solidFill>
                            <a:srgbClr val="000000"/>
                          </a:solidFill>
                          <a:uFill>
                            <a:solidFill>
                              <a:srgbClr val="FFFFFF"/>
                            </a:solidFill>
                          </a:uFill>
                          <a:latin typeface="Calibri"/>
                        </a:rPr>
                        <a:t> thereof </a:t>
                      </a:r>
                      <a:r>
                        <a:rPr lang="en-US" sz="1400" u="sng" strike="noStrike" spc="-1">
                          <a:solidFill>
                            <a:srgbClr val="0000FF"/>
                          </a:solidFill>
                          <a:uFill>
                            <a:solidFill>
                              <a:srgbClr val="FFFFFF"/>
                            </a:solidFill>
                          </a:uFill>
                          <a:latin typeface="Calibri"/>
                          <a:hlinkClick r:id="rId12"/>
                        </a:rPr>
                        <a:t>six</a:t>
                      </a:r>
                      <a:r>
                        <a:rPr lang="en-US" sz="1400" strike="noStrike" spc="-1">
                          <a:solidFill>
                            <a:srgbClr val="000000"/>
                          </a:solidFill>
                          <a:uFill>
                            <a:solidFill>
                              <a:srgbClr val="FFFFFF"/>
                            </a:solidFill>
                          </a:uFill>
                          <a:latin typeface="Calibri"/>
                        </a:rPr>
                        <a:t> </a:t>
                      </a:r>
                      <a:r>
                        <a:rPr lang="en-US" sz="1400" u="sng" strike="noStrike" spc="-1">
                          <a:solidFill>
                            <a:srgbClr val="0000FF"/>
                          </a:solidFill>
                          <a:uFill>
                            <a:solidFill>
                              <a:srgbClr val="FFFFFF"/>
                            </a:solidFill>
                          </a:uFill>
                          <a:latin typeface="Calibri"/>
                          <a:hlinkClick r:id="rId10"/>
                        </a:rPr>
                        <a:t>cubits:</a:t>
                      </a:r>
                      <a:r>
                        <a:rPr lang="en-US" sz="1400" strike="noStrike" spc="-1">
                          <a:solidFill>
                            <a:srgbClr val="000000"/>
                          </a:solidFill>
                          <a:uFill>
                            <a:solidFill>
                              <a:srgbClr val="FFFFFF"/>
                            </a:solidFill>
                          </a:uFill>
                          <a:latin typeface="Calibri"/>
                        </a:rPr>
                        <a:t> he set it </a:t>
                      </a:r>
                      <a:r>
                        <a:rPr lang="en-US" sz="1400" u="sng" strike="noStrike" spc="-1">
                          <a:solidFill>
                            <a:srgbClr val="0000FF"/>
                          </a:solidFill>
                          <a:uFill>
                            <a:solidFill>
                              <a:srgbClr val="FFFFFF"/>
                            </a:solidFill>
                          </a:uFill>
                          <a:latin typeface="Calibri"/>
                          <a:hlinkClick r:id="rId13"/>
                        </a:rPr>
                        <a:t>up</a:t>
                      </a:r>
                      <a:r>
                        <a:rPr lang="en-US" sz="1400" strike="noStrike" spc="-1">
                          <a:solidFill>
                            <a:srgbClr val="000000"/>
                          </a:solidFill>
                          <a:uFill>
                            <a:solidFill>
                              <a:srgbClr val="FFFFFF"/>
                            </a:solidFill>
                          </a:uFill>
                          <a:latin typeface="Calibri"/>
                        </a:rPr>
                        <a:t> in the </a:t>
                      </a:r>
                      <a:r>
                        <a:rPr lang="en-US" sz="1400" u="sng" strike="noStrike" spc="-1">
                          <a:solidFill>
                            <a:srgbClr val="0000FF"/>
                          </a:solidFill>
                          <a:uFill>
                            <a:solidFill>
                              <a:srgbClr val="FFFFFF"/>
                            </a:solidFill>
                          </a:uFill>
                          <a:latin typeface="Calibri"/>
                          <a:hlinkClick r:id="rId14"/>
                        </a:rPr>
                        <a:t>plain</a:t>
                      </a:r>
                      <a:r>
                        <a:rPr lang="en-US" sz="1400" strike="noStrike" spc="-1">
                          <a:solidFill>
                            <a:srgbClr val="000000"/>
                          </a:solidFill>
                          <a:uFill>
                            <a:solidFill>
                              <a:srgbClr val="FFFFFF"/>
                            </a:solidFill>
                          </a:uFill>
                          <a:latin typeface="Calibri"/>
                        </a:rPr>
                        <a:t> of </a:t>
                      </a:r>
                      <a:r>
                        <a:rPr lang="en-US" sz="1400" u="sng" strike="noStrike" spc="-1">
                          <a:solidFill>
                            <a:srgbClr val="0000FF"/>
                          </a:solidFill>
                          <a:uFill>
                            <a:solidFill>
                              <a:srgbClr val="FFFFFF"/>
                            </a:solidFill>
                          </a:uFill>
                          <a:latin typeface="Calibri"/>
                          <a:hlinkClick r:id="rId15"/>
                        </a:rPr>
                        <a:t>Dura,</a:t>
                      </a:r>
                      <a:r>
                        <a:rPr lang="en-US" sz="1400" strike="noStrike" spc="-1">
                          <a:solidFill>
                            <a:srgbClr val="000000"/>
                          </a:solidFill>
                          <a:uFill>
                            <a:solidFill>
                              <a:srgbClr val="FFFFFF"/>
                            </a:solidFill>
                          </a:uFill>
                          <a:latin typeface="Calibri"/>
                        </a:rPr>
                        <a:t> in the </a:t>
                      </a:r>
                      <a:r>
                        <a:rPr lang="en-US" sz="1400" u="sng" strike="noStrike" spc="-1">
                          <a:solidFill>
                            <a:srgbClr val="0000FF"/>
                          </a:solidFill>
                          <a:uFill>
                            <a:solidFill>
                              <a:srgbClr val="FFFFFF"/>
                            </a:solidFill>
                          </a:uFill>
                          <a:latin typeface="Calibri"/>
                          <a:hlinkClick r:id="rId16"/>
                        </a:rPr>
                        <a:t>province</a:t>
                      </a:r>
                      <a:r>
                        <a:rPr lang="en-US" sz="1400" strike="noStrike" spc="-1">
                          <a:solidFill>
                            <a:srgbClr val="000000"/>
                          </a:solidFill>
                          <a:uFill>
                            <a:solidFill>
                              <a:srgbClr val="FFFFFF"/>
                            </a:solidFill>
                          </a:uFill>
                          <a:latin typeface="Calibri"/>
                        </a:rPr>
                        <a:t> of </a:t>
                      </a:r>
                      <a:r>
                        <a:rPr lang="en-US" sz="1400" u="sng" strike="noStrike" spc="-1">
                          <a:solidFill>
                            <a:srgbClr val="0000FF"/>
                          </a:solidFill>
                          <a:uFill>
                            <a:solidFill>
                              <a:srgbClr val="FFFFFF"/>
                            </a:solidFill>
                          </a:uFill>
                          <a:latin typeface="Calibri"/>
                          <a:hlinkClick r:id="rId17"/>
                        </a:rPr>
                        <a:t>Babylon.</a:t>
                      </a:r>
                      <a:r>
                        <a:rPr lang="en-US" sz="1400" strike="noStrike" spc="-1">
                          <a:solidFill>
                            <a:srgbClr val="000000"/>
                          </a:solidFill>
                          <a:uFill>
                            <a:solidFill>
                              <a:srgbClr val="FFFFFF"/>
                            </a:solidFill>
                          </a:uFill>
                          <a:latin typeface="Calibri"/>
                        </a:rPr>
                        <a:t> </a:t>
                      </a:r>
                      <a:endParaRPr/>
                    </a:p>
                  </a:txBody>
                  <a:tcPr>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extLst>
                  <a:ext uri="{0D108BD9-81ED-4DB2-BD59-A6C34878D82A}">
                    <a16:rowId xmlns:a16="http://schemas.microsoft.com/office/drawing/2014/main" val="10001"/>
                  </a:ext>
                </a:extLst>
              </a:tr>
            </a:tbl>
          </a:graphicData>
        </a:graphic>
      </p:graphicFrame>
      <p:pic>
        <p:nvPicPr>
          <p:cNvPr id="559" name="Picture 1"/>
          <p:cNvPicPr/>
          <p:nvPr/>
        </p:nvPicPr>
        <p:blipFill>
          <a:blip r:embed="rId18"/>
          <a:stretch/>
        </p:blipFill>
        <p:spPr>
          <a:xfrm>
            <a:off x="352545" y="2800350"/>
            <a:ext cx="2069640" cy="3200040"/>
          </a:xfrm>
          <a:prstGeom prst="rect">
            <a:avLst/>
          </a:prstGeom>
          <a:ln>
            <a:noFill/>
          </a:ln>
        </p:spPr>
      </p:pic>
      <p:sp>
        <p:nvSpPr>
          <p:cNvPr id="560" name="CustomShape 5"/>
          <p:cNvSpPr/>
          <p:nvPr/>
        </p:nvSpPr>
        <p:spPr>
          <a:xfrm>
            <a:off x="1066680" y="5791320"/>
            <a:ext cx="456840" cy="360"/>
          </a:xfrm>
          <a:custGeom>
            <a:avLst/>
            <a:gdLst/>
            <a:ahLst/>
            <a:cxnLst/>
            <a:rect l="l" t="t" r="r" b="b"/>
            <a:pathLst>
              <a:path w="21600" h="21600">
                <a:moveTo>
                  <a:pt x="0" y="0"/>
                </a:moveTo>
                <a:lnTo>
                  <a:pt x="21600" y="21600"/>
                </a:lnTo>
              </a:path>
            </a:pathLst>
          </a:custGeom>
          <a:noFill/>
          <a:ln>
            <a:solidFill>
              <a:srgbClr val="4A7EBB"/>
            </a:solidFill>
            <a:round/>
            <a:headEnd type="arrow" w="med" len="med"/>
            <a:tailEnd type="arrow" w="med" len="med"/>
          </a:ln>
        </p:spPr>
        <p:style>
          <a:lnRef idx="1">
            <a:schemeClr val="accent1"/>
          </a:lnRef>
          <a:fillRef idx="0">
            <a:schemeClr val="accent1"/>
          </a:fillRef>
          <a:effectRef idx="0">
            <a:schemeClr val="accent1"/>
          </a:effectRef>
          <a:fontRef idx="minor"/>
        </p:style>
      </p:sp>
      <p:sp>
        <p:nvSpPr>
          <p:cNvPr id="561" name="CustomShape 6"/>
          <p:cNvSpPr/>
          <p:nvPr/>
        </p:nvSpPr>
        <p:spPr>
          <a:xfrm flipV="1">
            <a:off x="1828800" y="2894760"/>
            <a:ext cx="360" cy="2742840"/>
          </a:xfrm>
          <a:custGeom>
            <a:avLst/>
            <a:gdLst/>
            <a:ahLst/>
            <a:cxnLst/>
            <a:rect l="l" t="t" r="r" b="b"/>
            <a:pathLst>
              <a:path w="21600" h="21600">
                <a:moveTo>
                  <a:pt x="0" y="0"/>
                </a:moveTo>
                <a:lnTo>
                  <a:pt x="21600" y="21600"/>
                </a:lnTo>
              </a:path>
            </a:pathLst>
          </a:custGeom>
          <a:noFill/>
          <a:ln>
            <a:solidFill>
              <a:srgbClr val="4A7EBB"/>
            </a:solidFill>
            <a:round/>
            <a:headEnd type="arrow" w="med" len="med"/>
            <a:tailEnd type="arrow" w="med" len="med"/>
          </a:ln>
        </p:spPr>
        <p:style>
          <a:lnRef idx="1">
            <a:schemeClr val="accent1"/>
          </a:lnRef>
          <a:fillRef idx="0">
            <a:schemeClr val="accent1"/>
          </a:fillRef>
          <a:effectRef idx="0">
            <a:schemeClr val="accent1"/>
          </a:effectRef>
          <a:fontRef idx="minor"/>
        </p:style>
      </p:sp>
      <p:sp>
        <p:nvSpPr>
          <p:cNvPr id="562" name="CustomShape 7"/>
          <p:cNvSpPr/>
          <p:nvPr/>
        </p:nvSpPr>
        <p:spPr>
          <a:xfrm>
            <a:off x="424440" y="5867280"/>
            <a:ext cx="1594800" cy="457560"/>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n-US" sz="2400" b="1" strike="noStrike" spc="49">
                <a:solidFill>
                  <a:srgbClr val="E0322D"/>
                </a:solidFill>
                <a:uFill>
                  <a:solidFill>
                    <a:srgbClr val="FFFFFF"/>
                  </a:solidFill>
                </a:uFill>
                <a:latin typeface="Calibri"/>
              </a:rPr>
              <a:t>6 cubits</a:t>
            </a:r>
            <a:endParaRPr/>
          </a:p>
        </p:txBody>
      </p:sp>
      <p:sp>
        <p:nvSpPr>
          <p:cNvPr id="563" name="CustomShape 8"/>
          <p:cNvSpPr/>
          <p:nvPr/>
        </p:nvSpPr>
        <p:spPr>
          <a:xfrm>
            <a:off x="2100105" y="3114555"/>
            <a:ext cx="319245" cy="1943220"/>
          </a:xfrm>
          <a:prstGeom prst="rect">
            <a:avLst/>
          </a:prstGeom>
          <a:noFill/>
          <a:ln>
            <a:noFill/>
          </a:ln>
        </p:spPr>
        <p:style>
          <a:lnRef idx="0">
            <a:scrgbClr r="0" g="0" b="0"/>
          </a:lnRef>
          <a:fillRef idx="0">
            <a:scrgbClr r="0" g="0" b="0"/>
          </a:fillRef>
          <a:effectRef idx="0">
            <a:scrgbClr r="0" g="0" b="0"/>
          </a:effectRef>
          <a:fontRef idx="minor"/>
        </p:style>
        <p:txBody>
          <a:bodyPr/>
          <a:lstStyle/>
          <a:p>
            <a:pPr algn="ctr">
              <a:lnSpc>
                <a:spcPct val="100000"/>
              </a:lnSpc>
            </a:pPr>
            <a:r>
              <a:rPr lang="en-US" sz="2000" b="1" strike="noStrike" spc="49" dirty="0">
                <a:solidFill>
                  <a:srgbClr val="E0322D"/>
                </a:solidFill>
                <a:uFill>
                  <a:solidFill>
                    <a:srgbClr val="FFFFFF"/>
                  </a:solidFill>
                </a:uFill>
                <a:latin typeface="Calibri"/>
              </a:rPr>
              <a:t>60</a:t>
            </a:r>
          </a:p>
          <a:p>
            <a:pPr algn="ctr">
              <a:lnSpc>
                <a:spcPct val="100000"/>
              </a:lnSpc>
            </a:pPr>
            <a:endParaRPr lang="en-US" sz="2000" b="1" spc="49" dirty="0">
              <a:solidFill>
                <a:srgbClr val="E0322D"/>
              </a:solidFill>
              <a:uFill>
                <a:solidFill>
                  <a:srgbClr val="FFFFFF"/>
                </a:solidFill>
              </a:uFill>
              <a:latin typeface="Calibri"/>
            </a:endParaRPr>
          </a:p>
          <a:p>
            <a:pPr algn="ctr">
              <a:lnSpc>
                <a:spcPct val="100000"/>
              </a:lnSpc>
            </a:pPr>
            <a:r>
              <a:rPr lang="en-US" sz="2000" b="1" strike="noStrike" spc="49" dirty="0">
                <a:solidFill>
                  <a:srgbClr val="E0322D"/>
                </a:solidFill>
                <a:uFill>
                  <a:solidFill>
                    <a:srgbClr val="FFFFFF"/>
                  </a:solidFill>
                </a:uFill>
                <a:latin typeface="Calibri"/>
              </a:rPr>
              <a:t>cubits</a:t>
            </a:r>
            <a:endParaRPr dirty="0"/>
          </a:p>
        </p:txBody>
      </p:sp>
      <p:sp>
        <p:nvSpPr>
          <p:cNvPr id="564" name="CustomShape 9"/>
          <p:cNvSpPr/>
          <p:nvPr/>
        </p:nvSpPr>
        <p:spPr>
          <a:xfrm>
            <a:off x="638175" y="2609970"/>
            <a:ext cx="2204595" cy="457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800" b="1" strike="noStrike" spc="49" dirty="0">
                <a:solidFill>
                  <a:srgbClr val="E0322D"/>
                </a:solidFill>
                <a:uFill>
                  <a:solidFill>
                    <a:srgbClr val="FFFFFF"/>
                  </a:solidFill>
                </a:uFill>
                <a:latin typeface="Calibri"/>
              </a:rPr>
              <a:t>1/10 ratio</a:t>
            </a:r>
            <a:endParaRPr dirty="0"/>
          </a:p>
        </p:txBody>
      </p:sp>
      <p:sp>
        <p:nvSpPr>
          <p:cNvPr id="565" name="CustomShape 10"/>
          <p:cNvSpPr/>
          <p:nvPr/>
        </p:nvSpPr>
        <p:spPr>
          <a:xfrm>
            <a:off x="2524124" y="2581274"/>
            <a:ext cx="3952635" cy="372427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1500" b="1" strike="noStrike" spc="-1" dirty="0">
                <a:solidFill>
                  <a:srgbClr val="000000"/>
                </a:solidFill>
                <a:uFill>
                  <a:solidFill>
                    <a:srgbClr val="FFFFFF"/>
                  </a:solidFill>
                </a:uFill>
                <a:latin typeface="Calibri"/>
              </a:rPr>
              <a:t>The obelisk, tracing its origins from Babel and Nimrod, is found from Babylonia to Syria and from Egyptian sun god worship.  It was considered a “ray” of the sun or a phallic symbol of  fertility and power.  It was believed by ancient </a:t>
            </a:r>
            <a:r>
              <a:rPr lang="en-US" sz="1500" b="1" strike="noStrike" spc="-1" dirty="0" err="1">
                <a:solidFill>
                  <a:srgbClr val="000000"/>
                </a:solidFill>
                <a:uFill>
                  <a:solidFill>
                    <a:srgbClr val="FFFFFF"/>
                  </a:solidFill>
                </a:uFill>
                <a:latin typeface="Calibri"/>
              </a:rPr>
              <a:t>egypt</a:t>
            </a:r>
            <a:r>
              <a:rPr lang="en-US" sz="1500" b="1" strike="noStrike" spc="-1" dirty="0">
                <a:solidFill>
                  <a:srgbClr val="000000"/>
                </a:solidFill>
                <a:uFill>
                  <a:solidFill>
                    <a:srgbClr val="FFFFFF"/>
                  </a:solidFill>
                </a:uFill>
                <a:latin typeface="Calibri"/>
              </a:rPr>
              <a:t> false god worshippers that the sun god “ra” lived in the tower or “ray”. The Israelites in 2 Kings 10 were guilty of worshipping “</a:t>
            </a:r>
            <a:r>
              <a:rPr lang="en-US" sz="1500" b="1" strike="noStrike" spc="-1" dirty="0" err="1">
                <a:solidFill>
                  <a:srgbClr val="000000"/>
                </a:solidFill>
                <a:uFill>
                  <a:solidFill>
                    <a:srgbClr val="FFFFFF"/>
                  </a:solidFill>
                </a:uFill>
                <a:latin typeface="Calibri"/>
              </a:rPr>
              <a:t>baal</a:t>
            </a:r>
            <a:r>
              <a:rPr lang="en-US" sz="1500" b="1" strike="noStrike" spc="-1" dirty="0">
                <a:solidFill>
                  <a:srgbClr val="000000"/>
                </a:solidFill>
                <a:uFill>
                  <a:solidFill>
                    <a:srgbClr val="FFFFFF"/>
                  </a:solidFill>
                </a:uFill>
                <a:latin typeface="Calibri"/>
              </a:rPr>
              <a:t>” and his images (pillars) were destroyed by Jehu.  The catholic church absorbed pagan rituals and symbols to appease the pagans.  They brought the obelisk to Rome, and began placing smaller versions upon the tops of their churches.  The 1/10 ratio still exists today in modern steeple manufacturing, mirroring the ancient obelisk we find in Daniel.  </a:t>
            </a:r>
            <a:endParaRPr sz="1500" dirty="0"/>
          </a:p>
        </p:txBody>
      </p:sp>
      <p:sp>
        <p:nvSpPr>
          <p:cNvPr id="14" name="TextShape 2">
            <a:extLst>
              <a:ext uri="{FF2B5EF4-FFF2-40B4-BE49-F238E27FC236}">
                <a16:creationId xmlns:a16="http://schemas.microsoft.com/office/drawing/2014/main" id="{E360BFD3-B6A3-453F-A080-B383971FC107}"/>
              </a:ext>
            </a:extLst>
          </p:cNvPr>
          <p:cNvSpPr txBox="1"/>
          <p:nvPr/>
        </p:nvSpPr>
        <p:spPr>
          <a:xfrm>
            <a:off x="6705480" y="6508920"/>
            <a:ext cx="2133360" cy="364680"/>
          </a:xfrm>
          <a:prstGeom prst="rect">
            <a:avLst/>
          </a:prstGeom>
          <a:noFill/>
          <a:ln>
            <a:noFill/>
          </a:ln>
        </p:spPr>
        <p:txBody>
          <a:bodyPr anchor="ctr"/>
          <a:lstStyle/>
          <a:p>
            <a:pPr algn="r">
              <a:lnSpc>
                <a:spcPct val="100000"/>
              </a:lnSpc>
            </a:pPr>
            <a:fld id="{2E430B95-3421-414B-B215-3C6239F2D0C6}" type="slidenum">
              <a:rPr lang="en-US" sz="1200" strike="noStrike" spc="-1">
                <a:solidFill>
                  <a:srgbClr val="8B8B8B"/>
                </a:solidFill>
                <a:uFill>
                  <a:solidFill>
                    <a:srgbClr val="FFFFFF"/>
                  </a:solidFill>
                </a:uFill>
                <a:latin typeface="Calibri"/>
              </a:rPr>
              <a:t>82</a:t>
            </a:fld>
            <a:endParaRPr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0">
              <a:schemeClr val="bg2">
                <a:lumMod val="75000"/>
              </a:schemeClr>
            </a:gs>
            <a:gs pos="54000">
              <a:schemeClr val="accent1">
                <a:lumMod val="45000"/>
                <a:lumOff val="55000"/>
              </a:schemeClr>
            </a:gs>
            <a:gs pos="64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0146141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0">
              <a:schemeClr val="bg2">
                <a:lumMod val="75000"/>
              </a:schemeClr>
            </a:gs>
            <a:gs pos="54000">
              <a:schemeClr val="accent1">
                <a:lumMod val="45000"/>
                <a:lumOff val="55000"/>
              </a:schemeClr>
            </a:gs>
            <a:gs pos="64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FAA27D4-F885-41E1-A82C-157D600381FE}"/>
              </a:ext>
            </a:extLst>
          </p:cNvPr>
          <p:cNvSpPr/>
          <p:nvPr/>
        </p:nvSpPr>
        <p:spPr>
          <a:xfrm>
            <a:off x="390525" y="5514975"/>
            <a:ext cx="8324850" cy="1015663"/>
          </a:xfrm>
          <a:prstGeom prst="rect">
            <a:avLst/>
          </a:prstGeom>
        </p:spPr>
        <p:txBody>
          <a:bodyPr wrap="square">
            <a:spAutoFit/>
          </a:bodyPr>
          <a:lstStyle/>
          <a:p>
            <a:r>
              <a:rPr lang="en-US" sz="1200" dirty="0"/>
              <a:t>All rights reserved. No part of this publication may be reproduced, stored in a retrieval system, or transmitted in any graphic, mechanical, photocopying, recording, or otherwise without the prior written consent of the author and publisher.</a:t>
            </a:r>
          </a:p>
          <a:p>
            <a:pPr>
              <a:spcBef>
                <a:spcPct val="0"/>
              </a:spcBef>
              <a:buClrTx/>
              <a:buSzTx/>
              <a:buFontTx/>
              <a:buNone/>
            </a:pPr>
            <a:r>
              <a:rPr lang="en-US" altLang="en-US" sz="1200" b="1" dirty="0"/>
              <a:t>©Search For Bible Truth Organization, Inc.</a:t>
            </a:r>
          </a:p>
          <a:p>
            <a:pPr>
              <a:spcBef>
                <a:spcPct val="0"/>
              </a:spcBef>
              <a:buClrTx/>
              <a:buSzTx/>
              <a:buFontTx/>
              <a:buNone/>
            </a:pPr>
            <a:r>
              <a:rPr lang="en-US" altLang="en-US" sz="1200" b="1" dirty="0"/>
              <a:t>P.O. Box 1420</a:t>
            </a:r>
          </a:p>
          <a:p>
            <a:pPr>
              <a:spcBef>
                <a:spcPct val="0"/>
              </a:spcBef>
              <a:buClrTx/>
              <a:buSzTx/>
              <a:buFontTx/>
              <a:buNone/>
            </a:pPr>
            <a:r>
              <a:rPr lang="en-US" altLang="en-US" sz="1200" b="1" dirty="0" err="1"/>
              <a:t>Mexia</a:t>
            </a:r>
            <a:r>
              <a:rPr lang="en-US" altLang="en-US" sz="1200" b="1" dirty="0"/>
              <a:t>, Texas  76667 	2018</a:t>
            </a:r>
            <a:endParaRPr lang="en-US" sz="1200" dirty="0"/>
          </a:p>
        </p:txBody>
      </p:sp>
      <p:pic>
        <p:nvPicPr>
          <p:cNvPr id="3" name="Picture 2" descr="A picture containing transport, wheel&#10;&#10;Description generated with very high confidence">
            <a:extLst>
              <a:ext uri="{FF2B5EF4-FFF2-40B4-BE49-F238E27FC236}">
                <a16:creationId xmlns:a16="http://schemas.microsoft.com/office/drawing/2014/main" id="{FC41C395-5A45-4715-9D59-6855E900E16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42918" y="1972681"/>
            <a:ext cx="2058164" cy="2464758"/>
          </a:xfrm>
          <a:prstGeom prst="rect">
            <a:avLst/>
          </a:prstGeom>
          <a:effectLst>
            <a:softEdge rad="393700"/>
          </a:effectLst>
        </p:spPr>
      </p:pic>
    </p:spTree>
    <p:extLst>
      <p:ext uri="{BB962C8B-B14F-4D97-AF65-F5344CB8AC3E}">
        <p14:creationId xmlns:p14="http://schemas.microsoft.com/office/powerpoint/2010/main" val="989143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TextShape 1"/>
          <p:cNvSpPr txBox="1"/>
          <p:nvPr/>
        </p:nvSpPr>
        <p:spPr>
          <a:xfrm>
            <a:off x="3124080" y="6356520"/>
            <a:ext cx="2895120" cy="364680"/>
          </a:xfrm>
          <a:prstGeom prst="rect">
            <a:avLst/>
          </a:prstGeom>
          <a:noFill/>
          <a:ln>
            <a:noFill/>
          </a:ln>
        </p:spPr>
        <p:txBody>
          <a:bodyPr anchor="ctr"/>
          <a:lstStyle/>
          <a:p>
            <a:pPr algn="ctr">
              <a:lnSpc>
                <a:spcPct val="100000"/>
              </a:lnSpc>
            </a:pPr>
            <a:r>
              <a:rPr lang="en-US" sz="1200" strike="noStrike" spc="-1" dirty="0">
                <a:solidFill>
                  <a:srgbClr val="8B8B8B"/>
                </a:solidFill>
                <a:uFill>
                  <a:solidFill>
                    <a:srgbClr val="FFFFFF"/>
                  </a:solidFill>
                </a:uFill>
                <a:latin typeface="Calibri"/>
              </a:rPr>
              <a:t>Search For Bible Truth Institute Course</a:t>
            </a:r>
            <a:endParaRPr dirty="0"/>
          </a:p>
        </p:txBody>
      </p:sp>
      <p:sp>
        <p:nvSpPr>
          <p:cNvPr id="158" name="TextShape 2"/>
          <p:cNvSpPr txBox="1"/>
          <p:nvPr/>
        </p:nvSpPr>
        <p:spPr>
          <a:xfrm>
            <a:off x="6553080" y="6356520"/>
            <a:ext cx="2133360" cy="364680"/>
          </a:xfrm>
          <a:prstGeom prst="rect">
            <a:avLst/>
          </a:prstGeom>
          <a:noFill/>
          <a:ln>
            <a:noFill/>
          </a:ln>
        </p:spPr>
        <p:txBody>
          <a:bodyPr anchor="ctr"/>
          <a:lstStyle/>
          <a:p>
            <a:pPr algn="r">
              <a:lnSpc>
                <a:spcPct val="100000"/>
              </a:lnSpc>
            </a:pPr>
            <a:fld id="{B7DFDFD1-5B40-45D6-964D-271C335A6F47}" type="slidenum">
              <a:rPr lang="en-US" sz="1200" strike="noStrike" spc="-1">
                <a:solidFill>
                  <a:srgbClr val="8B8B8B"/>
                </a:solidFill>
                <a:uFill>
                  <a:solidFill>
                    <a:srgbClr val="FFFFFF"/>
                  </a:solidFill>
                </a:uFill>
                <a:latin typeface="Calibri"/>
              </a:rPr>
              <a:t>9</a:t>
            </a:fld>
            <a:endParaRPr/>
          </a:p>
        </p:txBody>
      </p:sp>
      <p:sp>
        <p:nvSpPr>
          <p:cNvPr id="159" name="CustomShape 3"/>
          <p:cNvSpPr/>
          <p:nvPr/>
        </p:nvSpPr>
        <p:spPr>
          <a:xfrm>
            <a:off x="533520" y="609480"/>
            <a:ext cx="8152920" cy="568654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en-US" sz="1800" u="sng" strike="noStrike" spc="-1" dirty="0">
                <a:solidFill>
                  <a:srgbClr val="0000FF"/>
                </a:solidFill>
                <a:uFill>
                  <a:solidFill>
                    <a:srgbClr val="FFFFFF"/>
                  </a:solidFill>
                </a:uFill>
                <a:latin typeface="Calibri"/>
                <a:hlinkClick r:id="rId2"/>
              </a:rPr>
              <a:t>7 </a:t>
            </a:r>
            <a:r>
              <a:rPr lang="en-US" sz="1800" strike="noStrike" spc="-1" dirty="0">
                <a:solidFill>
                  <a:srgbClr val="000000"/>
                </a:solidFill>
                <a:uFill>
                  <a:solidFill>
                    <a:srgbClr val="FFFFFF"/>
                  </a:solidFill>
                </a:uFill>
                <a:latin typeface="Calibri"/>
              </a:rPr>
              <a:t>Unto whom the prince of the eunuchs gave names: for he gave unto Daniel </a:t>
            </a:r>
            <a:r>
              <a:rPr lang="en-US" sz="1800" i="1" strike="noStrike" spc="-1" dirty="0">
                <a:solidFill>
                  <a:srgbClr val="000000"/>
                </a:solidFill>
                <a:uFill>
                  <a:solidFill>
                    <a:srgbClr val="FFFFFF"/>
                  </a:solidFill>
                </a:uFill>
                <a:latin typeface="Calibri"/>
              </a:rPr>
              <a:t>the name</a:t>
            </a:r>
            <a:r>
              <a:rPr lang="en-US" sz="1800" strike="noStrike" spc="-1" dirty="0">
                <a:solidFill>
                  <a:srgbClr val="000000"/>
                </a:solidFill>
                <a:uFill>
                  <a:solidFill>
                    <a:srgbClr val="FFFFFF"/>
                  </a:solidFill>
                </a:uFill>
                <a:latin typeface="Calibri"/>
              </a:rPr>
              <a:t> of Belteshazzar; and to Hananiah, of Shadrach; and to </a:t>
            </a:r>
            <a:r>
              <a:rPr lang="en-US" sz="1800" strike="noStrike" spc="-1" dirty="0" err="1">
                <a:solidFill>
                  <a:srgbClr val="000000"/>
                </a:solidFill>
                <a:uFill>
                  <a:solidFill>
                    <a:srgbClr val="FFFFFF"/>
                  </a:solidFill>
                </a:uFill>
                <a:latin typeface="Calibri"/>
              </a:rPr>
              <a:t>Mishael</a:t>
            </a:r>
            <a:r>
              <a:rPr lang="en-US" sz="1800" strike="noStrike" spc="-1" dirty="0">
                <a:solidFill>
                  <a:srgbClr val="000000"/>
                </a:solidFill>
                <a:uFill>
                  <a:solidFill>
                    <a:srgbClr val="FFFFFF"/>
                  </a:solidFill>
                </a:uFill>
                <a:latin typeface="Calibri"/>
              </a:rPr>
              <a:t>, of Meshach; and to Azariah, of Abednego.</a:t>
            </a:r>
            <a:endParaRPr dirty="0"/>
          </a:p>
          <a:p>
            <a:pPr algn="just">
              <a:lnSpc>
                <a:spcPct val="100000"/>
              </a:lnSpc>
            </a:pPr>
            <a:r>
              <a:rPr lang="en-US" sz="1800" u="sng" strike="noStrike" spc="-1" dirty="0">
                <a:solidFill>
                  <a:srgbClr val="0000FF"/>
                </a:solidFill>
                <a:uFill>
                  <a:solidFill>
                    <a:srgbClr val="FFFFFF"/>
                  </a:solidFill>
                </a:uFill>
                <a:latin typeface="Calibri"/>
                <a:hlinkClick r:id="rId3"/>
              </a:rPr>
              <a:t>8 </a:t>
            </a:r>
            <a:r>
              <a:rPr lang="en-US" sz="1800" strike="noStrike" spc="-1" dirty="0">
                <a:solidFill>
                  <a:srgbClr val="000000"/>
                </a:solidFill>
                <a:highlight>
                  <a:srgbClr val="FFFF00"/>
                </a:highlight>
                <a:uFill>
                  <a:solidFill>
                    <a:srgbClr val="FFFFFF"/>
                  </a:solidFill>
                </a:uFill>
                <a:latin typeface="Calibri"/>
              </a:rPr>
              <a:t>But Daniel purposed in his heart that he would not defile himself with the portion of the king's meat, nor with the wine which he drank</a:t>
            </a:r>
            <a:r>
              <a:rPr lang="en-US" sz="1800" strike="noStrike" spc="-1" dirty="0">
                <a:solidFill>
                  <a:srgbClr val="000000"/>
                </a:solidFill>
                <a:uFill>
                  <a:solidFill>
                    <a:srgbClr val="FFFFFF"/>
                  </a:solidFill>
                </a:uFill>
                <a:latin typeface="Calibri"/>
              </a:rPr>
              <a:t>: therefore he requested of the prince of the eunuchs that he might not defile himself.</a:t>
            </a:r>
            <a:endParaRPr dirty="0"/>
          </a:p>
          <a:p>
            <a:pPr algn="just">
              <a:lnSpc>
                <a:spcPct val="100000"/>
              </a:lnSpc>
            </a:pPr>
            <a:endParaRPr dirty="0"/>
          </a:p>
          <a:p>
            <a:pPr algn="just">
              <a:lnSpc>
                <a:spcPct val="100000"/>
              </a:lnSpc>
            </a:pPr>
            <a:endParaRPr dirty="0"/>
          </a:p>
          <a:p>
            <a:pPr algn="just">
              <a:lnSpc>
                <a:spcPct val="100000"/>
              </a:lnSpc>
            </a:pPr>
            <a:r>
              <a:rPr lang="en-US" sz="1800" u="sng" strike="noStrike" spc="-1" dirty="0">
                <a:solidFill>
                  <a:srgbClr val="0000FF"/>
                </a:solidFill>
                <a:uFill>
                  <a:solidFill>
                    <a:srgbClr val="FFFFFF"/>
                  </a:solidFill>
                </a:uFill>
                <a:latin typeface="Calibri"/>
                <a:hlinkClick r:id="rId4"/>
              </a:rPr>
              <a:t>15 </a:t>
            </a:r>
            <a:r>
              <a:rPr lang="en-US" sz="1800" strike="noStrike" spc="-1" dirty="0">
                <a:solidFill>
                  <a:srgbClr val="000000"/>
                </a:solidFill>
                <a:uFill>
                  <a:solidFill>
                    <a:srgbClr val="FFFFFF"/>
                  </a:solidFill>
                </a:uFill>
                <a:latin typeface="Calibri"/>
              </a:rPr>
              <a:t>And at the end of ten days their countenances appeared fairer and fatter in flesh than all the children which did eat the portion of the king's meat.</a:t>
            </a:r>
            <a:endParaRPr dirty="0"/>
          </a:p>
          <a:p>
            <a:pPr algn="just">
              <a:lnSpc>
                <a:spcPct val="100000"/>
              </a:lnSpc>
            </a:pPr>
            <a:r>
              <a:rPr lang="en-US" sz="1800" u="sng" strike="noStrike" spc="-1" dirty="0">
                <a:solidFill>
                  <a:srgbClr val="0000FF"/>
                </a:solidFill>
                <a:uFill>
                  <a:solidFill>
                    <a:srgbClr val="FFFFFF"/>
                  </a:solidFill>
                </a:uFill>
                <a:latin typeface="Calibri"/>
                <a:hlinkClick r:id="rId5"/>
              </a:rPr>
              <a:t>16 </a:t>
            </a:r>
            <a:r>
              <a:rPr lang="en-US" sz="1800" strike="noStrike" spc="-1" dirty="0">
                <a:solidFill>
                  <a:srgbClr val="000000"/>
                </a:solidFill>
                <a:uFill>
                  <a:solidFill>
                    <a:srgbClr val="FFFFFF"/>
                  </a:solidFill>
                </a:uFill>
                <a:latin typeface="Calibri"/>
              </a:rPr>
              <a:t>Thus </a:t>
            </a:r>
            <a:r>
              <a:rPr lang="en-US" sz="1800" strike="noStrike" spc="-1" dirty="0" err="1">
                <a:solidFill>
                  <a:srgbClr val="000000"/>
                </a:solidFill>
                <a:uFill>
                  <a:solidFill>
                    <a:srgbClr val="FFFFFF"/>
                  </a:solidFill>
                </a:uFill>
                <a:latin typeface="Calibri"/>
              </a:rPr>
              <a:t>Melzar</a:t>
            </a:r>
            <a:r>
              <a:rPr lang="en-US" sz="1800" strike="noStrike" spc="-1" dirty="0">
                <a:solidFill>
                  <a:srgbClr val="000000"/>
                </a:solidFill>
                <a:uFill>
                  <a:solidFill>
                    <a:srgbClr val="FFFFFF"/>
                  </a:solidFill>
                </a:uFill>
                <a:latin typeface="Calibri"/>
              </a:rPr>
              <a:t> took away the portion of their meat, and the wine that they should drink; and gave them pulse.</a:t>
            </a:r>
            <a:endParaRPr dirty="0"/>
          </a:p>
          <a:p>
            <a:pPr marL="285840" indent="-285480" algn="just">
              <a:lnSpc>
                <a:spcPct val="100000"/>
              </a:lnSpc>
              <a:buFont typeface="Arial"/>
              <a:buChar char="•"/>
            </a:pPr>
            <a:r>
              <a:rPr lang="en-US" sz="1800" b="1" strike="noStrike" spc="-1" dirty="0">
                <a:solidFill>
                  <a:srgbClr val="9C4700"/>
                </a:solidFill>
                <a:uFill>
                  <a:solidFill>
                    <a:srgbClr val="FFFFFF"/>
                  </a:solidFill>
                </a:uFill>
                <a:latin typeface="Calibri"/>
              </a:rPr>
              <a:t>DANIEL AND HIS FRIENDS ARE BLESSED BY GOD FOR THEIR COMMITMENT AND ARE GIVEN KNOWLEDGE AND SKILL AND DANIEL IS GIVEN THE GIFT OF THE UNDERSTANDING OF DREAMS AND VISIONS.</a:t>
            </a:r>
            <a:endParaRPr dirty="0"/>
          </a:p>
          <a:p>
            <a:pPr algn="just">
              <a:lnSpc>
                <a:spcPct val="100000"/>
              </a:lnSpc>
            </a:pPr>
            <a:r>
              <a:rPr lang="en-US" sz="1800" u="sng" strike="noStrike" spc="-1" dirty="0">
                <a:solidFill>
                  <a:srgbClr val="0000FF"/>
                </a:solidFill>
                <a:uFill>
                  <a:solidFill>
                    <a:srgbClr val="FFFFFF"/>
                  </a:solidFill>
                </a:uFill>
                <a:latin typeface="Calibri"/>
                <a:hlinkClick r:id="rId6"/>
              </a:rPr>
              <a:t>17 </a:t>
            </a:r>
            <a:r>
              <a:rPr lang="en-US" sz="1800" strike="noStrike" spc="-1" dirty="0">
                <a:solidFill>
                  <a:srgbClr val="000000"/>
                </a:solidFill>
                <a:uFill>
                  <a:solidFill>
                    <a:srgbClr val="FFFFFF"/>
                  </a:solidFill>
                </a:uFill>
                <a:latin typeface="Calibri"/>
              </a:rPr>
              <a:t>As for these four children, </a:t>
            </a:r>
            <a:r>
              <a:rPr lang="en-US" sz="1800" strike="noStrike" spc="-1" dirty="0">
                <a:solidFill>
                  <a:srgbClr val="000000"/>
                </a:solidFill>
                <a:highlight>
                  <a:srgbClr val="FFFF00"/>
                </a:highlight>
                <a:uFill>
                  <a:solidFill>
                    <a:srgbClr val="FFFFFF"/>
                  </a:solidFill>
                </a:uFill>
                <a:latin typeface="Calibri"/>
              </a:rPr>
              <a:t>God gave them knowledge and skill in all learning and wisdom: and Daniel had understanding in all visions and dreams.</a:t>
            </a:r>
            <a:endParaRPr dirty="0">
              <a:highlight>
                <a:srgbClr val="FFFF00"/>
              </a:highlight>
            </a:endParaRPr>
          </a:p>
          <a:p>
            <a:pPr algn="just">
              <a:lnSpc>
                <a:spcPct val="100000"/>
              </a:lnSpc>
            </a:pPr>
            <a:r>
              <a:rPr lang="en-US" sz="1800" u="sng" strike="noStrike" spc="-1" dirty="0">
                <a:solidFill>
                  <a:srgbClr val="0000FF"/>
                </a:solidFill>
                <a:uFill>
                  <a:solidFill>
                    <a:srgbClr val="FFFFFF"/>
                  </a:solidFill>
                </a:uFill>
                <a:latin typeface="Calibri"/>
                <a:hlinkClick r:id="rId7"/>
              </a:rPr>
              <a:t>18 </a:t>
            </a:r>
            <a:r>
              <a:rPr lang="en-US" sz="1800" strike="noStrike" spc="-1" dirty="0">
                <a:solidFill>
                  <a:srgbClr val="000000"/>
                </a:solidFill>
                <a:uFill>
                  <a:solidFill>
                    <a:srgbClr val="FFFFFF"/>
                  </a:solidFill>
                </a:uFill>
                <a:latin typeface="Calibri"/>
              </a:rPr>
              <a:t>Now at the end of the days that the king had said he should bring them in, then the prince of the eunuchs brought them in before Nebuchadnezzar.</a:t>
            </a:r>
            <a:endParaRPr dirty="0"/>
          </a:p>
          <a:p>
            <a:pPr>
              <a:lnSpc>
                <a:spcPct val="100000"/>
              </a:lnSpc>
            </a:pPr>
            <a:endParaRPr dirty="0"/>
          </a:p>
        </p:txBody>
      </p:sp>
      <p:sp>
        <p:nvSpPr>
          <p:cNvPr id="160" name="Line 4"/>
          <p:cNvSpPr/>
          <p:nvPr/>
        </p:nvSpPr>
        <p:spPr>
          <a:xfrm>
            <a:off x="2286000" y="2590560"/>
            <a:ext cx="4572000" cy="0"/>
          </a:xfrm>
          <a:prstGeom prst="line">
            <a:avLst/>
          </a:prstGeom>
          <a:ln>
            <a:round/>
          </a:ln>
        </p:spPr>
        <p:style>
          <a:lnRef idx="2">
            <a:schemeClr val="dk1"/>
          </a:lnRef>
          <a:fillRef idx="0">
            <a:schemeClr val="dk1"/>
          </a:fillRef>
          <a:effectRef idx="1">
            <a:schemeClr val="dk1"/>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11129</TotalTime>
  <Words>16281</Words>
  <Application>Microsoft Office PowerPoint</Application>
  <PresentationFormat>On-screen Show (4:3)</PresentationFormat>
  <Paragraphs>854</Paragraphs>
  <Slides>84</Slides>
  <Notes>1</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84</vt:i4>
      </vt:variant>
    </vt:vector>
  </HeadingPairs>
  <TitlesOfParts>
    <vt:vector size="97" baseType="lpstr">
      <vt:lpstr>Arial</vt:lpstr>
      <vt:lpstr>Arial Rounded MT Bold</vt:lpstr>
      <vt:lpstr>Calibri</vt:lpstr>
      <vt:lpstr>cinzel</vt:lpstr>
      <vt:lpstr>Gill Sans MT</vt:lpstr>
      <vt:lpstr>StarSymbol</vt:lpstr>
      <vt:lpstr>Symbol</vt:lpstr>
      <vt:lpstr>Times New Roman</vt:lpstr>
      <vt:lpstr>Verdana</vt:lpstr>
      <vt:lpstr>Wingdings</vt:lpstr>
      <vt:lpstr>Office Theme</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DANIEL’S PROPHETIC CONTEMPORARIES</vt:lpstr>
      <vt:lpstr>PowerPoint Presentation</vt:lpstr>
      <vt:lpstr>PowerPoint Presentation</vt:lpstr>
      <vt:lpstr>PowerPoint Presentation</vt:lpstr>
    </vt:vector>
  </TitlesOfParts>
  <Company>Acer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Valued Acer Customer</dc:creator>
  <cp:lastModifiedBy>ChristGospel</cp:lastModifiedBy>
  <cp:revision>215</cp:revision>
  <cp:lastPrinted>2020-11-04T18:26:47Z</cp:lastPrinted>
  <dcterms:created xsi:type="dcterms:W3CDTF">2013-10-23T19:49:26Z</dcterms:created>
  <dcterms:modified xsi:type="dcterms:W3CDTF">2023-01-25T21:02:32Z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Acer</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1</vt:i4>
  </property>
  <property fmtid="{D5CDD505-2E9C-101B-9397-08002B2CF9AE}" pid="9" name="PresentationFormat">
    <vt:lpwstr>On-screen Show (4:3)</vt:lpwstr>
  </property>
  <property fmtid="{D5CDD505-2E9C-101B-9397-08002B2CF9AE}" pid="10" name="ScaleCrop">
    <vt:bool>false</vt:bool>
  </property>
  <property fmtid="{D5CDD505-2E9C-101B-9397-08002B2CF9AE}" pid="11" name="ShareDoc">
    <vt:bool>false</vt:bool>
  </property>
  <property fmtid="{D5CDD505-2E9C-101B-9397-08002B2CF9AE}" pid="12" name="Slides">
    <vt:i4>69</vt:i4>
  </property>
</Properties>
</file>